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8"/>
  </p:notesMasterIdLst>
  <p:sldIdLst>
    <p:sldId id="256" r:id="rId2"/>
    <p:sldId id="260" r:id="rId3"/>
    <p:sldId id="267" r:id="rId4"/>
    <p:sldId id="266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85271"/>
  </p:normalViewPr>
  <p:slideViewPr>
    <p:cSldViewPr snapToGrid="0">
      <p:cViewPr varScale="1">
        <p:scale>
          <a:sx n="94" d="100"/>
          <a:sy n="94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tionary.org/wiki/scream_blue_murd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dirty="0"/>
              <a:t>Final Pitch for Agile Business </a:t>
            </a:r>
            <a:r>
              <a:rPr lang="fr-CH" sz="1800" dirty="0" err="1"/>
              <a:t>Analysis</a:t>
            </a:r>
            <a:r>
              <a:rPr lang="fr-CH" sz="1800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16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6CD5A-5146-2B49-82B9-82109A7F2ED1}"/>
              </a:ext>
            </a:extLst>
          </p:cNvPr>
          <p:cNvSpPr txBox="1"/>
          <p:nvPr/>
        </p:nvSpPr>
        <p:spPr>
          <a:xfrm>
            <a:off x="10206941" y="6566434"/>
            <a:ext cx="397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Icons at </a:t>
            </a:r>
            <a:r>
              <a:rPr lang="en-US" sz="1400" dirty="0" err="1"/>
              <a:t>flaticon.com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BIG!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Banks, </a:t>
            </a:r>
            <a:r>
              <a:rPr lang="en-US" dirty="0" err="1"/>
              <a:t>Pensionskasse</a:t>
            </a:r>
            <a:r>
              <a:rPr lang="en-US" dirty="0"/>
              <a:t>, Insurances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Independent Mortgage brokers</a:t>
            </a:r>
          </a:p>
          <a:p>
            <a:pPr lvl="1"/>
            <a:r>
              <a:rPr lang="en-US" dirty="0" err="1"/>
              <a:t>Moneypark</a:t>
            </a:r>
            <a:r>
              <a:rPr lang="en-US" dirty="0"/>
              <a:t>: &gt;100 offers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Still MISSING points: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Trust from clients</a:t>
            </a:r>
          </a:p>
          <a:p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Alternatives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032311" cy="5585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Do-it-Yourself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Google search</a:t>
            </a:r>
          </a:p>
          <a:p>
            <a:pPr lvl="1"/>
            <a:r>
              <a:rPr lang="en-US" dirty="0"/>
              <a:t>Find and analyze more than 100! financial institution’s offers</a:t>
            </a:r>
          </a:p>
          <a:p>
            <a:pPr lvl="1"/>
            <a:r>
              <a:rPr lang="en-US" dirty="0"/>
              <a:t>Meet every bank’s advisor in person </a:t>
            </a:r>
          </a:p>
          <a:p>
            <a:pPr lvl="1"/>
            <a:r>
              <a:rPr lang="en-US" dirty="0"/>
              <a:t>Ask friends, family members, colleagues</a:t>
            </a:r>
          </a:p>
          <a:p>
            <a:pPr lvl="1"/>
            <a:r>
              <a:rPr lang="en-US" dirty="0"/>
              <a:t>Contact real estate agents</a:t>
            </a:r>
          </a:p>
          <a:p>
            <a:pPr lvl="1"/>
            <a:r>
              <a:rPr lang="en-US" dirty="0"/>
              <a:t>Contact a notary or a lawyer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Would you feel like this?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6440" y="4439643"/>
            <a:ext cx="1075695" cy="1640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ABC36-B622-C743-B50D-3EFFC3CDB5BA}"/>
              </a:ext>
            </a:extLst>
          </p:cNvPr>
          <p:cNvSpPr txBox="1"/>
          <p:nvPr/>
        </p:nvSpPr>
        <p:spPr>
          <a:xfrm>
            <a:off x="9580213" y="6533115"/>
            <a:ext cx="3463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 tooltip="https://en.wiktionary.org/wiki/scream_blue_murder"/>
              </a:rPr>
              <a:t>This Photo</a:t>
            </a:r>
            <a:r>
              <a:rPr lang="en-US" sz="800" dirty="0"/>
              <a:t> by </a:t>
            </a:r>
            <a:r>
              <a:rPr lang="en-US" sz="800" dirty="0" err="1"/>
              <a:t>Unknowxn</a:t>
            </a:r>
            <a:r>
              <a:rPr lang="en-US" sz="800" dirty="0"/>
              <a:t> Author is licensed under </a:t>
            </a:r>
            <a:r>
              <a:rPr lang="en-US" sz="800" dirty="0">
                <a:hlinkClick r:id="rId5" tooltip="https://creativecommons.org/licenses/by-sa/3.0/"/>
              </a:rPr>
              <a:t>CC BY-SA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660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Mortgage Happiness fulfils the MISSED elements: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EVERY!!! 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offerings, full comparison!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We proved our right, the prototype was successful, but still lot to do!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New business model </a:t>
            </a:r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319</Words>
  <Application>Microsoft Macintosh PowerPoint</Application>
  <PresentationFormat>Widescreen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Happy Mortgage</vt:lpstr>
      <vt:lpstr>Competition</vt:lpstr>
      <vt:lpstr>Alternatives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Ágnes Pákozdi</cp:lastModifiedBy>
  <cp:revision>23</cp:revision>
  <dcterms:created xsi:type="dcterms:W3CDTF">2019-10-03T19:32:46Z</dcterms:created>
  <dcterms:modified xsi:type="dcterms:W3CDTF">2019-12-17T20:55:21Z</dcterms:modified>
</cp:coreProperties>
</file>