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412489"/>
            <a:ext cx="7234484" cy="4723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Customers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000" dirty="0"/>
              <a:t>Quick information access and Saves time </a:t>
            </a:r>
          </a:p>
          <a:p>
            <a:r>
              <a:rPr lang="en-US" sz="2000" dirty="0"/>
              <a:t>Real time assistance through chatbot or skype call </a:t>
            </a:r>
          </a:p>
          <a:p>
            <a:r>
              <a:rPr lang="en-US" sz="2000" dirty="0"/>
              <a:t>Options for  contacting the mortgage advisor or getting the query resolution by a skype call</a:t>
            </a:r>
          </a:p>
          <a:p>
            <a:r>
              <a:rPr lang="en-US" sz="2000" dirty="0"/>
              <a:t>Mortgage process knowledge before contacting the Bank</a:t>
            </a:r>
          </a:p>
          <a:p>
            <a:r>
              <a:rPr lang="en-US" sz="2000" dirty="0"/>
              <a:t>Increasing transparency in the mortgage process </a:t>
            </a:r>
          </a:p>
          <a:p>
            <a:r>
              <a:rPr lang="en-US" sz="2000" dirty="0"/>
              <a:t>Improve trust in the entire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864674" cy="151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22860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282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4421332" y="1412488"/>
            <a:ext cx="7465868" cy="439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Organization</a:t>
            </a:r>
            <a:endParaRPr lang="en-US" sz="24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 based business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profitability and reduce cost (by providing virtual assistance)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the customer community for mortgage information exchange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Facilitate mortgage transparency and assist fair competition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product portfolio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Centralized database 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12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95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3</vt:lpstr>
      <vt:lpstr>1_Office Theme</vt:lpstr>
      <vt:lpstr>   Benefits</vt:lpstr>
      <vt:lpstr>  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</dc:title>
  <dc:creator>Kishore Anuradha (s)</dc:creator>
  <cp:lastModifiedBy>Kishore Anuradha (s)</cp:lastModifiedBy>
  <cp:revision>5</cp:revision>
  <dcterms:created xsi:type="dcterms:W3CDTF">2019-12-16T22:04:28Z</dcterms:created>
  <dcterms:modified xsi:type="dcterms:W3CDTF">2019-12-19T08:42:22Z</dcterms:modified>
</cp:coreProperties>
</file>