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96309-1EB8-B44C-BB2A-34C68B8FFF3D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CD34D-D1A6-4247-948F-D435D4753309}">
      <dgm:prSet phldrT="[Text]"/>
      <dgm:spPr/>
      <dgm:t>
        <a:bodyPr/>
        <a:lstStyle/>
        <a:p>
          <a:r>
            <a:rPr lang="en-US" dirty="0"/>
            <a:t>Sprint 1</a:t>
          </a:r>
        </a:p>
      </dgm:t>
    </dgm:pt>
    <dgm:pt modelId="{1BC34F63-B40D-0D45-AB95-13CDC13FEE24}" type="parTrans" cxnId="{D81EDB53-B24F-3240-8345-86614E6CB949}">
      <dgm:prSet/>
      <dgm:spPr/>
      <dgm:t>
        <a:bodyPr/>
        <a:lstStyle/>
        <a:p>
          <a:endParaRPr lang="en-US"/>
        </a:p>
      </dgm:t>
    </dgm:pt>
    <dgm:pt modelId="{640DE79F-EF49-F04E-BA37-6D6BAACDD814}" type="sibTrans" cxnId="{D81EDB53-B24F-3240-8345-86614E6CB949}">
      <dgm:prSet/>
      <dgm:spPr/>
      <dgm:t>
        <a:bodyPr/>
        <a:lstStyle/>
        <a:p>
          <a:endParaRPr lang="en-US"/>
        </a:p>
      </dgm:t>
    </dgm:pt>
    <dgm:pt modelId="{98E51076-DCF6-464D-8018-9E4B7FF80277}">
      <dgm:prSet phldrT="[Text]"/>
      <dgm:spPr/>
      <dgm:t>
        <a:bodyPr/>
        <a:lstStyle/>
        <a:p>
          <a:r>
            <a:rPr lang="en-US" dirty="0"/>
            <a:t>Sprint 2</a:t>
          </a:r>
        </a:p>
      </dgm:t>
    </dgm:pt>
    <dgm:pt modelId="{08509175-581B-464B-A0C1-FCAE6F1EA347}" type="parTrans" cxnId="{7098C24A-62A6-1C49-A12E-9F1C64FEB7EF}">
      <dgm:prSet/>
      <dgm:spPr/>
      <dgm:t>
        <a:bodyPr/>
        <a:lstStyle/>
        <a:p>
          <a:endParaRPr lang="en-US"/>
        </a:p>
      </dgm:t>
    </dgm:pt>
    <dgm:pt modelId="{D72E3CAB-75EA-6C4C-A6A2-1A1FB6A0E4C1}" type="sibTrans" cxnId="{7098C24A-62A6-1C49-A12E-9F1C64FEB7EF}">
      <dgm:prSet/>
      <dgm:spPr/>
      <dgm:t>
        <a:bodyPr/>
        <a:lstStyle/>
        <a:p>
          <a:endParaRPr lang="en-US"/>
        </a:p>
      </dgm:t>
    </dgm:pt>
    <dgm:pt modelId="{9727B775-F645-C046-84E7-28A0A328D67B}">
      <dgm:prSet phldrT="[Text]"/>
      <dgm:spPr/>
      <dgm:t>
        <a:bodyPr/>
        <a:lstStyle/>
        <a:p>
          <a:r>
            <a:rPr lang="en-US" dirty="0"/>
            <a:t>Sprint 3</a:t>
          </a:r>
        </a:p>
      </dgm:t>
    </dgm:pt>
    <dgm:pt modelId="{1D58DC89-4CFF-1C47-821F-F53E52DE5897}" type="parTrans" cxnId="{CDCD47DC-87FB-B549-B69C-A59C2624E487}">
      <dgm:prSet/>
      <dgm:spPr/>
      <dgm:t>
        <a:bodyPr/>
        <a:lstStyle/>
        <a:p>
          <a:endParaRPr lang="en-US"/>
        </a:p>
      </dgm:t>
    </dgm:pt>
    <dgm:pt modelId="{6616CC10-571F-ED4C-AE42-FE0FA925798B}" type="sibTrans" cxnId="{CDCD47DC-87FB-B549-B69C-A59C2624E487}">
      <dgm:prSet/>
      <dgm:spPr/>
      <dgm:t>
        <a:bodyPr/>
        <a:lstStyle/>
        <a:p>
          <a:endParaRPr lang="en-US"/>
        </a:p>
      </dgm:t>
    </dgm:pt>
    <dgm:pt modelId="{83D38085-3D95-3240-A5E6-2261FF43F7A0}">
      <dgm:prSet phldrT="[Text]"/>
      <dgm:spPr/>
      <dgm:t>
        <a:bodyPr/>
        <a:lstStyle/>
        <a:p>
          <a:r>
            <a:rPr lang="en-US" dirty="0"/>
            <a:t>Interview 1</a:t>
          </a:r>
        </a:p>
      </dgm:t>
    </dgm:pt>
    <dgm:pt modelId="{934E09F7-3876-C54C-A61F-58A55E79BC97}" type="parTrans" cxnId="{8B2EE15D-DC17-D144-B594-78E73949DA63}">
      <dgm:prSet/>
      <dgm:spPr/>
      <dgm:t>
        <a:bodyPr/>
        <a:lstStyle/>
        <a:p>
          <a:endParaRPr lang="en-US"/>
        </a:p>
      </dgm:t>
    </dgm:pt>
    <dgm:pt modelId="{0918D3AB-E486-9E43-9850-FC7889BE41AA}" type="sibTrans" cxnId="{8B2EE15D-DC17-D144-B594-78E73949DA63}">
      <dgm:prSet/>
      <dgm:spPr/>
      <dgm:t>
        <a:bodyPr/>
        <a:lstStyle/>
        <a:p>
          <a:endParaRPr lang="en-US"/>
        </a:p>
      </dgm:t>
    </dgm:pt>
    <dgm:pt modelId="{74865F90-CD64-354B-A59B-ED9FE98809B3}">
      <dgm:prSet phldrT="[Text]"/>
      <dgm:spPr/>
      <dgm:t>
        <a:bodyPr/>
        <a:lstStyle/>
        <a:p>
          <a:r>
            <a:rPr lang="en-US" dirty="0"/>
            <a:t>Interview 2</a:t>
          </a:r>
        </a:p>
      </dgm:t>
    </dgm:pt>
    <dgm:pt modelId="{C38389B7-9D42-6246-BB9C-2DD459694A16}" type="parTrans" cxnId="{CC076463-7C3A-4840-8F83-A3143E0E594C}">
      <dgm:prSet/>
      <dgm:spPr/>
      <dgm:t>
        <a:bodyPr/>
        <a:lstStyle/>
        <a:p>
          <a:endParaRPr lang="en-US"/>
        </a:p>
      </dgm:t>
    </dgm:pt>
    <dgm:pt modelId="{24251C07-8089-254E-A856-404F95DADC5F}" type="sibTrans" cxnId="{CC076463-7C3A-4840-8F83-A3143E0E594C}">
      <dgm:prSet/>
      <dgm:spPr/>
      <dgm:t>
        <a:bodyPr/>
        <a:lstStyle/>
        <a:p>
          <a:endParaRPr lang="en-US"/>
        </a:p>
      </dgm:t>
    </dgm:pt>
    <dgm:pt modelId="{D6D0D96D-3CFC-D44A-947F-88189F15E97F}">
      <dgm:prSet phldrT="[Text]"/>
      <dgm:spPr/>
      <dgm:t>
        <a:bodyPr/>
        <a:lstStyle/>
        <a:p>
          <a:r>
            <a:rPr lang="en-US"/>
            <a:t>Interview 3</a:t>
          </a:r>
          <a:endParaRPr lang="en-US" dirty="0"/>
        </a:p>
      </dgm:t>
    </dgm:pt>
    <dgm:pt modelId="{156FBB67-AF85-FF4C-A0A2-9507F0F8C95D}" type="parTrans" cxnId="{02A21ED4-27F0-DB45-AB75-72088DEA60A5}">
      <dgm:prSet/>
      <dgm:spPr/>
      <dgm:t>
        <a:bodyPr/>
        <a:lstStyle/>
        <a:p>
          <a:endParaRPr lang="en-US"/>
        </a:p>
      </dgm:t>
    </dgm:pt>
    <dgm:pt modelId="{33A0FBA4-B0C3-AF4B-8295-22A06553570D}" type="sibTrans" cxnId="{02A21ED4-27F0-DB45-AB75-72088DEA60A5}">
      <dgm:prSet/>
      <dgm:spPr/>
      <dgm:t>
        <a:bodyPr/>
        <a:lstStyle/>
        <a:p>
          <a:endParaRPr lang="en-US"/>
        </a:p>
      </dgm:t>
    </dgm:pt>
    <dgm:pt modelId="{5126975F-A2B6-7D47-B78F-39993B34B587}">
      <dgm:prSet phldrT="[Text]"/>
      <dgm:spPr/>
      <dgm:t>
        <a:bodyPr/>
        <a:lstStyle/>
        <a:p>
          <a:r>
            <a:rPr lang="en-US" dirty="0"/>
            <a:t>Prototype</a:t>
          </a:r>
        </a:p>
      </dgm:t>
    </dgm:pt>
    <dgm:pt modelId="{0B106DF7-1508-0240-A80F-7909C6541A9D}" type="parTrans" cxnId="{EF6F273B-E2A6-A145-976B-59233D545127}">
      <dgm:prSet/>
      <dgm:spPr/>
      <dgm:t>
        <a:bodyPr/>
        <a:lstStyle/>
        <a:p>
          <a:endParaRPr lang="en-US"/>
        </a:p>
      </dgm:t>
    </dgm:pt>
    <dgm:pt modelId="{FD4935D5-5CF5-4346-9876-7456E8562C68}" type="sibTrans" cxnId="{EF6F273B-E2A6-A145-976B-59233D545127}">
      <dgm:prSet/>
      <dgm:spPr/>
      <dgm:t>
        <a:bodyPr/>
        <a:lstStyle/>
        <a:p>
          <a:endParaRPr lang="en-US"/>
        </a:p>
      </dgm:t>
    </dgm:pt>
    <dgm:pt modelId="{7B215635-E17A-4049-9B35-0AD63588D255}" type="pres">
      <dgm:prSet presAssocID="{6E996309-1EB8-B44C-BB2A-34C68B8FFF3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47F6F72-6D47-E44A-AC44-00DD246D0849}" type="pres">
      <dgm:prSet presAssocID="{CFECD34D-D1A6-4247-948F-D435D4753309}" presName="Accent1" presStyleCnt="0"/>
      <dgm:spPr/>
    </dgm:pt>
    <dgm:pt modelId="{5707B7FD-5742-EF42-BAA2-80AFD0A567D8}" type="pres">
      <dgm:prSet presAssocID="{CFECD34D-D1A6-4247-948F-D435D4753309}" presName="Accent" presStyleLbl="node1" presStyleIdx="0" presStyleCnt="3"/>
      <dgm:spPr/>
    </dgm:pt>
    <dgm:pt modelId="{11970510-D26E-0B42-B1A3-773526C12B0F}" type="pres">
      <dgm:prSet presAssocID="{CFECD34D-D1A6-4247-948F-D435D4753309}" presName="Child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EF06095-DA50-5442-9BC0-4BF8C45025AA}" type="pres">
      <dgm:prSet presAssocID="{CFECD34D-D1A6-4247-948F-D435D4753309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5162520B-4A9A-4045-BD61-324654655BB5}" type="pres">
      <dgm:prSet presAssocID="{98E51076-DCF6-464D-8018-9E4B7FF80277}" presName="Accent2" presStyleCnt="0"/>
      <dgm:spPr/>
    </dgm:pt>
    <dgm:pt modelId="{D9B2F24B-64AE-1D4E-AA55-D2762D59C3F9}" type="pres">
      <dgm:prSet presAssocID="{98E51076-DCF6-464D-8018-9E4B7FF80277}" presName="Accent" presStyleLbl="node1" presStyleIdx="1" presStyleCnt="3"/>
      <dgm:spPr/>
    </dgm:pt>
    <dgm:pt modelId="{226A6A8A-61C2-9745-9FD9-EA2A7674AD44}" type="pres">
      <dgm:prSet presAssocID="{98E51076-DCF6-464D-8018-9E4B7FF80277}" presName="Child2" presStyleLbl="revTx" presStyleIdx="2" presStyleCnt="6" custLinFactNeighborX="47998" custLinFactNeighborY="-9346">
        <dgm:presLayoutVars>
          <dgm:chMax val="0"/>
          <dgm:chPref val="0"/>
          <dgm:bulletEnabled val="1"/>
        </dgm:presLayoutVars>
      </dgm:prSet>
      <dgm:spPr/>
    </dgm:pt>
    <dgm:pt modelId="{5C9596F4-408D-EA4D-8D78-9C6A63AC6F27}" type="pres">
      <dgm:prSet presAssocID="{98E51076-DCF6-464D-8018-9E4B7FF80277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0CE4A29A-AFA7-404E-974C-FD4B3901C917}" type="pres">
      <dgm:prSet presAssocID="{9727B775-F645-C046-84E7-28A0A328D67B}" presName="Accent3" presStyleCnt="0"/>
      <dgm:spPr/>
    </dgm:pt>
    <dgm:pt modelId="{1DB82F2D-F46F-0F46-8A37-1084DC7192CE}" type="pres">
      <dgm:prSet presAssocID="{9727B775-F645-C046-84E7-28A0A328D67B}" presName="Accent" presStyleLbl="node1" presStyleIdx="2" presStyleCnt="3"/>
      <dgm:spPr/>
    </dgm:pt>
    <dgm:pt modelId="{B1AA9E4E-1AD8-6F4F-9387-BE38B780289F}" type="pres">
      <dgm:prSet presAssocID="{9727B775-F645-C046-84E7-28A0A328D67B}" presName="Child3" presStyleLbl="revTx" presStyleIdx="4" presStyleCnt="6" custLinFactNeighborX="10434" custLinFactNeighborY="-1043">
        <dgm:presLayoutVars>
          <dgm:chMax val="0"/>
          <dgm:chPref val="0"/>
          <dgm:bulletEnabled val="1"/>
        </dgm:presLayoutVars>
      </dgm:prSet>
      <dgm:spPr/>
    </dgm:pt>
    <dgm:pt modelId="{315C4F7C-8C55-AA45-9634-285347327A98}" type="pres">
      <dgm:prSet presAssocID="{9727B775-F645-C046-84E7-28A0A328D67B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1A9D437-3887-3644-ADB3-A777F54BFA64}" type="presOf" srcId="{74865F90-CD64-354B-A59B-ED9FE98809B3}" destId="{226A6A8A-61C2-9745-9FD9-EA2A7674AD44}" srcOrd="0" destOrd="0" presId="urn:microsoft.com/office/officeart/2009/layout/CircleArrowProcess"/>
    <dgm:cxn modelId="{EF6F273B-E2A6-A145-976B-59233D545127}" srcId="{9727B775-F645-C046-84E7-28A0A328D67B}" destId="{5126975F-A2B6-7D47-B78F-39993B34B587}" srcOrd="1" destOrd="0" parTransId="{0B106DF7-1508-0240-A80F-7909C6541A9D}" sibTransId="{FD4935D5-5CF5-4346-9876-7456E8562C68}"/>
    <dgm:cxn modelId="{C8045E3B-4405-294A-B7D6-D2548B4BD0A7}" type="presOf" srcId="{CFECD34D-D1A6-4247-948F-D435D4753309}" destId="{EEF06095-DA50-5442-9BC0-4BF8C45025AA}" srcOrd="0" destOrd="0" presId="urn:microsoft.com/office/officeart/2009/layout/CircleArrowProcess"/>
    <dgm:cxn modelId="{7098C24A-62A6-1C49-A12E-9F1C64FEB7EF}" srcId="{6E996309-1EB8-B44C-BB2A-34C68B8FFF3D}" destId="{98E51076-DCF6-464D-8018-9E4B7FF80277}" srcOrd="1" destOrd="0" parTransId="{08509175-581B-464B-A0C1-FCAE6F1EA347}" sibTransId="{D72E3CAB-75EA-6C4C-A6A2-1A1FB6A0E4C1}"/>
    <dgm:cxn modelId="{206E644E-DECA-ED41-B266-F2817F45BC96}" type="presOf" srcId="{9727B775-F645-C046-84E7-28A0A328D67B}" destId="{315C4F7C-8C55-AA45-9634-285347327A98}" srcOrd="0" destOrd="0" presId="urn:microsoft.com/office/officeart/2009/layout/CircleArrowProcess"/>
    <dgm:cxn modelId="{D81EDB53-B24F-3240-8345-86614E6CB949}" srcId="{6E996309-1EB8-B44C-BB2A-34C68B8FFF3D}" destId="{CFECD34D-D1A6-4247-948F-D435D4753309}" srcOrd="0" destOrd="0" parTransId="{1BC34F63-B40D-0D45-AB95-13CDC13FEE24}" sibTransId="{640DE79F-EF49-F04E-BA37-6D6BAACDD814}"/>
    <dgm:cxn modelId="{8B2EE15D-DC17-D144-B594-78E73949DA63}" srcId="{CFECD34D-D1A6-4247-948F-D435D4753309}" destId="{83D38085-3D95-3240-A5E6-2261FF43F7A0}" srcOrd="0" destOrd="0" parTransId="{934E09F7-3876-C54C-A61F-58A55E79BC97}" sibTransId="{0918D3AB-E486-9E43-9850-FC7889BE41AA}"/>
    <dgm:cxn modelId="{CC076463-7C3A-4840-8F83-A3143E0E594C}" srcId="{98E51076-DCF6-464D-8018-9E4B7FF80277}" destId="{74865F90-CD64-354B-A59B-ED9FE98809B3}" srcOrd="0" destOrd="0" parTransId="{C38389B7-9D42-6246-BB9C-2DD459694A16}" sibTransId="{24251C07-8089-254E-A856-404F95DADC5F}"/>
    <dgm:cxn modelId="{B8F0376D-0EDA-B94D-AE7C-3BE11BCDC994}" type="presOf" srcId="{83D38085-3D95-3240-A5E6-2261FF43F7A0}" destId="{11970510-D26E-0B42-B1A3-773526C12B0F}" srcOrd="0" destOrd="0" presId="urn:microsoft.com/office/officeart/2009/layout/CircleArrowProcess"/>
    <dgm:cxn modelId="{9C49BBA9-C37D-CB4C-9086-6A8179CBAF99}" type="presOf" srcId="{98E51076-DCF6-464D-8018-9E4B7FF80277}" destId="{5C9596F4-408D-EA4D-8D78-9C6A63AC6F27}" srcOrd="0" destOrd="0" presId="urn:microsoft.com/office/officeart/2009/layout/CircleArrowProcess"/>
    <dgm:cxn modelId="{1301C8CA-FDAD-B642-85F0-D88E96410AAE}" type="presOf" srcId="{5126975F-A2B6-7D47-B78F-39993B34B587}" destId="{B1AA9E4E-1AD8-6F4F-9387-BE38B780289F}" srcOrd="0" destOrd="1" presId="urn:microsoft.com/office/officeart/2009/layout/CircleArrowProcess"/>
    <dgm:cxn modelId="{02A21ED4-27F0-DB45-AB75-72088DEA60A5}" srcId="{9727B775-F645-C046-84E7-28A0A328D67B}" destId="{D6D0D96D-3CFC-D44A-947F-88189F15E97F}" srcOrd="0" destOrd="0" parTransId="{156FBB67-AF85-FF4C-A0A2-9507F0F8C95D}" sibTransId="{33A0FBA4-B0C3-AF4B-8295-22A06553570D}"/>
    <dgm:cxn modelId="{3CA9EAD7-E350-D047-8628-FAB0744A9D12}" type="presOf" srcId="{D6D0D96D-3CFC-D44A-947F-88189F15E97F}" destId="{B1AA9E4E-1AD8-6F4F-9387-BE38B780289F}" srcOrd="0" destOrd="0" presId="urn:microsoft.com/office/officeart/2009/layout/CircleArrowProcess"/>
    <dgm:cxn modelId="{CDCD47DC-87FB-B549-B69C-A59C2624E487}" srcId="{6E996309-1EB8-B44C-BB2A-34C68B8FFF3D}" destId="{9727B775-F645-C046-84E7-28A0A328D67B}" srcOrd="2" destOrd="0" parTransId="{1D58DC89-4CFF-1C47-821F-F53E52DE5897}" sibTransId="{6616CC10-571F-ED4C-AE42-FE0FA925798B}"/>
    <dgm:cxn modelId="{5B1103FF-F6FF-D644-951F-F38540A230EE}" type="presOf" srcId="{6E996309-1EB8-B44C-BB2A-34C68B8FFF3D}" destId="{7B215635-E17A-4049-9B35-0AD63588D255}" srcOrd="0" destOrd="0" presId="urn:microsoft.com/office/officeart/2009/layout/CircleArrowProcess"/>
    <dgm:cxn modelId="{3EFC1AF6-77D8-9446-A715-13D21C0515A0}" type="presParOf" srcId="{7B215635-E17A-4049-9B35-0AD63588D255}" destId="{B47F6F72-6D47-E44A-AC44-00DD246D0849}" srcOrd="0" destOrd="0" presId="urn:microsoft.com/office/officeart/2009/layout/CircleArrowProcess"/>
    <dgm:cxn modelId="{DD722FC4-9EA7-9841-910F-CFEF8BABCE3A}" type="presParOf" srcId="{B47F6F72-6D47-E44A-AC44-00DD246D0849}" destId="{5707B7FD-5742-EF42-BAA2-80AFD0A567D8}" srcOrd="0" destOrd="0" presId="urn:microsoft.com/office/officeart/2009/layout/CircleArrowProcess"/>
    <dgm:cxn modelId="{D765EA98-855E-D24A-97C2-30E561D0371C}" type="presParOf" srcId="{7B215635-E17A-4049-9B35-0AD63588D255}" destId="{11970510-D26E-0B42-B1A3-773526C12B0F}" srcOrd="1" destOrd="0" presId="urn:microsoft.com/office/officeart/2009/layout/CircleArrowProcess"/>
    <dgm:cxn modelId="{9C492D85-59B9-1D47-AD97-1BD31DB0B915}" type="presParOf" srcId="{7B215635-E17A-4049-9B35-0AD63588D255}" destId="{EEF06095-DA50-5442-9BC0-4BF8C45025AA}" srcOrd="2" destOrd="0" presId="urn:microsoft.com/office/officeart/2009/layout/CircleArrowProcess"/>
    <dgm:cxn modelId="{B7A2D9A3-2CD3-DA43-BA9B-21EC6BD8B5D6}" type="presParOf" srcId="{7B215635-E17A-4049-9B35-0AD63588D255}" destId="{5162520B-4A9A-4045-BD61-324654655BB5}" srcOrd="3" destOrd="0" presId="urn:microsoft.com/office/officeart/2009/layout/CircleArrowProcess"/>
    <dgm:cxn modelId="{4A23747E-82A5-9E46-A130-BC34AD3D7BA4}" type="presParOf" srcId="{5162520B-4A9A-4045-BD61-324654655BB5}" destId="{D9B2F24B-64AE-1D4E-AA55-D2762D59C3F9}" srcOrd="0" destOrd="0" presId="urn:microsoft.com/office/officeart/2009/layout/CircleArrowProcess"/>
    <dgm:cxn modelId="{1ABF3D25-4C3C-794E-8356-FD1CF90B6052}" type="presParOf" srcId="{7B215635-E17A-4049-9B35-0AD63588D255}" destId="{226A6A8A-61C2-9745-9FD9-EA2A7674AD44}" srcOrd="4" destOrd="0" presId="urn:microsoft.com/office/officeart/2009/layout/CircleArrowProcess"/>
    <dgm:cxn modelId="{2B5C306F-DB90-8842-B55B-7A5D3B26A2D0}" type="presParOf" srcId="{7B215635-E17A-4049-9B35-0AD63588D255}" destId="{5C9596F4-408D-EA4D-8D78-9C6A63AC6F27}" srcOrd="5" destOrd="0" presId="urn:microsoft.com/office/officeart/2009/layout/CircleArrowProcess"/>
    <dgm:cxn modelId="{9E7C0502-BFE5-9945-87D3-99C3B3B1F889}" type="presParOf" srcId="{7B215635-E17A-4049-9B35-0AD63588D255}" destId="{0CE4A29A-AFA7-404E-974C-FD4B3901C917}" srcOrd="6" destOrd="0" presId="urn:microsoft.com/office/officeart/2009/layout/CircleArrowProcess"/>
    <dgm:cxn modelId="{56118E47-DDC5-C64E-9203-48EC40B7F5AF}" type="presParOf" srcId="{0CE4A29A-AFA7-404E-974C-FD4B3901C917}" destId="{1DB82F2D-F46F-0F46-8A37-1084DC7192CE}" srcOrd="0" destOrd="0" presId="urn:microsoft.com/office/officeart/2009/layout/CircleArrowProcess"/>
    <dgm:cxn modelId="{73061A23-2254-AB46-ADE5-8716D5C32639}" type="presParOf" srcId="{7B215635-E17A-4049-9B35-0AD63588D255}" destId="{B1AA9E4E-1AD8-6F4F-9387-BE38B780289F}" srcOrd="7" destOrd="0" presId="urn:microsoft.com/office/officeart/2009/layout/CircleArrowProcess"/>
    <dgm:cxn modelId="{73DACF16-6606-B446-B471-B4301BD179E3}" type="presParOf" srcId="{7B215635-E17A-4049-9B35-0AD63588D255}" destId="{315C4F7C-8C55-AA45-9634-285347327A98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B758FE-8550-AA4B-9979-DEAD74041ED8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4916C2-23C1-DC47-8B49-D4673960260F}">
      <dgm:prSet phldrT="[Text]"/>
      <dgm:spPr/>
      <dgm:t>
        <a:bodyPr/>
        <a:lstStyle/>
        <a:p>
          <a:r>
            <a:rPr lang="en-US" dirty="0"/>
            <a:t>Deliverables</a:t>
          </a:r>
        </a:p>
        <a:p>
          <a:endParaRPr lang="en-US" dirty="0"/>
        </a:p>
        <a:p>
          <a:endParaRPr lang="en-US" dirty="0"/>
        </a:p>
      </dgm:t>
    </dgm:pt>
    <dgm:pt modelId="{8742EBE5-0491-5F4F-9695-A2159C378F27}" type="parTrans" cxnId="{BBBC337E-5A17-1647-8624-183B9CA54FF0}">
      <dgm:prSet/>
      <dgm:spPr/>
      <dgm:t>
        <a:bodyPr/>
        <a:lstStyle/>
        <a:p>
          <a:endParaRPr lang="en-US"/>
        </a:p>
      </dgm:t>
    </dgm:pt>
    <dgm:pt modelId="{4958D750-0351-7E41-AAE1-318A293022AF}" type="sibTrans" cxnId="{BBBC337E-5A17-1647-8624-183B9CA54FF0}">
      <dgm:prSet/>
      <dgm:spPr/>
      <dgm:t>
        <a:bodyPr/>
        <a:lstStyle/>
        <a:p>
          <a:endParaRPr lang="en-US"/>
        </a:p>
      </dgm:t>
    </dgm:pt>
    <dgm:pt modelId="{F15A7241-B53A-E74D-AFB1-7224CA3DBD97}">
      <dgm:prSet phldrT="[Text]" custT="1"/>
      <dgm:spPr/>
      <dgm:t>
        <a:bodyPr/>
        <a:lstStyle/>
        <a:p>
          <a:r>
            <a:rPr lang="en-US" sz="2300" dirty="0"/>
            <a:t>Information is what missing</a:t>
          </a:r>
        </a:p>
      </dgm:t>
    </dgm:pt>
    <dgm:pt modelId="{B01725CB-A69A-8347-B44D-57A0ABD5C1E8}" type="sibTrans" cxnId="{E9FACB04-D1F1-F146-9CCF-651D0424DF1A}">
      <dgm:prSet/>
      <dgm:spPr/>
      <dgm:t>
        <a:bodyPr/>
        <a:lstStyle/>
        <a:p>
          <a:endParaRPr lang="en-US"/>
        </a:p>
      </dgm:t>
    </dgm:pt>
    <dgm:pt modelId="{A65137E1-A6AD-9F42-AF4A-C5BB8BA44A37}" type="parTrans" cxnId="{E9FACB04-D1F1-F146-9CCF-651D0424DF1A}">
      <dgm:prSet/>
      <dgm:spPr/>
      <dgm:t>
        <a:bodyPr/>
        <a:lstStyle/>
        <a:p>
          <a:endParaRPr lang="en-US"/>
        </a:p>
      </dgm:t>
    </dgm:pt>
    <dgm:pt modelId="{6B06192B-347E-8E48-A58E-B5172C75F9E8}">
      <dgm:prSet phldrT="[Text]" custT="1"/>
      <dgm:spPr/>
      <dgm:t>
        <a:bodyPr/>
        <a:lstStyle/>
        <a:p>
          <a:r>
            <a:rPr lang="en-US" sz="2300" dirty="0"/>
            <a:t>Preferred channel: website and chatbot</a:t>
          </a:r>
        </a:p>
      </dgm:t>
    </dgm:pt>
    <dgm:pt modelId="{1567B8D8-CAF3-C645-87B4-24DA38534F9D}" type="sibTrans" cxnId="{E880E29A-AB3B-AB49-B082-E94907C312CC}">
      <dgm:prSet/>
      <dgm:spPr/>
      <dgm:t>
        <a:bodyPr/>
        <a:lstStyle/>
        <a:p>
          <a:endParaRPr lang="en-US"/>
        </a:p>
      </dgm:t>
    </dgm:pt>
    <dgm:pt modelId="{11DB255E-0A79-7143-9A70-AC6C9E191A19}" type="parTrans" cxnId="{E880E29A-AB3B-AB49-B082-E94907C312CC}">
      <dgm:prSet/>
      <dgm:spPr/>
      <dgm:t>
        <a:bodyPr/>
        <a:lstStyle/>
        <a:p>
          <a:endParaRPr lang="en-US"/>
        </a:p>
      </dgm:t>
    </dgm:pt>
    <dgm:pt modelId="{A572E5ED-C149-864E-ABE0-53D71E935AB1}">
      <dgm:prSet phldrT="[Text]" custT="1"/>
      <dgm:spPr/>
      <dgm:t>
        <a:bodyPr/>
        <a:lstStyle/>
        <a:p>
          <a:r>
            <a:rPr lang="en-US" sz="2300" dirty="0"/>
            <a:t>Prototype with high satisfaction rate (85%)</a:t>
          </a:r>
        </a:p>
      </dgm:t>
    </dgm:pt>
    <dgm:pt modelId="{FCAC2F71-9F93-9F47-B85D-213F6F89CDBB}" type="parTrans" cxnId="{90A90D7E-3308-9741-8BA4-82753BAA62CF}">
      <dgm:prSet/>
      <dgm:spPr/>
      <dgm:t>
        <a:bodyPr/>
        <a:lstStyle/>
        <a:p>
          <a:endParaRPr lang="en-US"/>
        </a:p>
      </dgm:t>
    </dgm:pt>
    <dgm:pt modelId="{AA94D7F4-2344-EE42-A28F-2A50722A6EDA}" type="sibTrans" cxnId="{90A90D7E-3308-9741-8BA4-82753BAA62CF}">
      <dgm:prSet/>
      <dgm:spPr/>
      <dgm:t>
        <a:bodyPr/>
        <a:lstStyle/>
        <a:p>
          <a:endParaRPr lang="en-US"/>
        </a:p>
      </dgm:t>
    </dgm:pt>
    <dgm:pt modelId="{B1331A6F-F0EA-A042-B3DF-D1A732950614}" type="pres">
      <dgm:prSet presAssocID="{A5B758FE-8550-AA4B-9979-DEAD74041ED8}" presName="theList" presStyleCnt="0">
        <dgm:presLayoutVars>
          <dgm:dir/>
          <dgm:animLvl val="lvl"/>
          <dgm:resizeHandles val="exact"/>
        </dgm:presLayoutVars>
      </dgm:prSet>
      <dgm:spPr/>
    </dgm:pt>
    <dgm:pt modelId="{5EE648EF-4AF6-A747-986C-3487CBC40068}" type="pres">
      <dgm:prSet presAssocID="{CB4916C2-23C1-DC47-8B49-D4673960260F}" presName="compNode" presStyleCnt="0"/>
      <dgm:spPr/>
    </dgm:pt>
    <dgm:pt modelId="{11782144-00F6-7848-97BD-AE78C27C5562}" type="pres">
      <dgm:prSet presAssocID="{CB4916C2-23C1-DC47-8B49-D4673960260F}" presName="aNode" presStyleLbl="bgShp" presStyleIdx="0" presStyleCnt="1"/>
      <dgm:spPr/>
    </dgm:pt>
    <dgm:pt modelId="{17451644-5AD1-F142-96F6-3191E8D81ABC}" type="pres">
      <dgm:prSet presAssocID="{CB4916C2-23C1-DC47-8B49-D4673960260F}" presName="textNode" presStyleLbl="bgShp" presStyleIdx="0" presStyleCnt="1"/>
      <dgm:spPr/>
    </dgm:pt>
    <dgm:pt modelId="{83376D55-46FD-5846-B1B6-53A9D0F431C4}" type="pres">
      <dgm:prSet presAssocID="{CB4916C2-23C1-DC47-8B49-D4673960260F}" presName="compChildNode" presStyleCnt="0"/>
      <dgm:spPr/>
    </dgm:pt>
    <dgm:pt modelId="{EB114444-3C81-D348-9495-2556284CD4E9}" type="pres">
      <dgm:prSet presAssocID="{CB4916C2-23C1-DC47-8B49-D4673960260F}" presName="theInnerList" presStyleCnt="0"/>
      <dgm:spPr/>
    </dgm:pt>
    <dgm:pt modelId="{F540C269-54AD-4249-9A58-2C057F8FC7CA}" type="pres">
      <dgm:prSet presAssocID="{F15A7241-B53A-E74D-AFB1-7224CA3DBD97}" presName="childNode" presStyleLbl="node1" presStyleIdx="0" presStyleCnt="3" custLinFactY="-84802" custLinFactNeighborX="-2066" custLinFactNeighborY="-100000">
        <dgm:presLayoutVars>
          <dgm:bulletEnabled val="1"/>
        </dgm:presLayoutVars>
      </dgm:prSet>
      <dgm:spPr/>
    </dgm:pt>
    <dgm:pt modelId="{55AEECB4-7BBA-6E44-B7E2-9C5D76333D74}" type="pres">
      <dgm:prSet presAssocID="{F15A7241-B53A-E74D-AFB1-7224CA3DBD97}" presName="aSpace2" presStyleCnt="0"/>
      <dgm:spPr/>
    </dgm:pt>
    <dgm:pt modelId="{2C52166F-2467-B84A-96F2-E0D2F691D8CD}" type="pres">
      <dgm:prSet presAssocID="{6B06192B-347E-8E48-A58E-B5172C75F9E8}" presName="childNode" presStyleLbl="node1" presStyleIdx="1" presStyleCnt="3" custLinFactY="-48242" custLinFactNeighborY="-100000">
        <dgm:presLayoutVars>
          <dgm:bulletEnabled val="1"/>
        </dgm:presLayoutVars>
      </dgm:prSet>
      <dgm:spPr/>
    </dgm:pt>
    <dgm:pt modelId="{EEBFD5C9-3FFF-B94A-919A-61303B015B9D}" type="pres">
      <dgm:prSet presAssocID="{6B06192B-347E-8E48-A58E-B5172C75F9E8}" presName="aSpace2" presStyleCnt="0"/>
      <dgm:spPr/>
    </dgm:pt>
    <dgm:pt modelId="{44F95E8F-377B-3E4F-BF95-FEC73C91BD67}" type="pres">
      <dgm:prSet presAssocID="{A572E5ED-C149-864E-ABE0-53D71E935AB1}" presName="childNode" presStyleLbl="node1" presStyleIdx="2" presStyleCnt="3" custLinFactY="-23397" custLinFactNeighborY="-100000">
        <dgm:presLayoutVars>
          <dgm:bulletEnabled val="1"/>
        </dgm:presLayoutVars>
      </dgm:prSet>
      <dgm:spPr/>
    </dgm:pt>
  </dgm:ptLst>
  <dgm:cxnLst>
    <dgm:cxn modelId="{E9FACB04-D1F1-F146-9CCF-651D0424DF1A}" srcId="{CB4916C2-23C1-DC47-8B49-D4673960260F}" destId="{F15A7241-B53A-E74D-AFB1-7224CA3DBD97}" srcOrd="0" destOrd="0" parTransId="{A65137E1-A6AD-9F42-AF4A-C5BB8BA44A37}" sibTransId="{B01725CB-A69A-8347-B44D-57A0ABD5C1E8}"/>
    <dgm:cxn modelId="{E4BEAE7A-ADF7-7F4E-97B7-D9417E23B8F0}" type="presOf" srcId="{F15A7241-B53A-E74D-AFB1-7224CA3DBD97}" destId="{F540C269-54AD-4249-9A58-2C057F8FC7CA}" srcOrd="0" destOrd="0" presId="urn:microsoft.com/office/officeart/2005/8/layout/lProcess2"/>
    <dgm:cxn modelId="{90A90D7E-3308-9741-8BA4-82753BAA62CF}" srcId="{CB4916C2-23C1-DC47-8B49-D4673960260F}" destId="{A572E5ED-C149-864E-ABE0-53D71E935AB1}" srcOrd="2" destOrd="0" parTransId="{FCAC2F71-9F93-9F47-B85D-213F6F89CDBB}" sibTransId="{AA94D7F4-2344-EE42-A28F-2A50722A6EDA}"/>
    <dgm:cxn modelId="{BBBC337E-5A17-1647-8624-183B9CA54FF0}" srcId="{A5B758FE-8550-AA4B-9979-DEAD74041ED8}" destId="{CB4916C2-23C1-DC47-8B49-D4673960260F}" srcOrd="0" destOrd="0" parTransId="{8742EBE5-0491-5F4F-9695-A2159C378F27}" sibTransId="{4958D750-0351-7E41-AAE1-318A293022AF}"/>
    <dgm:cxn modelId="{3D53188E-FEFD-9A42-9F30-4EAEF7219A5E}" type="presOf" srcId="{A572E5ED-C149-864E-ABE0-53D71E935AB1}" destId="{44F95E8F-377B-3E4F-BF95-FEC73C91BD67}" srcOrd="0" destOrd="0" presId="urn:microsoft.com/office/officeart/2005/8/layout/lProcess2"/>
    <dgm:cxn modelId="{E880E29A-AB3B-AB49-B082-E94907C312CC}" srcId="{CB4916C2-23C1-DC47-8B49-D4673960260F}" destId="{6B06192B-347E-8E48-A58E-B5172C75F9E8}" srcOrd="1" destOrd="0" parTransId="{11DB255E-0A79-7143-9A70-AC6C9E191A19}" sibTransId="{1567B8D8-CAF3-C645-87B4-24DA38534F9D}"/>
    <dgm:cxn modelId="{7A6E65B5-EAB1-6B4A-B731-E409C41E9FC8}" type="presOf" srcId="{CB4916C2-23C1-DC47-8B49-D4673960260F}" destId="{17451644-5AD1-F142-96F6-3191E8D81ABC}" srcOrd="1" destOrd="0" presId="urn:microsoft.com/office/officeart/2005/8/layout/lProcess2"/>
    <dgm:cxn modelId="{19D5F8C3-6098-E44E-AF5A-C00DC7CBC0A8}" type="presOf" srcId="{A5B758FE-8550-AA4B-9979-DEAD74041ED8}" destId="{B1331A6F-F0EA-A042-B3DF-D1A732950614}" srcOrd="0" destOrd="0" presId="urn:microsoft.com/office/officeart/2005/8/layout/lProcess2"/>
    <dgm:cxn modelId="{9AF95BCC-CD07-8E41-A2AF-F72545BDEFB9}" type="presOf" srcId="{CB4916C2-23C1-DC47-8B49-D4673960260F}" destId="{11782144-00F6-7848-97BD-AE78C27C5562}" srcOrd="0" destOrd="0" presId="urn:microsoft.com/office/officeart/2005/8/layout/lProcess2"/>
    <dgm:cxn modelId="{58E8D8D4-50E1-E243-9ECF-4E05ED722501}" type="presOf" srcId="{6B06192B-347E-8E48-A58E-B5172C75F9E8}" destId="{2C52166F-2467-B84A-96F2-E0D2F691D8CD}" srcOrd="0" destOrd="0" presId="urn:microsoft.com/office/officeart/2005/8/layout/lProcess2"/>
    <dgm:cxn modelId="{1A993DAD-A4B7-534A-BA68-44B31C3201A6}" type="presParOf" srcId="{B1331A6F-F0EA-A042-B3DF-D1A732950614}" destId="{5EE648EF-4AF6-A747-986C-3487CBC40068}" srcOrd="0" destOrd="0" presId="urn:microsoft.com/office/officeart/2005/8/layout/lProcess2"/>
    <dgm:cxn modelId="{77B473A0-85B7-0643-99B4-94E6E825F449}" type="presParOf" srcId="{5EE648EF-4AF6-A747-986C-3487CBC40068}" destId="{11782144-00F6-7848-97BD-AE78C27C5562}" srcOrd="0" destOrd="0" presId="urn:microsoft.com/office/officeart/2005/8/layout/lProcess2"/>
    <dgm:cxn modelId="{85C3E3D1-8E3F-F248-90AF-98B546044850}" type="presParOf" srcId="{5EE648EF-4AF6-A747-986C-3487CBC40068}" destId="{17451644-5AD1-F142-96F6-3191E8D81ABC}" srcOrd="1" destOrd="0" presId="urn:microsoft.com/office/officeart/2005/8/layout/lProcess2"/>
    <dgm:cxn modelId="{FAB543F8-CF2C-6544-A8E4-CEFA30FEE1F9}" type="presParOf" srcId="{5EE648EF-4AF6-A747-986C-3487CBC40068}" destId="{83376D55-46FD-5846-B1B6-53A9D0F431C4}" srcOrd="2" destOrd="0" presId="urn:microsoft.com/office/officeart/2005/8/layout/lProcess2"/>
    <dgm:cxn modelId="{F2899A41-EC6C-C749-988A-1D3E7468EC52}" type="presParOf" srcId="{83376D55-46FD-5846-B1B6-53A9D0F431C4}" destId="{EB114444-3C81-D348-9495-2556284CD4E9}" srcOrd="0" destOrd="0" presId="urn:microsoft.com/office/officeart/2005/8/layout/lProcess2"/>
    <dgm:cxn modelId="{64526C03-A0B0-2543-99F0-FB8588B23329}" type="presParOf" srcId="{EB114444-3C81-D348-9495-2556284CD4E9}" destId="{F540C269-54AD-4249-9A58-2C057F8FC7CA}" srcOrd="0" destOrd="0" presId="urn:microsoft.com/office/officeart/2005/8/layout/lProcess2"/>
    <dgm:cxn modelId="{A7159345-4F40-1443-B8F4-2F1FBE10F9B3}" type="presParOf" srcId="{EB114444-3C81-D348-9495-2556284CD4E9}" destId="{55AEECB4-7BBA-6E44-B7E2-9C5D76333D74}" srcOrd="1" destOrd="0" presId="urn:microsoft.com/office/officeart/2005/8/layout/lProcess2"/>
    <dgm:cxn modelId="{65042B0C-3C3E-8F4A-A531-B5E040D7EBF4}" type="presParOf" srcId="{EB114444-3C81-D348-9495-2556284CD4E9}" destId="{2C52166F-2467-B84A-96F2-E0D2F691D8CD}" srcOrd="2" destOrd="0" presId="urn:microsoft.com/office/officeart/2005/8/layout/lProcess2"/>
    <dgm:cxn modelId="{87F4AFD2-F668-BC4C-A06C-94AF2EC65893}" type="presParOf" srcId="{EB114444-3C81-D348-9495-2556284CD4E9}" destId="{EEBFD5C9-3FFF-B94A-919A-61303B015B9D}" srcOrd="3" destOrd="0" presId="urn:microsoft.com/office/officeart/2005/8/layout/lProcess2"/>
    <dgm:cxn modelId="{60088967-02F5-5945-B32E-F81F9708B8C5}" type="presParOf" srcId="{EB114444-3C81-D348-9495-2556284CD4E9}" destId="{44F95E8F-377B-3E4F-BF95-FEC73C91BD6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B7FD-5742-EF42-BAA2-80AFD0A567D8}">
      <dsp:nvSpPr>
        <dsp:cNvPr id="0" name=""/>
        <dsp:cNvSpPr/>
      </dsp:nvSpPr>
      <dsp:spPr>
        <a:xfrm>
          <a:off x="1852322" y="0"/>
          <a:ext cx="3300938" cy="330144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70510-D26E-0B42-B1A3-773526C12B0F}">
      <dsp:nvSpPr>
        <dsp:cNvPr id="0" name=""/>
        <dsp:cNvSpPr/>
      </dsp:nvSpPr>
      <dsp:spPr>
        <a:xfrm>
          <a:off x="5153881" y="984123"/>
          <a:ext cx="1980563" cy="132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Interview 1</a:t>
          </a:r>
        </a:p>
      </dsp:txBody>
      <dsp:txXfrm>
        <a:off x="5153881" y="984123"/>
        <a:ext cx="1980563" cy="1320850"/>
      </dsp:txXfrm>
    </dsp:sp>
    <dsp:sp modelId="{EEF06095-DA50-5442-9BC0-4BF8C45025AA}">
      <dsp:nvSpPr>
        <dsp:cNvPr id="0" name=""/>
        <dsp:cNvSpPr/>
      </dsp:nvSpPr>
      <dsp:spPr>
        <a:xfrm>
          <a:off x="2581938" y="1191920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Sprint 1</a:t>
          </a:r>
        </a:p>
      </dsp:txBody>
      <dsp:txXfrm>
        <a:off x="2581938" y="1191920"/>
        <a:ext cx="1834268" cy="916914"/>
      </dsp:txXfrm>
    </dsp:sp>
    <dsp:sp modelId="{D9B2F24B-64AE-1D4E-AA55-D2762D59C3F9}">
      <dsp:nvSpPr>
        <dsp:cNvPr id="0" name=""/>
        <dsp:cNvSpPr/>
      </dsp:nvSpPr>
      <dsp:spPr>
        <a:xfrm>
          <a:off x="935498" y="1896922"/>
          <a:ext cx="3300938" cy="330144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A6A8A-61C2-9745-9FD9-EA2A7674AD44}">
      <dsp:nvSpPr>
        <dsp:cNvPr id="0" name=""/>
        <dsp:cNvSpPr/>
      </dsp:nvSpPr>
      <dsp:spPr>
        <a:xfrm>
          <a:off x="5187068" y="2768571"/>
          <a:ext cx="1980563" cy="132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Interview 2</a:t>
          </a:r>
        </a:p>
      </dsp:txBody>
      <dsp:txXfrm>
        <a:off x="5187068" y="2768571"/>
        <a:ext cx="1980563" cy="1320850"/>
      </dsp:txXfrm>
    </dsp:sp>
    <dsp:sp modelId="{5C9596F4-408D-EA4D-8D78-9C6A63AC6F27}">
      <dsp:nvSpPr>
        <dsp:cNvPr id="0" name=""/>
        <dsp:cNvSpPr/>
      </dsp:nvSpPr>
      <dsp:spPr>
        <a:xfrm>
          <a:off x="1668833" y="3099816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Sprint 2</a:t>
          </a:r>
        </a:p>
      </dsp:txBody>
      <dsp:txXfrm>
        <a:off x="1668833" y="3099816"/>
        <a:ext cx="1834268" cy="916914"/>
      </dsp:txXfrm>
    </dsp:sp>
    <dsp:sp modelId="{1DB82F2D-F46F-0F46-8A37-1084DC7192CE}">
      <dsp:nvSpPr>
        <dsp:cNvPr id="0" name=""/>
        <dsp:cNvSpPr/>
      </dsp:nvSpPr>
      <dsp:spPr>
        <a:xfrm>
          <a:off x="2087262" y="4020845"/>
          <a:ext cx="2836017" cy="283715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A9E4E-1AD8-6F4F-9387-BE38B780289F}">
      <dsp:nvSpPr>
        <dsp:cNvPr id="0" name=""/>
        <dsp:cNvSpPr/>
      </dsp:nvSpPr>
      <dsp:spPr>
        <a:xfrm>
          <a:off x="5360533" y="4785451"/>
          <a:ext cx="1980563" cy="132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Interview 3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Prototype</a:t>
          </a:r>
        </a:p>
      </dsp:txBody>
      <dsp:txXfrm>
        <a:off x="5360533" y="4785451"/>
        <a:ext cx="1980563" cy="1320850"/>
      </dsp:txXfrm>
    </dsp:sp>
    <dsp:sp modelId="{315C4F7C-8C55-AA45-9634-285347327A98}">
      <dsp:nvSpPr>
        <dsp:cNvPr id="0" name=""/>
        <dsp:cNvSpPr/>
      </dsp:nvSpPr>
      <dsp:spPr>
        <a:xfrm>
          <a:off x="2586277" y="5010454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Sprint 3</a:t>
          </a:r>
        </a:p>
      </dsp:txBody>
      <dsp:txXfrm>
        <a:off x="2586277" y="5010454"/>
        <a:ext cx="1834268" cy="916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82144-00F6-7848-97BD-AE78C27C5562}">
      <dsp:nvSpPr>
        <dsp:cNvPr id="0" name=""/>
        <dsp:cNvSpPr/>
      </dsp:nvSpPr>
      <dsp:spPr>
        <a:xfrm>
          <a:off x="0" y="0"/>
          <a:ext cx="3614057" cy="6858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Deliverables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>
        <a:off x="0" y="0"/>
        <a:ext cx="3614057" cy="2057400"/>
      </dsp:txXfrm>
    </dsp:sp>
    <dsp:sp modelId="{F540C269-54AD-4249-9A58-2C057F8FC7CA}">
      <dsp:nvSpPr>
        <dsp:cNvPr id="0" name=""/>
        <dsp:cNvSpPr/>
      </dsp:nvSpPr>
      <dsp:spPr>
        <a:xfrm>
          <a:off x="301672" y="708149"/>
          <a:ext cx="2891245" cy="1347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Information is what missing</a:t>
          </a:r>
        </a:p>
      </dsp:txBody>
      <dsp:txXfrm>
        <a:off x="341134" y="747611"/>
        <a:ext cx="2812321" cy="1268398"/>
      </dsp:txXfrm>
    </dsp:sp>
    <dsp:sp modelId="{2C52166F-2467-B84A-96F2-E0D2F691D8CD}">
      <dsp:nvSpPr>
        <dsp:cNvPr id="0" name=""/>
        <dsp:cNvSpPr/>
      </dsp:nvSpPr>
      <dsp:spPr>
        <a:xfrm>
          <a:off x="361405" y="2755333"/>
          <a:ext cx="2891245" cy="1347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Preferred channel: website and chatbot</a:t>
          </a:r>
        </a:p>
      </dsp:txBody>
      <dsp:txXfrm>
        <a:off x="400867" y="2794795"/>
        <a:ext cx="2812321" cy="1268398"/>
      </dsp:txXfrm>
    </dsp:sp>
    <dsp:sp modelId="{44F95E8F-377B-3E4F-BF95-FEC73C91BD67}">
      <dsp:nvSpPr>
        <dsp:cNvPr id="0" name=""/>
        <dsp:cNvSpPr/>
      </dsp:nvSpPr>
      <dsp:spPr>
        <a:xfrm>
          <a:off x="361405" y="4644678"/>
          <a:ext cx="2891245" cy="13473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Prototype with high satisfaction rate (85%)</a:t>
          </a:r>
        </a:p>
      </dsp:txBody>
      <dsp:txXfrm>
        <a:off x="400867" y="4684140"/>
        <a:ext cx="2812321" cy="1268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E1A8-2FEA-9141-9513-FC1E42B1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E71D5-5F47-A440-BB84-34BF7D45F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158F-C7DD-1946-B165-A6B5F4C1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7B94-F526-F946-867F-20B0F266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1950-5D42-B744-A524-A4C70EA5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7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8B07-729D-B14F-89A3-0FD1F3D5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24680-3D76-9648-91F3-1381D8B0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3DAC-1616-474B-BEB0-2B5B8716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2E17-0DA5-9041-97DB-C35F3F4E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4A42-4E72-1C40-818E-0230EA3A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5D565-91DA-6748-A73E-31437AC95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3A93F-0522-AD43-B72C-E64AB01E4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CD3B-2B5F-1845-9097-0757DB78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41CF1-D530-FE4A-B5B6-0EEE9829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DE3C-9CA1-E740-A808-78E12D22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7B06-5AC8-8544-AE6C-B132B99D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3990-EC98-A644-9CB7-EF452087F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08BA-E20E-334E-AEDF-058D2758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EB0F-4A39-BA48-B2EE-9354F2BD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A45E-FE74-3043-930B-14C974C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8BB-DAED-DB45-A67D-D8403ABE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297E-DC99-1E4B-8476-F7D9EB20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7F2E-5963-8842-AF9B-3726AAB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ED97D-1980-7544-AC0C-27921DDE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F9AF-F905-4A44-9FE2-2682B2B6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5151-A71D-FB47-A83B-B733CD59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AF10-5C5F-EB4C-A08B-376350202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CCAE-C6AE-624D-80EA-D06D2CB3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0E86-C207-4845-97C0-67125BB9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E6BE1-62AB-444F-AAA6-82DE1162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993EA-FA3A-5246-B095-8B6FA884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70D2-001B-324B-8C19-54D579F4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FC8C-8ED1-D445-A87C-A73F578F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8929F-CBAA-5846-A00B-E9381EC96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7207D-2A64-EF4B-A37C-88E8739AA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0450A-3594-844E-B2B4-7ECFEE733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2A8AC-EC1A-974C-856F-87790D20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01E83-7578-B349-BA70-C1BDB0FA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932D9-2759-5F48-B368-479DDDF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5619-543C-824A-8AF2-2F292B1C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83F78-62DF-5D40-9DD0-4DD33302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CAD60-EA07-EB49-82E3-E943B347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4B381-C462-1743-B2B2-11768344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419BE-BB56-424A-9302-B6FE7255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B837D-C636-2147-B0CF-51E9DC20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7C7C9-8414-514A-B8E2-DDBC2778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FE36-D9F1-8B42-8B34-B5BC0900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9686-DB77-FE4A-8FDF-71E67458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19223-E985-3440-BF20-39DFBF37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1D008-30B3-9D42-8C4F-6BC676B9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51D89-DC5D-FF43-A876-CACEE167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13FBB-5319-7B4C-A537-38654814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1094-E1FD-EB49-8CFB-7FF2F3E1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46144-1B64-444F-9934-819A42844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F962-6742-AA4F-8F85-6B365C15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88EB-C1CF-9A46-BF1E-C40AF30C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9E279-392A-5048-B229-D25841CF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80216-08B4-F045-8365-3824C19F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74279-76CA-1347-B727-2948FDBB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4241-BFD6-CD41-BD1B-917B07B6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E817-377B-7142-9E4B-D0C23478C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C3AF-2723-0744-BDE4-734383670B41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764E-9F6B-6F43-A3E0-D6ADFA2E5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9EE1-DA70-9E4A-AFCD-26DE03B9F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5E13-94ED-C046-B9F7-5E062ADF1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19E5-E861-704D-92C8-6D36ECC2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5171-77DB-744F-84A8-E30B4E4D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688"/>
            <a:ext cx="11277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Interview 1				Interview 2			Prototype</a:t>
            </a:r>
          </a:p>
          <a:p>
            <a:pPr marL="0" indent="0">
              <a:buNone/>
            </a:pPr>
            <a:r>
              <a:rPr lang="en-US" sz="2200" b="1" i="1" dirty="0"/>
              <a:t>6 interviewees				6 interviewees			4 interviewees</a:t>
            </a:r>
          </a:p>
          <a:p>
            <a:pPr marL="0" indent="0">
              <a:buNone/>
            </a:pPr>
            <a:r>
              <a:rPr lang="en-US" sz="1600" dirty="0"/>
              <a:t>Why not satisfied?				Which channel to deliver information?	Is this what you are looking for?</a:t>
            </a:r>
          </a:p>
          <a:p>
            <a:pPr marL="0" indent="0">
              <a:buNone/>
            </a:pPr>
            <a:r>
              <a:rPr lang="en-US" sz="1600" dirty="0"/>
              <a:t>What information needed?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38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897AB65-2A1C-8747-A158-F210E7853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067158"/>
              </p:ext>
            </p:extLst>
          </p:nvPr>
        </p:nvGraphicFramePr>
        <p:xfrm>
          <a:off x="-1132115" y="-130628"/>
          <a:ext cx="806994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545AA9-C27D-844C-8647-BBCFFFF6D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938514"/>
              </p:ext>
            </p:extLst>
          </p:nvPr>
        </p:nvGraphicFramePr>
        <p:xfrm>
          <a:off x="8273143" y="0"/>
          <a:ext cx="361405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619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 Anh (s)</dc:creator>
  <cp:lastModifiedBy>Tran Ngoc Anh (s)</cp:lastModifiedBy>
  <cp:revision>2</cp:revision>
  <dcterms:created xsi:type="dcterms:W3CDTF">2019-12-16T12:28:37Z</dcterms:created>
  <dcterms:modified xsi:type="dcterms:W3CDTF">2019-12-16T12:43:13Z</dcterms:modified>
</cp:coreProperties>
</file>