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0" r:id="rId4"/>
    <p:sldId id="267" r:id="rId5"/>
    <p:sldId id="258" r:id="rId6"/>
    <p:sldId id="259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2CFEC61D-6E66-D64E-94DC-69E55AFCC0D2}">
          <p14:sldIdLst>
            <p14:sldId id="266"/>
            <p14:sldId id="257"/>
            <p14:sldId id="260"/>
          </p14:sldIdLst>
        </p14:section>
        <p14:section name="Context" id="{EF6790E6-6A58-5446-9652-3813510B0572}">
          <p14:sldIdLst>
            <p14:sldId id="267"/>
            <p14:sldId id="258"/>
            <p14:sldId id="259"/>
            <p14:sldId id="265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28"/>
    <a:srgbClr val="A55943"/>
    <a:srgbClr val="FF0000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3"/>
    <p:restoredTop sz="94831"/>
  </p:normalViewPr>
  <p:slideViewPr>
    <p:cSldViewPr snapToGrid="0" snapToObjects="1">
      <p:cViewPr varScale="1">
        <p:scale>
          <a:sx n="173" d="100"/>
          <a:sy n="17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D129-2FF9-A046-B45F-39E82DE472D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5714-5672-1A40-88C6-9D4BBA440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277-170B-344E-9DDA-87582926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AE19-8FA4-DD4E-8095-8CBD4FA6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49E7-81D2-0042-9CF6-3C57BEEC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4343-14F1-0849-9365-0127323517CF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6792-2C44-1842-9413-49B62E18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4E37-80DC-594E-89E7-241F8361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C8DA-ED37-4247-BE5D-FAA14980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42944-630C-8B43-886A-5BB8977D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956D-B770-2648-B0A9-D5BB7FC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5D0-50AE-4E48-A819-54493610A566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AD3-AB56-3546-A396-7762295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E288-4ABA-E545-B69F-092655D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73C3-FB00-464E-90BA-7F9CEC38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497B-A40B-DD49-96E4-8CDF19FC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B371-076D-584E-99C6-BDDC97C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3FF-748B-4842-80C5-56D2EBDE336E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83D-2DCC-8846-B504-0974CF39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2D69-0E0F-A64C-BEAE-D631E89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B2-614B-E94D-8007-E78C905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4B8-701F-A54C-BC51-2A3D3C95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DF2-6031-624A-B897-E0CA0C9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C980-071E-1A4E-9EAC-12B930034E6A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AD17-AA5A-DC49-B97C-B8E4406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C48F-B7A8-944B-A7B1-5BCCCD4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52A-C21B-7B49-A4F8-D2D6D833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832F-5B89-E847-BC46-EEE1B7A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7771-CBED-6C4D-AECF-8095D080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DA12-226B-EE4D-B48D-FDD665D57190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DB17-87ED-8C47-9D16-00F43395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8CC-14B4-C04B-BD37-C11CC328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1B-FAE8-D846-97B7-E2EA84C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11E9-56CA-0340-8FFA-54C0F055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2FCC-7A31-9643-AFD8-2844B0946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72FA-9490-D54F-91F5-C153B9A7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94C4-7CC9-054D-8CBC-0B705AD1662E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E3A0-A11F-AE47-9A33-81E59A6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A37E-2373-644F-A709-38FDD94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CBA0-76C8-FD45-A312-1B680C17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5109-2FD0-0749-85FE-9DC2DE1A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9174-2425-2D4E-8082-EAEDFE9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AF64-CE5D-1C48-9326-646DE2BE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ADB8-B0E2-E54B-832B-A328754A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CD8BA-F32A-3641-895B-EDB90FF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C08A-683B-2C4F-9179-89ED3CF80E6B}" type="datetime1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ED08-B78A-374F-8BF0-FFC720C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6F76B-3127-9142-9503-8B217C33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CAA-99E4-574E-ACF3-8609C99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EB04-9C27-ED49-92FC-1B2B03F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B4AE-5F98-D848-A1AC-3871015197B3}" type="datetime1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A43E-C962-504B-AA7D-A18DCE9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BBE7-6BFF-C846-8961-2086538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89F1-627F-154D-AFBD-566E1BBF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F16-26BC-C642-826A-679D1A4897A3}" type="datetime1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B9C1-73D6-3F44-B07F-BA12E4CF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7981-4E46-AC49-8297-4342AEE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D65-1496-4341-B340-A9EAFA4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8AC8-9389-1847-B01B-D3C466E6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514D-3ABF-FA4B-A429-16E0C98F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0F05-FADC-7D4B-AF52-F4287EC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B35-4F27-E748-B0B3-0263757F6F12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292B-70E1-FF4A-B841-0FCE507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02A6-E9A8-6B47-B55D-11B222C1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3F3-E559-2944-89DB-88F4453D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BBCBA-E9E3-024C-82DA-35FB13E3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9484-9655-FB47-BED9-D21291C2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7BE4-DC74-FD48-9305-45F55673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2EA-29AA-DD44-A11F-B05850B2B441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6D2F-EC63-B44B-A5F9-BEBEDC5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B492-C299-2E4A-A321-8EAECCB1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F2F2-6EDC-1842-8964-9B659692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50A5-C005-4D41-B36E-5D4C63BB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8FF0-F3B1-0440-91AA-E46CB77E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4F1-C46E-094B-ACA6-E74C304AF854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9380-EB07-9949-A340-5B5422C73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D9CD-8746-D74E-80A1-B13589A4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4924012" y="3209723"/>
            <a:ext cx="2343976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THANK YOU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979325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CF26-B675-E741-88E5-B9D25EBB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929" y="2501749"/>
            <a:ext cx="5462546" cy="189823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5007898" y="4138373"/>
            <a:ext cx="2827825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KITA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814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E87224-706B-8F46-A3D4-CB5B2A978F84}"/>
              </a:ext>
            </a:extLst>
          </p:cNvPr>
          <p:cNvGrpSpPr/>
          <p:nvPr/>
        </p:nvGrpSpPr>
        <p:grpSpPr>
          <a:xfrm>
            <a:off x="6089121" y="2491275"/>
            <a:ext cx="2868586" cy="2676418"/>
            <a:chOff x="1393110" y="2250180"/>
            <a:chExt cx="3210429" cy="29953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6C82F3-FBE2-6D49-978A-632A53DF5B98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E7191C-5012-C446-82EB-9A971B98C293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Sidra Masood Khan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Systems Analyst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CE6B66-C00B-7F40-AE03-644CF495BD0C}"/>
              </a:ext>
            </a:extLst>
          </p:cNvPr>
          <p:cNvGrpSpPr/>
          <p:nvPr/>
        </p:nvGrpSpPr>
        <p:grpSpPr>
          <a:xfrm>
            <a:off x="8951037" y="2509279"/>
            <a:ext cx="2868586" cy="2676418"/>
            <a:chOff x="1393110" y="2250180"/>
            <a:chExt cx="3210429" cy="299536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67F96B-DE36-2541-B08D-CF220A01B367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1E522-B4EC-684A-9302-14385FCB8D2C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Pamela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Streisguth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Process Analyst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804354-DD56-6848-9307-93816FE84A62}"/>
              </a:ext>
            </a:extLst>
          </p:cNvPr>
          <p:cNvGrpSpPr/>
          <p:nvPr/>
        </p:nvGrpSpPr>
        <p:grpSpPr>
          <a:xfrm>
            <a:off x="3223870" y="2509279"/>
            <a:ext cx="2868586" cy="2676418"/>
            <a:chOff x="1393110" y="2250180"/>
            <a:chExt cx="3210429" cy="29953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A45E8A-90F7-9545-A33B-59FDE14BFA09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56E6E3-3840-7243-8875-08DB7C1D2B49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Isabelle Ribeiro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Büchli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Management Consultant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Product Owner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80706-1988-5342-83FD-7B5E40C5E5FC}"/>
              </a:ext>
            </a:extLst>
          </p:cNvPr>
          <p:cNvGrpSpPr/>
          <p:nvPr/>
        </p:nvGrpSpPr>
        <p:grpSpPr>
          <a:xfrm>
            <a:off x="358619" y="2509279"/>
            <a:ext cx="2868586" cy="2676418"/>
            <a:chOff x="1393110" y="2250180"/>
            <a:chExt cx="3210429" cy="2995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BFC8D-C859-974A-B09B-74D7994C2773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6A0766-EEEF-9F48-8AEA-78D4570FC584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Anton Lorvi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Architect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Scrum Master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02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0824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 assume that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Affordable Daycare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Flexible Daycare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The rest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we’ll have to figure out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later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of a Modern Family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444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Agile Kita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3E161D77-5B93-F74A-BDA5-5F4585115C9A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97EA611-622B-6744-B3D1-6172162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0AA8DC-D93E-3244-A44A-2146981B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9540"/>
              </p:ext>
            </p:extLst>
          </p:nvPr>
        </p:nvGraphicFramePr>
        <p:xfrm>
          <a:off x="838200" y="2055813"/>
          <a:ext cx="10515600" cy="384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748">
                  <a:extLst>
                    <a:ext uri="{9D8B030D-6E8A-4147-A177-3AD203B41FA5}">
                      <a16:colId xmlns:a16="http://schemas.microsoft.com/office/drawing/2014/main" val="2535875198"/>
                    </a:ext>
                  </a:extLst>
                </a:gridCol>
                <a:gridCol w="8623852">
                  <a:extLst>
                    <a:ext uri="{9D8B030D-6E8A-4147-A177-3AD203B41FA5}">
                      <a16:colId xmlns:a16="http://schemas.microsoft.com/office/drawing/2014/main" val="42133055"/>
                    </a:ext>
                  </a:extLst>
                </a:gridCol>
              </a:tblGrid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Vision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Introduction of the most equitable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flexible Kita resource management 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 the Swiss </a:t>
                      </a:r>
                      <a:r>
                        <a:rPr lang="en-US" sz="2800" dirty="0" err="1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Kitamarket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60333"/>
                  </a:ext>
                </a:extLst>
              </a:tr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Mission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Revolutionization of Kita 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management trough digitally enhanced demand/capacity-based service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provision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64535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14748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A1C3BE7-3228-2747-8CAE-99F59D49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8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 adapt our stakeholders to change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by introducing them to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 agile management approach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that promotes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effectiveness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efficiency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while striving for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innovation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flexibility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capitalization of applied technologies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We work in accordance to the principles we embrace, thus validating and verifying our approach throughout our own actions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So, why Agile?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EC67E25B-8E30-314A-8E7B-447E3174A8FF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E8AC5F41-0635-AC41-9769-22E22EB0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5341414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-3544" y="7373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Analysis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Information Technology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Social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Communication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Perspectives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99CABA-D378-E943-95FE-EBB2D5725E03}"/>
              </a:ext>
            </a:extLst>
          </p:cNvPr>
          <p:cNvSpPr txBox="1">
            <a:spLocks/>
          </p:cNvSpPr>
          <p:nvPr/>
        </p:nvSpPr>
        <p:spPr>
          <a:xfrm>
            <a:off x="611790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Stakeholders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5E2828"/>
                </a:solidFill>
                <a:latin typeface="Arial Rounded MT Bold" panose="020F0704030504030204" pitchFamily="34" charset="77"/>
              </a:rPr>
              <a:t>Kitas</a:t>
            </a: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Parents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Kids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Team Members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06014344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Knowledge Basis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Preparation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24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10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Stakeholder Meetings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Organization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Analysis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Gathering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			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Approach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Timetable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As-Is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Definition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20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11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To-Be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Redesign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Backlog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Sprint Planning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400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Prototype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   19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.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12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MVP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Evaluation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 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B584C-5FCF-C64A-ADA2-C1A45B8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Goals (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focus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7084F747-7FFA-AB4F-9162-C44D05B5C1E2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0C2B6AC-BF42-0340-8FA0-C117E67B296F}"/>
              </a:ext>
            </a:extLst>
          </p:cNvPr>
          <p:cNvSpPr txBox="1">
            <a:spLocks/>
          </p:cNvSpPr>
          <p:nvPr/>
        </p:nvSpPr>
        <p:spPr>
          <a:xfrm>
            <a:off x="9001478" y="3667478"/>
            <a:ext cx="2949517" cy="3190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6289329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173</Words>
  <Application>Microsoft Macintosh PowerPoint</Application>
  <PresentationFormat>Widescreen</PresentationFormat>
  <Paragraphs>70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Project Team</vt:lpstr>
      <vt:lpstr>Problem</vt:lpstr>
      <vt:lpstr>Requirements of a Modern Family</vt:lpstr>
      <vt:lpstr>Agile Kita Management</vt:lpstr>
      <vt:lpstr>So, why Agile?</vt:lpstr>
      <vt:lpstr>Perspectives</vt:lpstr>
      <vt:lpstr>Goals (focus)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Lorvi Anton (s)</dc:creator>
  <cp:lastModifiedBy>Lorvi Anton (s)</cp:lastModifiedBy>
  <cp:revision>50</cp:revision>
  <dcterms:created xsi:type="dcterms:W3CDTF">2019-09-20T20:43:36Z</dcterms:created>
  <dcterms:modified xsi:type="dcterms:W3CDTF">2019-10-01T19:22:56Z</dcterms:modified>
</cp:coreProperties>
</file>