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jpeg" ContentType="image/jpeg"/>
  <Override PartName="/ppt/media/image1.gif" ContentType="image/gif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7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 sz="1400"/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 sz="1400"/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E111A1-11D1-4131-91D1-51411181F1F1}" type="slidenum">
              <a:rPr lang="fr-FR" sz="1400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/>
          <p:cNvSpPr/>
          <p:nvPr/>
        </p:nvSpPr>
        <p:spPr>
          <a:xfrm>
            <a:off x="0" y="0"/>
            <a:ext cx="10080360" cy="3960360"/>
          </a:xfrm>
          <a:custGeom>
            <a:avLst/>
            <a:gdLst/>
            <a:ahLst/>
            <a:rect b="b" l="0" r="r" t="0"/>
            <a:pathLst>
              <a:path h="11001" w="28001">
                <a:moveTo>
                  <a:pt x="28000" y="8800"/>
                </a:moveTo>
                <a:cubicBezTo>
                  <a:pt x="28000" y="5135"/>
                  <a:pt x="28000" y="3665"/>
                  <a:pt x="28000" y="0"/>
                </a:cubicBezTo>
                <a:lnTo>
                  <a:pt x="0" y="0"/>
                </a:lnTo>
                <a:lnTo>
                  <a:pt x="0" y="11000"/>
                </a:lnTo>
                <a:cubicBezTo>
                  <a:pt x="9335" y="11000"/>
                </a:cubicBezTo>
                <a:cubicBezTo>
                  <a:pt x="18665" y="8800"/>
                  <a:pt x="28000" y="8800"/>
                </a:cubicBezTo>
              </a:path>
            </a:pathLst>
          </a:custGeom>
          <a:solidFill>
            <a:srgbClr val="dbe3e2"/>
          </a:solidFill>
        </p:spPr>
      </p:sp>
      <p:sp>
        <p:nvSpPr>
          <p:cNvPr id="38" name="CustomShape 2"/>
          <p:cNvSpPr/>
          <p:nvPr/>
        </p:nvSpPr>
        <p:spPr>
          <a:xfrm>
            <a:off x="540000" y="360000"/>
            <a:ext cx="2880000" cy="28800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dbe3e2"/>
              </a:gs>
            </a:gsLst>
            <a:path path="circle"/>
          </a:gradFill>
        </p:spPr>
      </p:sp>
      <p:sp>
        <p:nvSpPr>
          <p:cNvPr id="39" name="TextShape 3"/>
          <p:cNvSpPr txBox="1"/>
          <p:nvPr/>
        </p:nvSpPr>
        <p:spPr>
          <a:xfrm>
            <a:off x="7765200" y="3421440"/>
            <a:ext cx="204444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fr-FR" sz="2400">
                <a:solidFill>
                  <a:srgbClr val="0084d1"/>
                </a:solidFill>
                <a:latin typeface="FreeSans"/>
              </a:rPr>
              <a:t> </a:t>
            </a:r>
            <a:r>
              <a:rPr b="1" lang="fr-FR" sz="2400">
                <a:solidFill>
                  <a:srgbClr val="0084d1"/>
                </a:solidFill>
                <a:latin typeface="FreeSans"/>
              </a:rPr>
              <a:t>#agilefrance</a:t>
            </a:r>
            <a:endParaRPr/>
          </a:p>
        </p:txBody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88000" y="3456000"/>
            <a:ext cx="376200" cy="376200"/>
          </a:xfrm>
          <a:prstGeom prst="rect">
            <a:avLst/>
          </a:prstGeom>
        </p:spPr>
      </p:pic>
      <p:sp>
        <p:nvSpPr>
          <p:cNvPr id="41" name="TextShape 4"/>
          <p:cNvSpPr txBox="1"/>
          <p:nvPr/>
        </p:nvSpPr>
        <p:spPr>
          <a:xfrm>
            <a:off x="864000" y="5341680"/>
            <a:ext cx="2477520" cy="387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latin typeface="FreeSans"/>
              </a:rPr>
              <a:t>Merci à nos sponsors :</a:t>
            </a:r>
            <a:endParaRPr/>
          </a:p>
        </p:txBody>
      </p:sp>
      <p:sp>
        <p:nvSpPr>
          <p:cNvPr id="42" name="TextShape 5"/>
          <p:cNvSpPr txBox="1"/>
          <p:nvPr/>
        </p:nvSpPr>
        <p:spPr>
          <a:xfrm>
            <a:off x="6994800" y="7184520"/>
            <a:ext cx="491760" cy="303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fr-FR" sz="1300">
                <a:solidFill>
                  <a:srgbClr val="999999"/>
                </a:solidFill>
                <a:latin typeface="FreeSans"/>
              </a:rPr>
              <a:t>gold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60" y="830160"/>
            <a:ext cx="1940040" cy="1940040"/>
          </a:xfrm>
          <a:prstGeom prst="rect">
            <a:avLst/>
          </a:prstGeom>
        </p:spPr>
      </p:pic>
      <p:pic>
        <p:nvPicPr>
          <p:cNvPr descr="" id="4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40680" y="5875920"/>
            <a:ext cx="1800000" cy="1288800"/>
          </a:xfrm>
          <a:prstGeom prst="rect">
            <a:avLst/>
          </a:prstGeom>
        </p:spPr>
      </p:pic>
      <p:sp>
        <p:nvSpPr>
          <p:cNvPr id="45" name="TextShape 6"/>
          <p:cNvSpPr txBox="1"/>
          <p:nvPr/>
        </p:nvSpPr>
        <p:spPr>
          <a:xfrm>
            <a:off x="4452480" y="7184880"/>
            <a:ext cx="985320" cy="303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fr-FR" sz="1300">
                <a:solidFill>
                  <a:srgbClr val="999999"/>
                </a:solidFill>
                <a:latin typeface="FreeSans"/>
              </a:rPr>
              <a:t>web &amp; mail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404960" y="6448680"/>
            <a:ext cx="1080000" cy="7164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