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e du titre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Texte du titre</a:t>
            </a:r>
          </a:p>
        </p:txBody>
      </p:sp>
      <p:sp>
        <p:nvSpPr>
          <p:cNvPr id="92" name="Texte niveau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9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Texte du titre</a:t>
            </a:r>
          </a:p>
        </p:txBody>
      </p:sp>
      <p:sp>
        <p:nvSpPr>
          <p:cNvPr id="2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9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3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8" name="Texte niveau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e du titre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Texte du titre</a:t>
            </a:r>
          </a:p>
        </p:txBody>
      </p:sp>
      <p:sp>
        <p:nvSpPr>
          <p:cNvPr id="56" name="Texte niveau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5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e du titre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Texte du titre</a:t>
            </a:r>
          </a:p>
        </p:txBody>
      </p:sp>
      <p:sp>
        <p:nvSpPr>
          <p:cNvPr id="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exte du titre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Texte du titre</a:t>
            </a:r>
          </a:p>
        </p:txBody>
      </p:sp>
      <p:sp>
        <p:nvSpPr>
          <p:cNvPr id="74" name="Texte niveau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e niveau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61;p14" descr="Google Shape;61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0799" y="557492"/>
            <a:ext cx="4947503" cy="3815073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Google Shape;54;p13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/>
          <a:lstStyle>
            <a:lvl1pPr marL="0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#AgileFrance 2019 : La Conférence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61;p14" descr="Google Shape;61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4551" y="3652172"/>
            <a:ext cx="1665974" cy="1284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