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03a4e08f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03a4e08f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03a4e08f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03a4e08f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03a4e08f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03a4e08f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03a4e08f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03a4e08f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03a4e08f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03a4e08f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03a4e08f8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03a4e08f8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03a4e08f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03a4e08f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03a4e08f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03a4e08f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03a4e08f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3a4e08f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89bbdf78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89bbdf78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0d3c4b7f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0d3c4b7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03a4e08f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03a4e08f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0d3c4b7f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0d3c4b7f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03a4e08f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03a4e08f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Cloud Platform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a:t>
            </a:r>
            <a:endParaRPr/>
          </a:p>
          <a:p>
            <a:pPr indent="0" lvl="0" marL="0" rtl="0" algn="l">
              <a:spcBef>
                <a:spcPts val="0"/>
              </a:spcBef>
              <a:spcAft>
                <a:spcPts val="0"/>
              </a:spcAft>
              <a:buNone/>
            </a:pPr>
            <a:r>
              <a:t/>
            </a:r>
            <a:endParaRPr/>
          </a:p>
        </p:txBody>
      </p:sp>
      <p:pic>
        <p:nvPicPr>
          <p:cNvPr id="188" name="Google Shape;188;p22"/>
          <p:cNvPicPr preferRelativeResize="0"/>
          <p:nvPr/>
        </p:nvPicPr>
        <p:blipFill>
          <a:blip r:embed="rId3">
            <a:alphaModFix/>
          </a:blip>
          <a:stretch>
            <a:fillRect/>
          </a:stretch>
        </p:blipFill>
        <p:spPr>
          <a:xfrm>
            <a:off x="1224513" y="1216025"/>
            <a:ext cx="7184870"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a:t>
            </a:r>
            <a:endParaRPr/>
          </a:p>
          <a:p>
            <a:pPr indent="0" lvl="0" marL="0" rtl="0" algn="l">
              <a:spcBef>
                <a:spcPts val="0"/>
              </a:spcBef>
              <a:spcAft>
                <a:spcPts val="0"/>
              </a:spcAft>
              <a:buNone/>
            </a:pPr>
            <a:r>
              <a:t/>
            </a:r>
            <a:endParaRPr/>
          </a:p>
        </p:txBody>
      </p:sp>
      <p:pic>
        <p:nvPicPr>
          <p:cNvPr id="194" name="Google Shape;194;p23"/>
          <p:cNvPicPr preferRelativeResize="0"/>
          <p:nvPr/>
        </p:nvPicPr>
        <p:blipFill>
          <a:blip r:embed="rId3">
            <a:alphaModFix/>
          </a:blip>
          <a:stretch>
            <a:fillRect/>
          </a:stretch>
        </p:blipFill>
        <p:spPr>
          <a:xfrm>
            <a:off x="1586900" y="1164225"/>
            <a:ext cx="6460095"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a:t>
            </a:r>
            <a:endParaRPr/>
          </a:p>
          <a:p>
            <a:pPr indent="0" lvl="0" marL="0" rtl="0" algn="l">
              <a:spcBef>
                <a:spcPts val="0"/>
              </a:spcBef>
              <a:spcAft>
                <a:spcPts val="0"/>
              </a:spcAft>
              <a:buNone/>
            </a:pPr>
            <a:r>
              <a:t/>
            </a:r>
            <a:endParaRPr/>
          </a:p>
        </p:txBody>
      </p:sp>
      <p:pic>
        <p:nvPicPr>
          <p:cNvPr id="200" name="Google Shape;200;p24"/>
          <p:cNvPicPr preferRelativeResize="0"/>
          <p:nvPr/>
        </p:nvPicPr>
        <p:blipFill>
          <a:blip r:embed="rId3">
            <a:alphaModFix/>
          </a:blip>
          <a:stretch>
            <a:fillRect/>
          </a:stretch>
        </p:blipFill>
        <p:spPr>
          <a:xfrm>
            <a:off x="1678413" y="1105025"/>
            <a:ext cx="6277066" cy="35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a:t>
            </a:r>
            <a:endParaRPr/>
          </a:p>
          <a:p>
            <a:pPr indent="0" lvl="0" marL="0" rtl="0" algn="l">
              <a:spcBef>
                <a:spcPts val="0"/>
              </a:spcBef>
              <a:spcAft>
                <a:spcPts val="0"/>
              </a:spcAft>
              <a:buNone/>
            </a:pPr>
            <a:r>
              <a:t/>
            </a:r>
            <a:endParaRPr/>
          </a:p>
        </p:txBody>
      </p:sp>
      <p:pic>
        <p:nvPicPr>
          <p:cNvPr id="206" name="Google Shape;206;p25"/>
          <p:cNvPicPr preferRelativeResize="0"/>
          <p:nvPr/>
        </p:nvPicPr>
        <p:blipFill>
          <a:blip r:embed="rId3">
            <a:alphaModFix/>
          </a:blip>
          <a:stretch>
            <a:fillRect/>
          </a:stretch>
        </p:blipFill>
        <p:spPr>
          <a:xfrm>
            <a:off x="1245075" y="1682275"/>
            <a:ext cx="7143750" cy="277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a:t>
            </a:r>
            <a:endParaRPr/>
          </a:p>
        </p:txBody>
      </p:sp>
      <p:pic>
        <p:nvPicPr>
          <p:cNvPr id="212" name="Google Shape;212;p26"/>
          <p:cNvPicPr preferRelativeResize="0"/>
          <p:nvPr/>
        </p:nvPicPr>
        <p:blipFill>
          <a:blip r:embed="rId3">
            <a:alphaModFix/>
          </a:blip>
          <a:stretch>
            <a:fillRect/>
          </a:stretch>
        </p:blipFill>
        <p:spPr>
          <a:xfrm>
            <a:off x="2173538" y="1142025"/>
            <a:ext cx="5286834"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a:t>
            </a:r>
            <a:endParaRPr/>
          </a:p>
        </p:txBody>
      </p:sp>
      <p:pic>
        <p:nvPicPr>
          <p:cNvPr id="218" name="Google Shape;218;p27"/>
          <p:cNvPicPr preferRelativeResize="0"/>
          <p:nvPr/>
        </p:nvPicPr>
        <p:blipFill>
          <a:blip r:embed="rId3">
            <a:alphaModFix/>
          </a:blip>
          <a:stretch>
            <a:fillRect/>
          </a:stretch>
        </p:blipFill>
        <p:spPr>
          <a:xfrm>
            <a:off x="1850900" y="1142025"/>
            <a:ext cx="5932098" cy="353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41" name="Google Shape;141;p14"/>
          <p:cNvSpPr txBox="1"/>
          <p:nvPr/>
        </p:nvSpPr>
        <p:spPr>
          <a:xfrm>
            <a:off x="1297500" y="2046325"/>
            <a:ext cx="6246300" cy="25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April 2008 — App Engine launches in preview for 20,000 developers (10,000 at launch, then expanded by another 10,000 four days later), as a tool to run web applications on Google’s infrastructure. Applications had to be written in Python, and were limited to 500MB of storage, 200M megacycles of CPU per day, and 10GB bandwidth per day. Services offered included dynamic webserving, persistent storage (Datastore), and APIs for authenticating users and sending email</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1533525" y="862013"/>
            <a:ext cx="6076950" cy="341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 Presence</a:t>
            </a:r>
            <a:endParaRPr/>
          </a:p>
        </p:txBody>
      </p:sp>
      <p:pic>
        <p:nvPicPr>
          <p:cNvPr id="152" name="Google Shape;152;p16"/>
          <p:cNvPicPr preferRelativeResize="0"/>
          <p:nvPr/>
        </p:nvPicPr>
        <p:blipFill rotWithShape="1">
          <a:blip r:embed="rId3">
            <a:alphaModFix/>
          </a:blip>
          <a:srcRect b="10096" l="0" r="10096" t="0"/>
          <a:stretch/>
        </p:blipFill>
        <p:spPr>
          <a:xfrm>
            <a:off x="1097439" y="971800"/>
            <a:ext cx="6949126" cy="393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 Summary</a:t>
            </a:r>
            <a:endParaRPr/>
          </a:p>
        </p:txBody>
      </p:sp>
      <p:sp>
        <p:nvSpPr>
          <p:cNvPr id="158" name="Google Shape;158;p17"/>
          <p:cNvSpPr txBox="1"/>
          <p:nvPr/>
        </p:nvSpPr>
        <p:spPr>
          <a:xfrm>
            <a:off x="1297500" y="1783650"/>
            <a:ext cx="3216900" cy="15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Regions - 24</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Zones - 73</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Network Edge Location - 144</a:t>
            </a:r>
            <a:endParaRPr>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 Network</a:t>
            </a:r>
            <a:endParaRPr/>
          </a:p>
        </p:txBody>
      </p:sp>
      <p:pic>
        <p:nvPicPr>
          <p:cNvPr id="164" name="Google Shape;164;p18"/>
          <p:cNvPicPr preferRelativeResize="0"/>
          <p:nvPr/>
        </p:nvPicPr>
        <p:blipFill>
          <a:blip r:embed="rId3">
            <a:alphaModFix/>
          </a:blip>
          <a:stretch>
            <a:fillRect/>
          </a:stretch>
        </p:blipFill>
        <p:spPr>
          <a:xfrm>
            <a:off x="1072100" y="1307850"/>
            <a:ext cx="7770952" cy="3530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a:t>
            </a:r>
            <a:endParaRPr/>
          </a:p>
        </p:txBody>
      </p:sp>
      <p:pic>
        <p:nvPicPr>
          <p:cNvPr id="170" name="Google Shape;170;p19"/>
          <p:cNvPicPr preferRelativeResize="0"/>
          <p:nvPr/>
        </p:nvPicPr>
        <p:blipFill>
          <a:blip r:embed="rId3">
            <a:alphaModFix/>
          </a:blip>
          <a:stretch>
            <a:fillRect/>
          </a:stretch>
        </p:blipFill>
        <p:spPr>
          <a:xfrm>
            <a:off x="2939363" y="210350"/>
            <a:ext cx="3755175" cy="4722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a:t>
            </a:r>
            <a:endParaRPr/>
          </a:p>
        </p:txBody>
      </p:sp>
      <p:pic>
        <p:nvPicPr>
          <p:cNvPr id="176" name="Google Shape;176;p20"/>
          <p:cNvPicPr preferRelativeResize="0"/>
          <p:nvPr/>
        </p:nvPicPr>
        <p:blipFill>
          <a:blip r:embed="rId3">
            <a:alphaModFix/>
          </a:blip>
          <a:stretch>
            <a:fillRect/>
          </a:stretch>
        </p:blipFill>
        <p:spPr>
          <a:xfrm>
            <a:off x="1431900" y="1045825"/>
            <a:ext cx="6280205"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a:t>
            </a:r>
            <a:endParaRPr/>
          </a:p>
        </p:txBody>
      </p:sp>
      <p:pic>
        <p:nvPicPr>
          <p:cNvPr id="182" name="Google Shape;182;p21"/>
          <p:cNvPicPr preferRelativeResize="0"/>
          <p:nvPr/>
        </p:nvPicPr>
        <p:blipFill>
          <a:blip r:embed="rId3">
            <a:alphaModFix/>
          </a:blip>
          <a:stretch>
            <a:fillRect/>
          </a:stretch>
        </p:blipFill>
        <p:spPr>
          <a:xfrm>
            <a:off x="1297488" y="1307850"/>
            <a:ext cx="6653013" cy="3530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