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e645314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e645314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b2bae6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b2bae6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b2bae6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b2bae6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e645314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e645314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e645314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e645314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f17da2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f17da2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akit003.slack.com/archives/G01BYEAQXH7" TargetMode="External"/><Relationship Id="rId4" Type="http://schemas.openxmlformats.org/officeDocument/2006/relationships/hyperlink" Target="https://peakit003.slack.com/archives/G01BYEAQXH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slOw7Jthu3_bjk0X8GWSfaAHLD1ATL4vOgUl-f43eRs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gileHubAssociation?tab=repositories" TargetMode="External"/><Relationship Id="rId4" Type="http://schemas.openxmlformats.org/officeDocument/2006/relationships/hyperlink" Target="https://github.com/raduneda/peak-it-infr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5350" y="553350"/>
            <a:ext cx="51957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to multiple clouds with one tool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519150" y="4285025"/>
            <a:ext cx="1161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Radu Neda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00" y="420325"/>
            <a:ext cx="7709373" cy="43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724375" y="1250725"/>
            <a:ext cx="66903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Canal Slack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https://peakit003.slack.com/archives/G01BYEAQXH7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https://peakit003.slack.com/archives/G01BYEAQXH7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 - Teorie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uFill>
                  <a:noFill/>
                </a:uFill>
                <a:hlinkClick r:id="rId3"/>
              </a:rPr>
              <a:t>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AWS - Amazon Web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GCP - Google Cloud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Terraform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 - Practica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Crearea unei imagini  Docker pentru infrastructura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Parametrizarea acestei imagini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Folosirea fisierului docker-compose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Vizualizarea datelor de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Editarea state-ului terraform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Importarea elementelor existent in state-ul terraform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Folosirea unui modul de terraform cu mai multi Cloud Provideri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Ridicarea unei infrastructuri complete cu mai multi Cloud Provideri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GitHub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Puteti descarca repo-ul de la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https://github.com/AgileHubAssociation?tab=repositories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https://github.com/raduneda/peak-it-infra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00" y="472201"/>
            <a:ext cx="7778050" cy="4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