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68" r:id="rId3"/>
    <p:sldId id="267" r:id="rId4"/>
    <p:sldId id="266" r:id="rId5"/>
    <p:sldId id="260" r:id="rId6"/>
    <p:sldId id="271" r:id="rId7"/>
    <p:sldId id="308" r:id="rId8"/>
    <p:sldId id="278" r:id="rId9"/>
    <p:sldId id="310" r:id="rId10"/>
    <p:sldId id="314" r:id="rId11"/>
    <p:sldId id="319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3193-CD84-4B30-B85D-CD0CAAC15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4A882-73DB-4B7F-8217-E2041B55A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8F0A9-B5FA-4793-97D5-A669117C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ED32-0D2E-4D81-A628-51498FA8589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9CE87-FEA4-4D4E-8FC3-BFEF1C47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98DC1-D30F-4CB6-BBDC-63AA4645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205-9FB0-41C3-909E-6F3EBC49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BB7F-5A0D-4E34-A4E1-B2F2FB09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2145F-5952-41BA-A336-8CE788F3B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113A7-9A82-4F65-B0FB-90BE2515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ED32-0D2E-4D81-A628-51498FA8589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C058D-A193-4354-A06F-9B91FDAD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4587-5DF9-4F34-BEAC-1FE50882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205-9FB0-41C3-909E-6F3EBC49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4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B8B15-3F38-4CF5-9EEB-FA3FAFFDD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345C5-865C-4961-86F5-4FAE6BC12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50D61-070C-465D-A2B7-2D599602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ED32-0D2E-4D81-A628-51498FA8589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26B2A-B697-4FE1-A6C4-179AEA4A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F554C-257C-4D44-8AE1-E547D9C6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205-9FB0-41C3-909E-6F3EBC49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CA69-A585-42D3-8702-A3F6B25A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EA22-0FBB-4C4D-ABB2-AA6272B79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CFBEB-A3C7-4A6D-8EF2-CB66F771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ED32-0D2E-4D81-A628-51498FA8589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CED0-848A-4A9D-9854-7601C602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F16BD-810C-4A4B-AEE1-263FF295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205-9FB0-41C3-909E-6F3EBC49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3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3633-7357-4599-9D0F-65F25E4E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B6A23-BCE6-4C54-8DBB-72DB72740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2DB2B-CDAD-4133-8628-D7E05F26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ED32-0D2E-4D81-A628-51498FA8589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86C49-8E32-4D4C-8DFF-D71C676B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31A18-E4DB-422E-A8FC-AF1640EA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205-9FB0-41C3-909E-6F3EBC49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1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F7AE-726A-4EAE-B3B8-C4B6F4B81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E44B-0D75-44AA-9DFC-726517665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96901-88AE-4BDF-9C3B-1E66CBEB4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BCC90-5A47-46C1-9967-3B439518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ED32-0D2E-4D81-A628-51498FA8589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5CF76-0EA6-468D-A1DE-00AF91AF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1166A-8919-4A67-92A0-E43F089E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205-9FB0-41C3-909E-6F3EBC49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1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A396-CB5C-4641-8AE0-E3E690B1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9B25C-DDEC-4E35-BBF4-36728D8A2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8F325-09D0-456F-AF53-EC55BE187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FBB6A-F44A-46E5-922D-174374ECB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C2EE9-A937-47D0-9798-319C7EF51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81532-226A-4E93-A3CF-1E42650F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ED32-0D2E-4D81-A628-51498FA8589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BC64F-6712-46B2-B0BC-6327B5B7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D7DB8-B661-4627-911C-0EC82974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205-9FB0-41C3-909E-6F3EBC49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2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881B-0997-4C17-B461-1824FCC6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7E295-358E-42E5-A726-5BDA0E11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ED32-0D2E-4D81-A628-51498FA8589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50472-A27B-447F-88CC-201ECB84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A53D8-7664-45CC-9434-192BB196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205-9FB0-41C3-909E-6F3EBC49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C4816-DA78-4BDC-8E6E-DA063C28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ED32-0D2E-4D81-A628-51498FA8589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EBC23-6DA5-4D2D-8D16-EF2FD294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83505-A886-4FC9-88BF-2920ABFE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205-9FB0-41C3-909E-6F3EBC49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0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FF48-7A5C-48B3-91C7-9EEC60C6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8FBB-E867-4EA6-B077-0D4E30B28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8FB57-B77B-4B7A-BC59-1073B98BF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F5ECF-A719-46E3-970C-10AA91D9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ED32-0D2E-4D81-A628-51498FA8589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7377E-4C5C-41D2-847F-7C72A264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51C11-AD31-48EC-88CB-E05C798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205-9FB0-41C3-909E-6F3EBC49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9473-8836-44F2-9429-E3E83C79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54D20-3B56-4F67-BF97-47E9FC90D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A7EF2-F3C2-422F-8CC1-7BDAD1A3B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6C4A9-9E0A-4749-83CD-63E412F4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ED32-0D2E-4D81-A628-51498FA8589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08D1B-C02D-4051-8E91-DD33F6AD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682CB-4809-4E52-BFBC-8352AF6C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F205-9FB0-41C3-909E-6F3EBC49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2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501DE-6416-41EE-B598-D14F2D4D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39C6D-6C5C-41A8-938B-47A7943C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42AA9-3312-4680-B090-54E29B9CF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ED32-0D2E-4D81-A628-51498FA8589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D763-0E30-4E30-975F-0101D373E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78AE9-7DB6-40F1-878E-E13403266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4F205-9FB0-41C3-909E-6F3EBC49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3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EA10D4-F0B4-5CC1-753F-C038FD16B17F}"/>
              </a:ext>
            </a:extLst>
          </p:cNvPr>
          <p:cNvSpPr/>
          <p:nvPr/>
        </p:nvSpPr>
        <p:spPr>
          <a:xfrm>
            <a:off x="3450567" y="2181885"/>
            <a:ext cx="4444056" cy="13670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E0726B57-2C67-8D37-DA44-49591C21962F}"/>
              </a:ext>
            </a:extLst>
          </p:cNvPr>
          <p:cNvSpPr/>
          <p:nvPr/>
        </p:nvSpPr>
        <p:spPr>
          <a:xfrm>
            <a:off x="3524895" y="2507810"/>
            <a:ext cx="1101427" cy="703436"/>
          </a:xfrm>
          <a:prstGeom prst="parallelogram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Test Scripts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BB6D72EC-B06A-4DEA-9E8D-5282D5C48EB1}"/>
              </a:ext>
            </a:extLst>
          </p:cNvPr>
          <p:cNvSpPr/>
          <p:nvPr/>
        </p:nvSpPr>
        <p:spPr>
          <a:xfrm>
            <a:off x="4885240" y="2507810"/>
            <a:ext cx="1135313" cy="703436"/>
          </a:xfrm>
          <a:prstGeom prst="parallelogram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WinAppDriver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DE583BF1-49CD-7E8A-713A-A46ECED2D198}"/>
              </a:ext>
            </a:extLst>
          </p:cNvPr>
          <p:cNvSpPr/>
          <p:nvPr/>
        </p:nvSpPr>
        <p:spPr>
          <a:xfrm>
            <a:off x="6279471" y="2507810"/>
            <a:ext cx="1470295" cy="703436"/>
          </a:xfrm>
          <a:prstGeom prst="parallelogram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eRecipeBox</a:t>
            </a:r>
            <a:r>
              <a:rPr lang="en-US" sz="1400" b="1" dirty="0">
                <a:solidFill>
                  <a:schemeClr val="tx1"/>
                </a:solidFill>
              </a:rPr>
              <a:t> 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DFF614-67A2-26A6-5B1B-E3772FFAFB23}"/>
              </a:ext>
            </a:extLst>
          </p:cNvPr>
          <p:cNvCxnSpPr>
            <a:cxnSpLocks/>
            <a:stCxn id="4" idx="2"/>
            <a:endCxn id="5" idx="5"/>
          </p:cNvCxnSpPr>
          <p:nvPr/>
        </p:nvCxnSpPr>
        <p:spPr>
          <a:xfrm>
            <a:off x="4538393" y="2859528"/>
            <a:ext cx="43477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5EDEC7-72C2-8CD5-9747-4AD68E3A0F90}"/>
              </a:ext>
            </a:extLst>
          </p:cNvPr>
          <p:cNvCxnSpPr>
            <a:cxnSpLocks/>
          </p:cNvCxnSpPr>
          <p:nvPr/>
        </p:nvCxnSpPr>
        <p:spPr>
          <a:xfrm>
            <a:off x="5954644" y="2859528"/>
            <a:ext cx="43477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51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B68F76F1-0007-D5F2-89DF-403D82C60B8F}"/>
              </a:ext>
            </a:extLst>
          </p:cNvPr>
          <p:cNvGrpSpPr/>
          <p:nvPr/>
        </p:nvGrpSpPr>
        <p:grpSpPr>
          <a:xfrm>
            <a:off x="1756642" y="505319"/>
            <a:ext cx="7727878" cy="4940827"/>
            <a:chOff x="1756642" y="505319"/>
            <a:chExt cx="7727878" cy="49408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07CE84-7EC7-7536-5212-4FFA8C90E4BD}"/>
                </a:ext>
              </a:extLst>
            </p:cNvPr>
            <p:cNvSpPr/>
            <p:nvPr/>
          </p:nvSpPr>
          <p:spPr>
            <a:xfrm>
              <a:off x="4130660" y="1864102"/>
              <a:ext cx="5353860" cy="35820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Rounded Rectangle 3">
              <a:extLst>
                <a:ext uri="{FF2B5EF4-FFF2-40B4-BE49-F238E27FC236}">
                  <a16:creationId xmlns:a16="http://schemas.microsoft.com/office/drawing/2014/main" id="{C74ED80B-A02B-6999-F425-F5F0789F03F1}"/>
                </a:ext>
              </a:extLst>
            </p:cNvPr>
            <p:cNvSpPr/>
            <p:nvPr/>
          </p:nvSpPr>
          <p:spPr>
            <a:xfrm>
              <a:off x="1799092" y="2192703"/>
              <a:ext cx="2185053" cy="31941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312545E4-76B4-20BE-F57D-2E1F894831BC}"/>
                </a:ext>
              </a:extLst>
            </p:cNvPr>
            <p:cNvSpPr txBox="1"/>
            <p:nvPr/>
          </p:nvSpPr>
          <p:spPr>
            <a:xfrm>
              <a:off x="1756642" y="2336555"/>
              <a:ext cx="862974" cy="292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Client</a:t>
              </a:r>
            </a:p>
          </p:txBody>
        </p:sp>
        <p:sp>
          <p:nvSpPr>
            <p:cNvPr id="7" name="Rounded Rectangle 5">
              <a:extLst>
                <a:ext uri="{FF2B5EF4-FFF2-40B4-BE49-F238E27FC236}">
                  <a16:creationId xmlns:a16="http://schemas.microsoft.com/office/drawing/2014/main" id="{51781C97-80F9-8B81-08E2-1EE0B8208D6F}"/>
                </a:ext>
              </a:extLst>
            </p:cNvPr>
            <p:cNvSpPr/>
            <p:nvPr/>
          </p:nvSpPr>
          <p:spPr>
            <a:xfrm>
              <a:off x="1941589" y="2727092"/>
              <a:ext cx="1888144" cy="12190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B3573342-DEB2-FB0F-215D-156C942CD07B}"/>
                </a:ext>
              </a:extLst>
            </p:cNvPr>
            <p:cNvSpPr txBox="1"/>
            <p:nvPr/>
          </p:nvSpPr>
          <p:spPr>
            <a:xfrm>
              <a:off x="2026551" y="2881061"/>
              <a:ext cx="1686272" cy="26098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eRecipeBox.exe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ounded Rectangle 48">
              <a:extLst>
                <a:ext uri="{FF2B5EF4-FFF2-40B4-BE49-F238E27FC236}">
                  <a16:creationId xmlns:a16="http://schemas.microsoft.com/office/drawing/2014/main" id="{9497A2A4-25AB-E94C-1762-7C96033152D1}"/>
                </a:ext>
              </a:extLst>
            </p:cNvPr>
            <p:cNvSpPr/>
            <p:nvPr/>
          </p:nvSpPr>
          <p:spPr>
            <a:xfrm>
              <a:off x="4472371" y="2193211"/>
              <a:ext cx="2369721" cy="3193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Text Box 4">
              <a:extLst>
                <a:ext uri="{FF2B5EF4-FFF2-40B4-BE49-F238E27FC236}">
                  <a16:creationId xmlns:a16="http://schemas.microsoft.com/office/drawing/2014/main" id="{C2F2FB81-9FB6-E0E4-9C72-D5D290E8A5B7}"/>
                </a:ext>
              </a:extLst>
            </p:cNvPr>
            <p:cNvSpPr txBox="1"/>
            <p:nvPr/>
          </p:nvSpPr>
          <p:spPr>
            <a:xfrm>
              <a:off x="4677744" y="2358946"/>
              <a:ext cx="1958975" cy="3689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</a:rPr>
                <a:t>App Server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ounded Rectangle 50">
              <a:extLst>
                <a:ext uri="{FF2B5EF4-FFF2-40B4-BE49-F238E27FC236}">
                  <a16:creationId xmlns:a16="http://schemas.microsoft.com/office/drawing/2014/main" id="{67875D69-D9CB-06C2-2E1C-2FABCD67E287}"/>
                </a:ext>
              </a:extLst>
            </p:cNvPr>
            <p:cNvSpPr/>
            <p:nvPr/>
          </p:nvSpPr>
          <p:spPr>
            <a:xfrm>
              <a:off x="4595626" y="2727881"/>
              <a:ext cx="2123211" cy="122321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Text Box 4">
              <a:extLst>
                <a:ext uri="{FF2B5EF4-FFF2-40B4-BE49-F238E27FC236}">
                  <a16:creationId xmlns:a16="http://schemas.microsoft.com/office/drawing/2014/main" id="{58C65F71-92C1-FA46-F3AD-DAB8006027EB}"/>
                </a:ext>
              </a:extLst>
            </p:cNvPr>
            <p:cNvSpPr txBox="1"/>
            <p:nvPr/>
          </p:nvSpPr>
          <p:spPr>
            <a:xfrm>
              <a:off x="4814269" y="2804081"/>
              <a:ext cx="1685925" cy="26098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</a:rPr>
                <a:t>Windows Service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ounded Rectangle 52">
              <a:extLst>
                <a:ext uri="{FF2B5EF4-FFF2-40B4-BE49-F238E27FC236}">
                  <a16:creationId xmlns:a16="http://schemas.microsoft.com/office/drawing/2014/main" id="{78CF8FB7-9F1B-EB85-B3ED-9CB5494906F6}"/>
                </a:ext>
              </a:extLst>
            </p:cNvPr>
            <p:cNvSpPr/>
            <p:nvPr/>
          </p:nvSpPr>
          <p:spPr>
            <a:xfrm>
              <a:off x="4713621" y="4069903"/>
              <a:ext cx="1887220" cy="113982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3470D505-985F-07B5-C0DB-E38346AD0338}"/>
                </a:ext>
              </a:extLst>
            </p:cNvPr>
            <p:cNvSpPr txBox="1"/>
            <p:nvPr/>
          </p:nvSpPr>
          <p:spPr>
            <a:xfrm>
              <a:off x="4808236" y="4212406"/>
              <a:ext cx="1697990" cy="26098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</a:rPr>
                <a:t>Operating System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Rounded Rectangle 57">
              <a:extLst>
                <a:ext uri="{FF2B5EF4-FFF2-40B4-BE49-F238E27FC236}">
                  <a16:creationId xmlns:a16="http://schemas.microsoft.com/office/drawing/2014/main" id="{AAD65D90-9911-1891-DC4D-9545C35BB354}"/>
                </a:ext>
              </a:extLst>
            </p:cNvPr>
            <p:cNvSpPr/>
            <p:nvPr/>
          </p:nvSpPr>
          <p:spPr>
            <a:xfrm>
              <a:off x="6994895" y="2170820"/>
              <a:ext cx="2184400" cy="32160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Text Box 4">
              <a:extLst>
                <a:ext uri="{FF2B5EF4-FFF2-40B4-BE49-F238E27FC236}">
                  <a16:creationId xmlns:a16="http://schemas.microsoft.com/office/drawing/2014/main" id="{AA47EE77-3435-FD24-5AEA-64E97B88A140}"/>
                </a:ext>
              </a:extLst>
            </p:cNvPr>
            <p:cNvSpPr txBox="1"/>
            <p:nvPr/>
          </p:nvSpPr>
          <p:spPr>
            <a:xfrm>
              <a:off x="7066049" y="2336555"/>
              <a:ext cx="1958975" cy="3689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</a:rPr>
                <a:t>Database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Rounded Rectangle 59">
              <a:extLst>
                <a:ext uri="{FF2B5EF4-FFF2-40B4-BE49-F238E27FC236}">
                  <a16:creationId xmlns:a16="http://schemas.microsoft.com/office/drawing/2014/main" id="{FB09A53C-1494-C0B6-00F8-D1D88D8D8A44}"/>
                </a:ext>
              </a:extLst>
            </p:cNvPr>
            <p:cNvSpPr/>
            <p:nvPr/>
          </p:nvSpPr>
          <p:spPr>
            <a:xfrm>
              <a:off x="7136899" y="2705490"/>
              <a:ext cx="1887855" cy="124560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Text Box 4">
              <a:extLst>
                <a:ext uri="{FF2B5EF4-FFF2-40B4-BE49-F238E27FC236}">
                  <a16:creationId xmlns:a16="http://schemas.microsoft.com/office/drawing/2014/main" id="{C902C989-3F87-715F-270C-CD187900AF90}"/>
                </a:ext>
              </a:extLst>
            </p:cNvPr>
            <p:cNvSpPr txBox="1"/>
            <p:nvPr/>
          </p:nvSpPr>
          <p:spPr>
            <a:xfrm>
              <a:off x="7235720" y="2827379"/>
              <a:ext cx="1685925" cy="26098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</a:rPr>
                <a:t>Database Server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Rounded Rectangle 61">
              <a:extLst>
                <a:ext uri="{FF2B5EF4-FFF2-40B4-BE49-F238E27FC236}">
                  <a16:creationId xmlns:a16="http://schemas.microsoft.com/office/drawing/2014/main" id="{5E5BE121-6A56-5151-194D-49EDD5AE1284}"/>
                </a:ext>
              </a:extLst>
            </p:cNvPr>
            <p:cNvSpPr/>
            <p:nvPr/>
          </p:nvSpPr>
          <p:spPr>
            <a:xfrm>
              <a:off x="7169102" y="4074015"/>
              <a:ext cx="1887220" cy="113982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Text Box 4">
              <a:extLst>
                <a:ext uri="{FF2B5EF4-FFF2-40B4-BE49-F238E27FC236}">
                  <a16:creationId xmlns:a16="http://schemas.microsoft.com/office/drawing/2014/main" id="{EFA4BFC0-FBA9-00E0-99E9-7E59839DC152}"/>
                </a:ext>
              </a:extLst>
            </p:cNvPr>
            <p:cNvSpPr txBox="1"/>
            <p:nvPr/>
          </p:nvSpPr>
          <p:spPr>
            <a:xfrm>
              <a:off x="7263717" y="4183870"/>
              <a:ext cx="1697990" cy="26098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</a:rPr>
                <a:t>Operating System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Text Box 4">
              <a:extLst>
                <a:ext uri="{FF2B5EF4-FFF2-40B4-BE49-F238E27FC236}">
                  <a16:creationId xmlns:a16="http://schemas.microsoft.com/office/drawing/2014/main" id="{6ACC9388-431B-8B51-700D-2D70CE497C32}"/>
                </a:ext>
              </a:extLst>
            </p:cNvPr>
            <p:cNvSpPr txBox="1"/>
            <p:nvPr/>
          </p:nvSpPr>
          <p:spPr>
            <a:xfrm>
              <a:off x="4707871" y="3339708"/>
              <a:ext cx="1898720" cy="28270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 dirty="0" err="1"/>
                <a:t>RecipeBoxDataService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25ECDC0-E030-3F4C-42B3-6CAD901AA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8172" y="4591545"/>
              <a:ext cx="466790" cy="428685"/>
            </a:xfrm>
            <a:prstGeom prst="rect">
              <a:avLst/>
            </a:prstGeom>
          </p:spPr>
        </p:pic>
        <p:sp>
          <p:nvSpPr>
            <p:cNvPr id="34" name="Left-Right Arrow 71">
              <a:extLst>
                <a:ext uri="{FF2B5EF4-FFF2-40B4-BE49-F238E27FC236}">
                  <a16:creationId xmlns:a16="http://schemas.microsoft.com/office/drawing/2014/main" id="{D8FF5ACE-DD11-FB68-3C5A-87EB2B033236}"/>
                </a:ext>
              </a:extLst>
            </p:cNvPr>
            <p:cNvSpPr/>
            <p:nvPr/>
          </p:nvSpPr>
          <p:spPr>
            <a:xfrm>
              <a:off x="3781541" y="2810230"/>
              <a:ext cx="765646" cy="405072"/>
            </a:xfrm>
            <a:prstGeom prst="leftRightArrow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HTTPs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4">
              <a:extLst>
                <a:ext uri="{FF2B5EF4-FFF2-40B4-BE49-F238E27FC236}">
                  <a16:creationId xmlns:a16="http://schemas.microsoft.com/office/drawing/2014/main" id="{BAE0DC61-8A53-BE00-D70D-5EDAB6A6636C}"/>
                </a:ext>
              </a:extLst>
            </p:cNvPr>
            <p:cNvSpPr txBox="1"/>
            <p:nvPr/>
          </p:nvSpPr>
          <p:spPr>
            <a:xfrm>
              <a:off x="5530360" y="1873844"/>
              <a:ext cx="1958340" cy="2914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</a:rPr>
                <a:t>eRecipeBox</a:t>
              </a:r>
              <a:r>
                <a:rPr lang="en-US" sz="1100" dirty="0">
                  <a:solidFill>
                    <a:srgbClr val="FFFFFF"/>
                  </a:solidFill>
                  <a:effectLst/>
                  <a:ea typeface="Calibri" panose="020F0502020204030204" pitchFamily="34" charset="0"/>
                </a:rPr>
                <a:t> Network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26" name="Picture 2" descr="SQL - Commvault - English - United States">
              <a:extLst>
                <a:ext uri="{FF2B5EF4-FFF2-40B4-BE49-F238E27FC236}">
                  <a16:creationId xmlns:a16="http://schemas.microsoft.com/office/drawing/2014/main" id="{2B334B97-482C-11F0-53D2-033883AD3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6125" y="3131225"/>
              <a:ext cx="877469" cy="634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90F6B0-4CE6-A8C2-FDE0-C2C0491E4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3374" y="3212563"/>
              <a:ext cx="489299" cy="471367"/>
            </a:xfrm>
            <a:prstGeom prst="rect">
              <a:avLst/>
            </a:prstGeom>
          </p:spPr>
        </p:pic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74A67279-D37B-1DDA-6EDF-1D3F03D159F4}"/>
                </a:ext>
              </a:extLst>
            </p:cNvPr>
            <p:cNvSpPr txBox="1"/>
            <p:nvPr/>
          </p:nvSpPr>
          <p:spPr>
            <a:xfrm>
              <a:off x="7829064" y="3285230"/>
              <a:ext cx="481336" cy="2914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ea typeface="Calibri" panose="020F0502020204030204" pitchFamily="34" charset="0"/>
                </a:rPr>
                <a:t>or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Left-Right Arrow 72">
              <a:extLst>
                <a:ext uri="{FF2B5EF4-FFF2-40B4-BE49-F238E27FC236}">
                  <a16:creationId xmlns:a16="http://schemas.microsoft.com/office/drawing/2014/main" id="{A05A61D2-6216-7D1F-D5B7-1C9157267493}"/>
                </a:ext>
              </a:extLst>
            </p:cNvPr>
            <p:cNvSpPr/>
            <p:nvPr/>
          </p:nvSpPr>
          <p:spPr>
            <a:xfrm>
              <a:off x="6501205" y="3000558"/>
              <a:ext cx="765175" cy="404495"/>
            </a:xfrm>
            <a:prstGeom prst="leftRightArrow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dirty="0">
                  <a:effectLst/>
                  <a:ea typeface="Calibri" panose="020F0502020204030204" pitchFamily="34" charset="0"/>
                </a:rPr>
                <a:t>TCP/IP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 Box 4">
              <a:extLst>
                <a:ext uri="{FF2B5EF4-FFF2-40B4-BE49-F238E27FC236}">
                  <a16:creationId xmlns:a16="http://schemas.microsoft.com/office/drawing/2014/main" id="{A99C5A9D-8089-D4A4-378E-BF763579714F}"/>
                </a:ext>
              </a:extLst>
            </p:cNvPr>
            <p:cNvSpPr txBox="1"/>
            <p:nvPr/>
          </p:nvSpPr>
          <p:spPr>
            <a:xfrm>
              <a:off x="7736776" y="4635554"/>
              <a:ext cx="481336" cy="2914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ea typeface="Calibri" panose="020F0502020204030204" pitchFamily="34" charset="0"/>
                </a:rPr>
                <a:t>or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37E13B0-553C-03CB-8025-E823D7D99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18112" y="4568645"/>
              <a:ext cx="475812" cy="479027"/>
            </a:xfrm>
            <a:prstGeom prst="rect">
              <a:avLst/>
            </a:prstGeom>
          </p:spPr>
        </p:pic>
        <p:pic>
          <p:nvPicPr>
            <p:cNvPr id="30" name="Picture 2" descr="Microsoft Windows Corporate Operating System Provider">
              <a:extLst>
                <a:ext uri="{FF2B5EF4-FFF2-40B4-BE49-F238E27FC236}">
                  <a16:creationId xmlns:a16="http://schemas.microsoft.com/office/drawing/2014/main" id="{A62ADEAF-0474-29E6-8698-EFA347DC3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3943" y="4602860"/>
              <a:ext cx="666576" cy="444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ounded Rectangle 52">
              <a:extLst>
                <a:ext uri="{FF2B5EF4-FFF2-40B4-BE49-F238E27FC236}">
                  <a16:creationId xmlns:a16="http://schemas.microsoft.com/office/drawing/2014/main" id="{25E9BF01-BEA9-CAA2-D7A8-1ABCBA2E5AF0}"/>
                </a:ext>
              </a:extLst>
            </p:cNvPr>
            <p:cNvSpPr/>
            <p:nvPr/>
          </p:nvSpPr>
          <p:spPr>
            <a:xfrm>
              <a:off x="1948008" y="4075657"/>
              <a:ext cx="1887220" cy="113982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Text Box 4">
              <a:extLst>
                <a:ext uri="{FF2B5EF4-FFF2-40B4-BE49-F238E27FC236}">
                  <a16:creationId xmlns:a16="http://schemas.microsoft.com/office/drawing/2014/main" id="{6C5935CE-B939-F881-677E-7989BAEA77E7}"/>
                </a:ext>
              </a:extLst>
            </p:cNvPr>
            <p:cNvSpPr txBox="1"/>
            <p:nvPr/>
          </p:nvSpPr>
          <p:spPr>
            <a:xfrm>
              <a:off x="2042623" y="4218160"/>
              <a:ext cx="1697990" cy="26098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</a:rPr>
                <a:t>Operating System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28" name="Picture 4" descr="Windows 11 Logo Vector by Aamalik2222 on DeviantArt">
              <a:extLst>
                <a:ext uri="{FF2B5EF4-FFF2-40B4-BE49-F238E27FC236}">
                  <a16:creationId xmlns:a16="http://schemas.microsoft.com/office/drawing/2014/main" id="{31AFFAE5-4BAC-849D-6BFC-A4FCB1A20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1756" y="4590882"/>
              <a:ext cx="679725" cy="444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eft-Right Arrow 71">
              <a:extLst>
                <a:ext uri="{FF2B5EF4-FFF2-40B4-BE49-F238E27FC236}">
                  <a16:creationId xmlns:a16="http://schemas.microsoft.com/office/drawing/2014/main" id="{7134F608-EB71-E16C-1A93-E8D007A1DBB1}"/>
                </a:ext>
              </a:extLst>
            </p:cNvPr>
            <p:cNvSpPr/>
            <p:nvPr/>
          </p:nvSpPr>
          <p:spPr>
            <a:xfrm rot="17690893">
              <a:off x="2586195" y="2146394"/>
              <a:ext cx="1035479" cy="405072"/>
            </a:xfrm>
            <a:prstGeom prst="left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HTTPs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E36A8B1-63DD-5159-B7D1-8355E28BFD06}"/>
                </a:ext>
              </a:extLst>
            </p:cNvPr>
            <p:cNvGrpSpPr/>
            <p:nvPr/>
          </p:nvGrpSpPr>
          <p:grpSpPr>
            <a:xfrm>
              <a:off x="2729524" y="576081"/>
              <a:ext cx="5964400" cy="1311555"/>
              <a:chOff x="2729524" y="576081"/>
              <a:chExt cx="5964400" cy="1311555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BA13222-FFBA-11C6-8ED0-55D5C9F9225A}"/>
                  </a:ext>
                </a:extLst>
              </p:cNvPr>
              <p:cNvGrpSpPr/>
              <p:nvPr/>
            </p:nvGrpSpPr>
            <p:grpSpPr>
              <a:xfrm>
                <a:off x="7624025" y="576081"/>
                <a:ext cx="1069899" cy="1311555"/>
                <a:chOff x="5201762" y="455382"/>
                <a:chExt cx="1069899" cy="1311555"/>
              </a:xfrm>
            </p:grpSpPr>
            <p:pic>
              <p:nvPicPr>
                <p:cNvPr id="3" name="Picture 2" descr="Microsoft Azure - Cloud 1">
                  <a:extLst>
                    <a:ext uri="{FF2B5EF4-FFF2-40B4-BE49-F238E27FC236}">
                      <a16:creationId xmlns:a16="http://schemas.microsoft.com/office/drawing/2014/main" id="{A5D30752-F4D0-1A17-43AF-916BFB09E1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41553" y="455382"/>
                  <a:ext cx="1030108" cy="10301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Text Box 4">
                  <a:extLst>
                    <a:ext uri="{FF2B5EF4-FFF2-40B4-BE49-F238E27FC236}">
                      <a16:creationId xmlns:a16="http://schemas.microsoft.com/office/drawing/2014/main" id="{E520AE0E-2E05-0381-4745-D17E3AEC94D6}"/>
                    </a:ext>
                  </a:extLst>
                </p:cNvPr>
                <p:cNvSpPr txBox="1"/>
                <p:nvPr/>
              </p:nvSpPr>
              <p:spPr>
                <a:xfrm>
                  <a:off x="5201762" y="1475472"/>
                  <a:ext cx="1030108" cy="29146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ea typeface="Calibri" panose="020F0502020204030204" pitchFamily="34" charset="0"/>
                    </a:rPr>
                    <a:t>Speech Service</a:t>
                  </a:r>
                  <a:endParaRPr lang="en-US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8825C91-B9A8-B703-20A2-CF9920A2C24C}"/>
                  </a:ext>
                </a:extLst>
              </p:cNvPr>
              <p:cNvGrpSpPr/>
              <p:nvPr/>
            </p:nvGrpSpPr>
            <p:grpSpPr>
              <a:xfrm>
                <a:off x="6167696" y="576081"/>
                <a:ext cx="1344692" cy="1311555"/>
                <a:chOff x="3311799" y="455382"/>
                <a:chExt cx="1344692" cy="1311555"/>
              </a:xfrm>
            </p:grpSpPr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26ED159C-61F6-A9D0-5115-1C3F128F54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11799" y="455382"/>
                  <a:ext cx="1344692" cy="1030108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40" name="Text Box 4">
                  <a:extLst>
                    <a:ext uri="{FF2B5EF4-FFF2-40B4-BE49-F238E27FC236}">
                      <a16:creationId xmlns:a16="http://schemas.microsoft.com/office/drawing/2014/main" id="{22EFAD37-3B83-8C3E-CBF5-878C3EA761B2}"/>
                    </a:ext>
                  </a:extLst>
                </p:cNvPr>
                <p:cNvSpPr txBox="1"/>
                <p:nvPr/>
              </p:nvSpPr>
              <p:spPr>
                <a:xfrm>
                  <a:off x="3519379" y="1475472"/>
                  <a:ext cx="1030108" cy="29146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rgbClr val="FF0000"/>
                      </a:solidFill>
                      <a:effectLst/>
                      <a:ea typeface="Calibri" panose="020F0502020204030204" pitchFamily="34" charset="0"/>
                    </a:rPr>
                    <a:t>Email Service</a:t>
                  </a:r>
                  <a:endParaRPr lang="en-US" sz="1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439BA19-425A-66E9-1E6D-19BA452A385A}"/>
                  </a:ext>
                </a:extLst>
              </p:cNvPr>
              <p:cNvGrpSpPr/>
              <p:nvPr/>
            </p:nvGrpSpPr>
            <p:grpSpPr>
              <a:xfrm>
                <a:off x="4974019" y="576081"/>
                <a:ext cx="1086569" cy="1311555"/>
                <a:chOff x="4974019" y="576081"/>
                <a:chExt cx="1086569" cy="1311555"/>
              </a:xfrm>
            </p:grpSpPr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6E158BBA-DE5A-1ED1-1CD4-FD20481A66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74019" y="576081"/>
                  <a:ext cx="1030108" cy="1030108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45" name="Text Box 4">
                  <a:extLst>
                    <a:ext uri="{FF2B5EF4-FFF2-40B4-BE49-F238E27FC236}">
                      <a16:creationId xmlns:a16="http://schemas.microsoft.com/office/drawing/2014/main" id="{7B55086C-E941-4F33-84A6-1E312146DF3E}"/>
                    </a:ext>
                  </a:extLst>
                </p:cNvPr>
                <p:cNvSpPr txBox="1"/>
                <p:nvPr/>
              </p:nvSpPr>
              <p:spPr>
                <a:xfrm>
                  <a:off x="5030480" y="1596171"/>
                  <a:ext cx="1030108" cy="29146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accent6"/>
                      </a:solidFill>
                      <a:effectLst/>
                      <a:ea typeface="Calibri" panose="020F0502020204030204" pitchFamily="34" charset="0"/>
                    </a:rPr>
                    <a:t>AI/LLM Service</a:t>
                  </a:r>
                  <a:endParaRPr lang="en-US" sz="1200" dirty="0">
                    <a:solidFill>
                      <a:schemeClr val="accent6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D460FC2-5E1D-F917-DA9E-3DE93C2C9F8A}"/>
                  </a:ext>
                </a:extLst>
              </p:cNvPr>
              <p:cNvGrpSpPr/>
              <p:nvPr/>
            </p:nvGrpSpPr>
            <p:grpSpPr>
              <a:xfrm>
                <a:off x="2729524" y="1009454"/>
                <a:ext cx="2179672" cy="878182"/>
                <a:chOff x="2729524" y="1009454"/>
                <a:chExt cx="2179672" cy="878182"/>
              </a:xfrm>
            </p:grpSpPr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B0E61912-F03C-C78B-C95F-98D8321938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29524" y="1009454"/>
                  <a:ext cx="2179672" cy="596392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54" name="Text Box 4">
                  <a:extLst>
                    <a:ext uri="{FF2B5EF4-FFF2-40B4-BE49-F238E27FC236}">
                      <a16:creationId xmlns:a16="http://schemas.microsoft.com/office/drawing/2014/main" id="{E1BF695C-124B-3B8A-CB7F-4303D120041D}"/>
                    </a:ext>
                  </a:extLst>
                </p:cNvPr>
                <p:cNvSpPr txBox="1"/>
                <p:nvPr/>
              </p:nvSpPr>
              <p:spPr>
                <a:xfrm>
                  <a:off x="3304306" y="1596171"/>
                  <a:ext cx="1030108" cy="29146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rgbClr val="C00000"/>
                      </a:solidFill>
                      <a:effectLst/>
                      <a:ea typeface="Calibri" panose="020F0502020204030204" pitchFamily="34" charset="0"/>
                    </a:rPr>
                    <a:t>Web Recipes</a:t>
                  </a:r>
                  <a:endParaRPr lang="en-US" sz="1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028EEF5-B21F-087C-9CD9-1606A3379B8C}"/>
                </a:ext>
              </a:extLst>
            </p:cNvPr>
            <p:cNvSpPr/>
            <p:nvPr/>
          </p:nvSpPr>
          <p:spPr>
            <a:xfrm>
              <a:off x="2702586" y="505319"/>
              <a:ext cx="5991338" cy="132566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899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66CD8D-C59D-2C2F-7925-5618B147B966}"/>
              </a:ext>
            </a:extLst>
          </p:cNvPr>
          <p:cNvGrpSpPr/>
          <p:nvPr/>
        </p:nvGrpSpPr>
        <p:grpSpPr>
          <a:xfrm>
            <a:off x="376692" y="775811"/>
            <a:ext cx="7685428" cy="3595069"/>
            <a:chOff x="376692" y="775811"/>
            <a:chExt cx="7685428" cy="359506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07CE84-7EC7-7536-5212-4FFA8C90E4BD}"/>
                </a:ext>
              </a:extLst>
            </p:cNvPr>
            <p:cNvSpPr/>
            <p:nvPr/>
          </p:nvSpPr>
          <p:spPr>
            <a:xfrm>
              <a:off x="2708260" y="788836"/>
              <a:ext cx="5353860" cy="35820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Rounded Rectangle 3">
              <a:extLst>
                <a:ext uri="{FF2B5EF4-FFF2-40B4-BE49-F238E27FC236}">
                  <a16:creationId xmlns:a16="http://schemas.microsoft.com/office/drawing/2014/main" id="{C74ED80B-A02B-6999-F425-F5F0789F03F1}"/>
                </a:ext>
              </a:extLst>
            </p:cNvPr>
            <p:cNvSpPr/>
            <p:nvPr/>
          </p:nvSpPr>
          <p:spPr>
            <a:xfrm>
              <a:off x="376692" y="1117437"/>
              <a:ext cx="2185053" cy="31941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312545E4-76B4-20BE-F57D-2E1F894831BC}"/>
                </a:ext>
              </a:extLst>
            </p:cNvPr>
            <p:cNvSpPr txBox="1"/>
            <p:nvPr/>
          </p:nvSpPr>
          <p:spPr>
            <a:xfrm>
              <a:off x="447934" y="1282725"/>
              <a:ext cx="1959283" cy="292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Client</a:t>
              </a:r>
            </a:p>
          </p:txBody>
        </p:sp>
        <p:sp>
          <p:nvSpPr>
            <p:cNvPr id="7" name="Rounded Rectangle 5">
              <a:extLst>
                <a:ext uri="{FF2B5EF4-FFF2-40B4-BE49-F238E27FC236}">
                  <a16:creationId xmlns:a16="http://schemas.microsoft.com/office/drawing/2014/main" id="{51781C97-80F9-8B81-08E2-1EE0B8208D6F}"/>
                </a:ext>
              </a:extLst>
            </p:cNvPr>
            <p:cNvSpPr/>
            <p:nvPr/>
          </p:nvSpPr>
          <p:spPr>
            <a:xfrm>
              <a:off x="519189" y="1651826"/>
              <a:ext cx="1888144" cy="12190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B3573342-DEB2-FB0F-215D-156C942CD07B}"/>
                </a:ext>
              </a:extLst>
            </p:cNvPr>
            <p:cNvSpPr txBox="1"/>
            <p:nvPr/>
          </p:nvSpPr>
          <p:spPr>
            <a:xfrm>
              <a:off x="604151" y="1805795"/>
              <a:ext cx="1686272" cy="26098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eRecipeBox.exe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ounded Rectangle 48">
              <a:extLst>
                <a:ext uri="{FF2B5EF4-FFF2-40B4-BE49-F238E27FC236}">
                  <a16:creationId xmlns:a16="http://schemas.microsoft.com/office/drawing/2014/main" id="{9497A2A4-25AB-E94C-1762-7C96033152D1}"/>
                </a:ext>
              </a:extLst>
            </p:cNvPr>
            <p:cNvSpPr/>
            <p:nvPr/>
          </p:nvSpPr>
          <p:spPr>
            <a:xfrm>
              <a:off x="3049971" y="1117945"/>
              <a:ext cx="2369721" cy="3193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Text Box 4">
              <a:extLst>
                <a:ext uri="{FF2B5EF4-FFF2-40B4-BE49-F238E27FC236}">
                  <a16:creationId xmlns:a16="http://schemas.microsoft.com/office/drawing/2014/main" id="{C2F2FB81-9FB6-E0E4-9C72-D5D290E8A5B7}"/>
                </a:ext>
              </a:extLst>
            </p:cNvPr>
            <p:cNvSpPr txBox="1"/>
            <p:nvPr/>
          </p:nvSpPr>
          <p:spPr>
            <a:xfrm>
              <a:off x="3255344" y="1283680"/>
              <a:ext cx="1958975" cy="3689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</a:rPr>
                <a:t>App Server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ounded Rectangle 50">
              <a:extLst>
                <a:ext uri="{FF2B5EF4-FFF2-40B4-BE49-F238E27FC236}">
                  <a16:creationId xmlns:a16="http://schemas.microsoft.com/office/drawing/2014/main" id="{67875D69-D9CB-06C2-2E1C-2FABCD67E287}"/>
                </a:ext>
              </a:extLst>
            </p:cNvPr>
            <p:cNvSpPr/>
            <p:nvPr/>
          </p:nvSpPr>
          <p:spPr>
            <a:xfrm>
              <a:off x="3173226" y="1652615"/>
              <a:ext cx="2123211" cy="122321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Text Box 4">
              <a:extLst>
                <a:ext uri="{FF2B5EF4-FFF2-40B4-BE49-F238E27FC236}">
                  <a16:creationId xmlns:a16="http://schemas.microsoft.com/office/drawing/2014/main" id="{58C65F71-92C1-FA46-F3AD-DAB8006027EB}"/>
                </a:ext>
              </a:extLst>
            </p:cNvPr>
            <p:cNvSpPr txBox="1"/>
            <p:nvPr/>
          </p:nvSpPr>
          <p:spPr>
            <a:xfrm>
              <a:off x="3391869" y="1728815"/>
              <a:ext cx="1685925" cy="26098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</a:rPr>
                <a:t>Windows Service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ounded Rectangle 52">
              <a:extLst>
                <a:ext uri="{FF2B5EF4-FFF2-40B4-BE49-F238E27FC236}">
                  <a16:creationId xmlns:a16="http://schemas.microsoft.com/office/drawing/2014/main" id="{78CF8FB7-9F1B-EB85-B3ED-9CB5494906F6}"/>
                </a:ext>
              </a:extLst>
            </p:cNvPr>
            <p:cNvSpPr/>
            <p:nvPr/>
          </p:nvSpPr>
          <p:spPr>
            <a:xfrm>
              <a:off x="3291221" y="2994637"/>
              <a:ext cx="1887220" cy="113982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3470D505-985F-07B5-C0DB-E38346AD0338}"/>
                </a:ext>
              </a:extLst>
            </p:cNvPr>
            <p:cNvSpPr txBox="1"/>
            <p:nvPr/>
          </p:nvSpPr>
          <p:spPr>
            <a:xfrm>
              <a:off x="3385836" y="3137140"/>
              <a:ext cx="1697990" cy="26098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</a:rPr>
                <a:t>Operating System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Rounded Rectangle 57">
              <a:extLst>
                <a:ext uri="{FF2B5EF4-FFF2-40B4-BE49-F238E27FC236}">
                  <a16:creationId xmlns:a16="http://schemas.microsoft.com/office/drawing/2014/main" id="{AAD65D90-9911-1891-DC4D-9545C35BB354}"/>
                </a:ext>
              </a:extLst>
            </p:cNvPr>
            <p:cNvSpPr/>
            <p:nvPr/>
          </p:nvSpPr>
          <p:spPr>
            <a:xfrm>
              <a:off x="5572495" y="1095554"/>
              <a:ext cx="2184400" cy="32160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Text Box 4">
              <a:extLst>
                <a:ext uri="{FF2B5EF4-FFF2-40B4-BE49-F238E27FC236}">
                  <a16:creationId xmlns:a16="http://schemas.microsoft.com/office/drawing/2014/main" id="{AA47EE77-3435-FD24-5AEA-64E97B88A140}"/>
                </a:ext>
              </a:extLst>
            </p:cNvPr>
            <p:cNvSpPr txBox="1"/>
            <p:nvPr/>
          </p:nvSpPr>
          <p:spPr>
            <a:xfrm>
              <a:off x="5643649" y="1261289"/>
              <a:ext cx="1958975" cy="3689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</a:rPr>
                <a:t>Database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Rounded Rectangle 59">
              <a:extLst>
                <a:ext uri="{FF2B5EF4-FFF2-40B4-BE49-F238E27FC236}">
                  <a16:creationId xmlns:a16="http://schemas.microsoft.com/office/drawing/2014/main" id="{FB09A53C-1494-C0B6-00F8-D1D88D8D8A44}"/>
                </a:ext>
              </a:extLst>
            </p:cNvPr>
            <p:cNvSpPr/>
            <p:nvPr/>
          </p:nvSpPr>
          <p:spPr>
            <a:xfrm>
              <a:off x="5714499" y="1630224"/>
              <a:ext cx="1887855" cy="124560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Text Box 4">
              <a:extLst>
                <a:ext uri="{FF2B5EF4-FFF2-40B4-BE49-F238E27FC236}">
                  <a16:creationId xmlns:a16="http://schemas.microsoft.com/office/drawing/2014/main" id="{C902C989-3F87-715F-270C-CD187900AF90}"/>
                </a:ext>
              </a:extLst>
            </p:cNvPr>
            <p:cNvSpPr txBox="1"/>
            <p:nvPr/>
          </p:nvSpPr>
          <p:spPr>
            <a:xfrm>
              <a:off x="5813320" y="1752113"/>
              <a:ext cx="1685925" cy="26098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</a:rPr>
                <a:t>Database Server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Rounded Rectangle 61">
              <a:extLst>
                <a:ext uri="{FF2B5EF4-FFF2-40B4-BE49-F238E27FC236}">
                  <a16:creationId xmlns:a16="http://schemas.microsoft.com/office/drawing/2014/main" id="{5E5BE121-6A56-5151-194D-49EDD5AE1284}"/>
                </a:ext>
              </a:extLst>
            </p:cNvPr>
            <p:cNvSpPr/>
            <p:nvPr/>
          </p:nvSpPr>
          <p:spPr>
            <a:xfrm>
              <a:off x="5746702" y="2998749"/>
              <a:ext cx="1887220" cy="113982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Text Box 4">
              <a:extLst>
                <a:ext uri="{FF2B5EF4-FFF2-40B4-BE49-F238E27FC236}">
                  <a16:creationId xmlns:a16="http://schemas.microsoft.com/office/drawing/2014/main" id="{EFA4BFC0-FBA9-00E0-99E9-7E59839DC152}"/>
                </a:ext>
              </a:extLst>
            </p:cNvPr>
            <p:cNvSpPr txBox="1"/>
            <p:nvPr/>
          </p:nvSpPr>
          <p:spPr>
            <a:xfrm>
              <a:off x="5841317" y="3108604"/>
              <a:ext cx="1697990" cy="26098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</a:rPr>
                <a:t>Operating System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Text Box 4">
              <a:extLst>
                <a:ext uri="{FF2B5EF4-FFF2-40B4-BE49-F238E27FC236}">
                  <a16:creationId xmlns:a16="http://schemas.microsoft.com/office/drawing/2014/main" id="{6ACC9388-431B-8B51-700D-2D70CE497C32}"/>
                </a:ext>
              </a:extLst>
            </p:cNvPr>
            <p:cNvSpPr txBox="1"/>
            <p:nvPr/>
          </p:nvSpPr>
          <p:spPr>
            <a:xfrm>
              <a:off x="3285471" y="2264442"/>
              <a:ext cx="1898720" cy="28270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 dirty="0" err="1"/>
                <a:t>RecipeBoxDataService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25ECDC0-E030-3F4C-42B3-6CAD901AA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5772" y="3516279"/>
              <a:ext cx="466790" cy="428685"/>
            </a:xfrm>
            <a:prstGeom prst="rect">
              <a:avLst/>
            </a:prstGeom>
          </p:spPr>
        </p:pic>
        <p:sp>
          <p:nvSpPr>
            <p:cNvPr id="34" name="Left-Right Arrow 71">
              <a:extLst>
                <a:ext uri="{FF2B5EF4-FFF2-40B4-BE49-F238E27FC236}">
                  <a16:creationId xmlns:a16="http://schemas.microsoft.com/office/drawing/2014/main" id="{D8FF5ACE-DD11-FB68-3C5A-87EB2B033236}"/>
                </a:ext>
              </a:extLst>
            </p:cNvPr>
            <p:cNvSpPr/>
            <p:nvPr/>
          </p:nvSpPr>
          <p:spPr>
            <a:xfrm>
              <a:off x="2229210" y="1925292"/>
              <a:ext cx="765646" cy="40507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HTTPs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4">
              <a:extLst>
                <a:ext uri="{FF2B5EF4-FFF2-40B4-BE49-F238E27FC236}">
                  <a16:creationId xmlns:a16="http://schemas.microsoft.com/office/drawing/2014/main" id="{FB8A5E54-5312-1F8F-3FBC-14625407F961}"/>
                </a:ext>
              </a:extLst>
            </p:cNvPr>
            <p:cNvSpPr txBox="1"/>
            <p:nvPr/>
          </p:nvSpPr>
          <p:spPr>
            <a:xfrm>
              <a:off x="447940" y="775811"/>
              <a:ext cx="1958975" cy="2914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ea typeface="Calibri" panose="020F0502020204030204" pitchFamily="34" charset="0"/>
                </a:rPr>
                <a:t>Client Network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Text Box 4">
              <a:extLst>
                <a:ext uri="{FF2B5EF4-FFF2-40B4-BE49-F238E27FC236}">
                  <a16:creationId xmlns:a16="http://schemas.microsoft.com/office/drawing/2014/main" id="{BAE0DC61-8A53-BE00-D70D-5EDAB6A6636C}"/>
                </a:ext>
              </a:extLst>
            </p:cNvPr>
            <p:cNvSpPr txBox="1"/>
            <p:nvPr/>
          </p:nvSpPr>
          <p:spPr>
            <a:xfrm>
              <a:off x="4107960" y="798578"/>
              <a:ext cx="1958340" cy="2914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</a:rPr>
                <a:t>eRecipeBox</a:t>
              </a:r>
              <a:r>
                <a:rPr lang="en-US" sz="1100" dirty="0">
                  <a:solidFill>
                    <a:srgbClr val="FFFFFF"/>
                  </a:solidFill>
                  <a:effectLst/>
                  <a:ea typeface="Calibri" panose="020F0502020204030204" pitchFamily="34" charset="0"/>
                </a:rPr>
                <a:t> Network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26" name="Picture 2" descr="SQL - Commvault - English - United States">
              <a:extLst>
                <a:ext uri="{FF2B5EF4-FFF2-40B4-BE49-F238E27FC236}">
                  <a16:creationId xmlns:a16="http://schemas.microsoft.com/office/drawing/2014/main" id="{2B334B97-482C-11F0-53D2-033883AD3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3725" y="2055959"/>
              <a:ext cx="877469" cy="634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90F6B0-4CE6-A8C2-FDE0-C2C0491E4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0974" y="2137297"/>
              <a:ext cx="489299" cy="471367"/>
            </a:xfrm>
            <a:prstGeom prst="rect">
              <a:avLst/>
            </a:prstGeom>
          </p:spPr>
        </p:pic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74A67279-D37B-1DDA-6EDF-1D3F03D159F4}"/>
                </a:ext>
              </a:extLst>
            </p:cNvPr>
            <p:cNvSpPr txBox="1"/>
            <p:nvPr/>
          </p:nvSpPr>
          <p:spPr>
            <a:xfrm>
              <a:off x="6406664" y="2209964"/>
              <a:ext cx="481336" cy="2914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ea typeface="Calibri" panose="020F0502020204030204" pitchFamily="34" charset="0"/>
                </a:rPr>
                <a:t>or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Left-Right Arrow 72">
              <a:extLst>
                <a:ext uri="{FF2B5EF4-FFF2-40B4-BE49-F238E27FC236}">
                  <a16:creationId xmlns:a16="http://schemas.microsoft.com/office/drawing/2014/main" id="{A05A61D2-6216-7D1F-D5B7-1C9157267493}"/>
                </a:ext>
              </a:extLst>
            </p:cNvPr>
            <p:cNvSpPr/>
            <p:nvPr/>
          </p:nvSpPr>
          <p:spPr>
            <a:xfrm>
              <a:off x="5078805" y="1925292"/>
              <a:ext cx="765175" cy="40449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dirty="0">
                  <a:effectLst/>
                  <a:ea typeface="Calibri" panose="020F0502020204030204" pitchFamily="34" charset="0"/>
                </a:rPr>
                <a:t>TCP/IP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 Box 4">
              <a:extLst>
                <a:ext uri="{FF2B5EF4-FFF2-40B4-BE49-F238E27FC236}">
                  <a16:creationId xmlns:a16="http://schemas.microsoft.com/office/drawing/2014/main" id="{A99C5A9D-8089-D4A4-378E-BF763579714F}"/>
                </a:ext>
              </a:extLst>
            </p:cNvPr>
            <p:cNvSpPr txBox="1"/>
            <p:nvPr/>
          </p:nvSpPr>
          <p:spPr>
            <a:xfrm>
              <a:off x="6314376" y="3560288"/>
              <a:ext cx="481336" cy="2914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ea typeface="Calibri" panose="020F0502020204030204" pitchFamily="34" charset="0"/>
                </a:rPr>
                <a:t>or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37E13B0-553C-03CB-8025-E823D7D99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5712" y="3493379"/>
              <a:ext cx="475812" cy="479027"/>
            </a:xfrm>
            <a:prstGeom prst="rect">
              <a:avLst/>
            </a:prstGeom>
          </p:spPr>
        </p:pic>
        <p:pic>
          <p:nvPicPr>
            <p:cNvPr id="30" name="Picture 2" descr="Microsoft Windows Corporate Operating System Provider">
              <a:extLst>
                <a:ext uri="{FF2B5EF4-FFF2-40B4-BE49-F238E27FC236}">
                  <a16:creationId xmlns:a16="http://schemas.microsoft.com/office/drawing/2014/main" id="{A62ADEAF-0474-29E6-8698-EFA347DC3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543" y="3527594"/>
              <a:ext cx="666576" cy="444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ounded Rectangle 52">
              <a:extLst>
                <a:ext uri="{FF2B5EF4-FFF2-40B4-BE49-F238E27FC236}">
                  <a16:creationId xmlns:a16="http://schemas.microsoft.com/office/drawing/2014/main" id="{25E9BF01-BEA9-CAA2-D7A8-1ABCBA2E5AF0}"/>
                </a:ext>
              </a:extLst>
            </p:cNvPr>
            <p:cNvSpPr/>
            <p:nvPr/>
          </p:nvSpPr>
          <p:spPr>
            <a:xfrm>
              <a:off x="525608" y="3000391"/>
              <a:ext cx="1887220" cy="113982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Text Box 4">
              <a:extLst>
                <a:ext uri="{FF2B5EF4-FFF2-40B4-BE49-F238E27FC236}">
                  <a16:creationId xmlns:a16="http://schemas.microsoft.com/office/drawing/2014/main" id="{6C5935CE-B939-F881-677E-7989BAEA77E7}"/>
                </a:ext>
              </a:extLst>
            </p:cNvPr>
            <p:cNvSpPr txBox="1"/>
            <p:nvPr/>
          </p:nvSpPr>
          <p:spPr>
            <a:xfrm>
              <a:off x="620223" y="3142894"/>
              <a:ext cx="1697990" cy="26098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</a:rPr>
                <a:t>Operating System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28" name="Picture 4" descr="Windows 11 Logo Vector by Aamalik2222 on DeviantArt">
              <a:extLst>
                <a:ext uri="{FF2B5EF4-FFF2-40B4-BE49-F238E27FC236}">
                  <a16:creationId xmlns:a16="http://schemas.microsoft.com/office/drawing/2014/main" id="{31AFFAE5-4BAC-849D-6BFC-A4FCB1A20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356" y="3515616"/>
              <a:ext cx="679725" cy="444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EEEE637-E845-807D-4AF1-CE2D5A772356}"/>
              </a:ext>
            </a:extLst>
          </p:cNvPr>
          <p:cNvCxnSpPr>
            <a:cxnSpLocks/>
          </p:cNvCxnSpPr>
          <p:nvPr/>
        </p:nvCxnSpPr>
        <p:spPr>
          <a:xfrm flipV="1">
            <a:off x="4199467" y="2547149"/>
            <a:ext cx="0" cy="2117984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A617F7-87DC-A139-8441-9ACD9BD0D461}"/>
              </a:ext>
            </a:extLst>
          </p:cNvPr>
          <p:cNvSpPr txBox="1"/>
          <p:nvPr/>
        </p:nvSpPr>
        <p:spPr>
          <a:xfrm>
            <a:off x="3153131" y="4680546"/>
            <a:ext cx="212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 and Configure</a:t>
            </a:r>
          </a:p>
        </p:txBody>
      </p:sp>
    </p:spTree>
    <p:extLst>
      <p:ext uri="{BB962C8B-B14F-4D97-AF65-F5344CB8AC3E}">
        <p14:creationId xmlns:p14="http://schemas.microsoft.com/office/powerpoint/2010/main" val="82146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C74ED80B-A02B-6999-F425-F5F0789F03F1}"/>
              </a:ext>
            </a:extLst>
          </p:cNvPr>
          <p:cNvSpPr/>
          <p:nvPr/>
        </p:nvSpPr>
        <p:spPr>
          <a:xfrm>
            <a:off x="376692" y="1117437"/>
            <a:ext cx="7471070" cy="3194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12545E4-76B4-20BE-F57D-2E1F894831BC}"/>
              </a:ext>
            </a:extLst>
          </p:cNvPr>
          <p:cNvSpPr txBox="1"/>
          <p:nvPr/>
        </p:nvSpPr>
        <p:spPr>
          <a:xfrm>
            <a:off x="1702451" y="1313535"/>
            <a:ext cx="4994031" cy="292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 Machine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51781C97-80F9-8B81-08E2-1EE0B8208D6F}"/>
              </a:ext>
            </a:extLst>
          </p:cNvPr>
          <p:cNvSpPr/>
          <p:nvPr/>
        </p:nvSpPr>
        <p:spPr>
          <a:xfrm>
            <a:off x="519189" y="1651826"/>
            <a:ext cx="1888144" cy="12190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B3573342-DEB2-FB0F-215D-156C942CD07B}"/>
              </a:ext>
            </a:extLst>
          </p:cNvPr>
          <p:cNvSpPr txBox="1"/>
          <p:nvPr/>
        </p:nvSpPr>
        <p:spPr>
          <a:xfrm>
            <a:off x="604151" y="1805795"/>
            <a:ext cx="1686272" cy="26098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eRecipeBox.exe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ounded Rectangle 50">
            <a:extLst>
              <a:ext uri="{FF2B5EF4-FFF2-40B4-BE49-F238E27FC236}">
                <a16:creationId xmlns:a16="http://schemas.microsoft.com/office/drawing/2014/main" id="{67875D69-D9CB-06C2-2E1C-2FABCD67E287}"/>
              </a:ext>
            </a:extLst>
          </p:cNvPr>
          <p:cNvSpPr/>
          <p:nvPr/>
        </p:nvSpPr>
        <p:spPr>
          <a:xfrm>
            <a:off x="3173226" y="1652615"/>
            <a:ext cx="2123211" cy="12232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58C65F71-92C1-FA46-F3AD-DAB8006027EB}"/>
              </a:ext>
            </a:extLst>
          </p:cNvPr>
          <p:cNvSpPr txBox="1"/>
          <p:nvPr/>
        </p:nvSpPr>
        <p:spPr>
          <a:xfrm>
            <a:off x="3391869" y="1728815"/>
            <a:ext cx="1685925" cy="26098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</a:rPr>
              <a:t>Windows Service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Rounded Rectangle 59">
            <a:extLst>
              <a:ext uri="{FF2B5EF4-FFF2-40B4-BE49-F238E27FC236}">
                <a16:creationId xmlns:a16="http://schemas.microsoft.com/office/drawing/2014/main" id="{FB09A53C-1494-C0B6-00F8-D1D88D8D8A44}"/>
              </a:ext>
            </a:extLst>
          </p:cNvPr>
          <p:cNvSpPr/>
          <p:nvPr/>
        </p:nvSpPr>
        <p:spPr>
          <a:xfrm>
            <a:off x="5714499" y="1630224"/>
            <a:ext cx="1887855" cy="12456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C902C989-3F87-715F-270C-CD187900AF90}"/>
              </a:ext>
            </a:extLst>
          </p:cNvPr>
          <p:cNvSpPr txBox="1"/>
          <p:nvPr/>
        </p:nvSpPr>
        <p:spPr>
          <a:xfrm>
            <a:off x="5813320" y="1752113"/>
            <a:ext cx="1685925" cy="26098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</a:rPr>
              <a:t>Database Server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6ACC9388-431B-8B51-700D-2D70CE497C32}"/>
              </a:ext>
            </a:extLst>
          </p:cNvPr>
          <p:cNvSpPr txBox="1"/>
          <p:nvPr/>
        </p:nvSpPr>
        <p:spPr>
          <a:xfrm>
            <a:off x="3285471" y="2264442"/>
            <a:ext cx="1898720" cy="28270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u="sng" dirty="0" err="1"/>
              <a:t>RecipeBoxDataService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Left-Right Arrow 71">
            <a:extLst>
              <a:ext uri="{FF2B5EF4-FFF2-40B4-BE49-F238E27FC236}">
                <a16:creationId xmlns:a16="http://schemas.microsoft.com/office/drawing/2014/main" id="{D8FF5ACE-DD11-FB68-3C5A-87EB2B033236}"/>
              </a:ext>
            </a:extLst>
          </p:cNvPr>
          <p:cNvSpPr/>
          <p:nvPr/>
        </p:nvSpPr>
        <p:spPr>
          <a:xfrm>
            <a:off x="2229209" y="1925292"/>
            <a:ext cx="1087349" cy="4050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QL - Commvault - English - United States">
            <a:extLst>
              <a:ext uri="{FF2B5EF4-FFF2-40B4-BE49-F238E27FC236}">
                <a16:creationId xmlns:a16="http://schemas.microsoft.com/office/drawing/2014/main" id="{2B334B97-482C-11F0-53D2-033883AD3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25" y="2055959"/>
            <a:ext cx="877469" cy="63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90F6B0-4CE6-A8C2-FDE0-C2C0491E4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74" y="2137297"/>
            <a:ext cx="489299" cy="471367"/>
          </a:xfrm>
          <a:prstGeom prst="rect">
            <a:avLst/>
          </a:prstGeom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74A67279-D37B-1DDA-6EDF-1D3F03D159F4}"/>
              </a:ext>
            </a:extLst>
          </p:cNvPr>
          <p:cNvSpPr txBox="1"/>
          <p:nvPr/>
        </p:nvSpPr>
        <p:spPr>
          <a:xfrm>
            <a:off x="6406664" y="2209964"/>
            <a:ext cx="481336" cy="291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or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Left-Right Arrow 72">
            <a:extLst>
              <a:ext uri="{FF2B5EF4-FFF2-40B4-BE49-F238E27FC236}">
                <a16:creationId xmlns:a16="http://schemas.microsoft.com/office/drawing/2014/main" id="{A05A61D2-6216-7D1F-D5B7-1C9157267493}"/>
              </a:ext>
            </a:extLst>
          </p:cNvPr>
          <p:cNvSpPr/>
          <p:nvPr/>
        </p:nvSpPr>
        <p:spPr>
          <a:xfrm>
            <a:off x="5078805" y="1925292"/>
            <a:ext cx="765175" cy="4044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</a:rPr>
              <a:t>TCP/IP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" name="Rounded Rectangle 52">
            <a:extLst>
              <a:ext uri="{FF2B5EF4-FFF2-40B4-BE49-F238E27FC236}">
                <a16:creationId xmlns:a16="http://schemas.microsoft.com/office/drawing/2014/main" id="{25E9BF01-BEA9-CAA2-D7A8-1ABCBA2E5AF0}"/>
              </a:ext>
            </a:extLst>
          </p:cNvPr>
          <p:cNvSpPr/>
          <p:nvPr/>
        </p:nvSpPr>
        <p:spPr>
          <a:xfrm>
            <a:off x="525608" y="3000391"/>
            <a:ext cx="7076746" cy="11398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6C5935CE-B939-F881-677E-7989BAEA77E7}"/>
              </a:ext>
            </a:extLst>
          </p:cNvPr>
          <p:cNvSpPr txBox="1"/>
          <p:nvPr/>
        </p:nvSpPr>
        <p:spPr>
          <a:xfrm>
            <a:off x="3379804" y="3114267"/>
            <a:ext cx="1697990" cy="26098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</a:rPr>
              <a:t>Operating System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8" name="Picture 4" descr="Windows 11 Logo Vector by Aamalik2222 on DeviantArt">
            <a:extLst>
              <a:ext uri="{FF2B5EF4-FFF2-40B4-BE49-F238E27FC236}">
                <a16:creationId xmlns:a16="http://schemas.microsoft.com/office/drawing/2014/main" id="{31AFFAE5-4BAC-849D-6BFC-A4FCB1A20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937" y="3486989"/>
            <a:ext cx="679725" cy="4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90B4A3-99FA-51AD-CC44-19136CD1BE8F}"/>
              </a:ext>
            </a:extLst>
          </p:cNvPr>
          <p:cNvCxnSpPr>
            <a:cxnSpLocks/>
          </p:cNvCxnSpPr>
          <p:nvPr/>
        </p:nvCxnSpPr>
        <p:spPr>
          <a:xfrm flipV="1">
            <a:off x="4199467" y="2547149"/>
            <a:ext cx="0" cy="2117984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313BA12-7A14-6ACB-CC5E-BAB90A02A124}"/>
              </a:ext>
            </a:extLst>
          </p:cNvPr>
          <p:cNvSpPr txBox="1"/>
          <p:nvPr/>
        </p:nvSpPr>
        <p:spPr>
          <a:xfrm>
            <a:off x="3153131" y="4680546"/>
            <a:ext cx="212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 and Configure</a:t>
            </a:r>
          </a:p>
        </p:txBody>
      </p:sp>
    </p:spTree>
    <p:extLst>
      <p:ext uri="{BB962C8B-B14F-4D97-AF65-F5344CB8AC3E}">
        <p14:creationId xmlns:p14="http://schemas.microsoft.com/office/powerpoint/2010/main" val="369499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F21509E-2DA5-B686-D44A-FCC309519829}"/>
              </a:ext>
            </a:extLst>
          </p:cNvPr>
          <p:cNvGrpSpPr/>
          <p:nvPr/>
        </p:nvGrpSpPr>
        <p:grpSpPr>
          <a:xfrm>
            <a:off x="775545" y="2100974"/>
            <a:ext cx="7464103" cy="4624136"/>
            <a:chOff x="775545" y="132890"/>
            <a:chExt cx="10640910" cy="659222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609192A-75F2-532D-78BE-E348D7DCF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545" y="132890"/>
              <a:ext cx="10640910" cy="6592220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EABD173-A9F1-2984-0815-187CD370C843}"/>
                </a:ext>
              </a:extLst>
            </p:cNvPr>
            <p:cNvCxnSpPr/>
            <p:nvPr/>
          </p:nvCxnSpPr>
          <p:spPr>
            <a:xfrm>
              <a:off x="2833635" y="2893925"/>
              <a:ext cx="54261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22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4E16592-0515-6EB5-328F-2EF18DCD7928}"/>
              </a:ext>
            </a:extLst>
          </p:cNvPr>
          <p:cNvGrpSpPr/>
          <p:nvPr/>
        </p:nvGrpSpPr>
        <p:grpSpPr>
          <a:xfrm>
            <a:off x="1933704" y="890131"/>
            <a:ext cx="2270533" cy="4705325"/>
            <a:chOff x="1933704" y="890131"/>
            <a:chExt cx="2270533" cy="47053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7ECB9BD-0F94-4F03-A5EA-2C2567A66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3705" y="890131"/>
              <a:ext cx="1599712" cy="123280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E5AEFF5-D9B4-4692-91EE-5E9C1A557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3705" y="2164359"/>
              <a:ext cx="1599713" cy="163838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C976959-9D43-42AA-9D91-9F1230CBB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3704" y="4028759"/>
              <a:ext cx="2270533" cy="156669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5872625-1C66-45A4-A770-BACDAD84AFC5}"/>
              </a:ext>
            </a:extLst>
          </p:cNvPr>
          <p:cNvSpPr txBox="1"/>
          <p:nvPr/>
        </p:nvSpPr>
        <p:spPr>
          <a:xfrm>
            <a:off x="5741775" y="1262544"/>
            <a:ext cx="11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29C8E-EFBD-474B-B271-4C437F844417}"/>
              </a:ext>
            </a:extLst>
          </p:cNvPr>
          <p:cNvSpPr txBox="1"/>
          <p:nvPr/>
        </p:nvSpPr>
        <p:spPr>
          <a:xfrm>
            <a:off x="5741775" y="2829241"/>
            <a:ext cx="11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712B2-88F4-46B7-9BE3-9CFF51872D3B}"/>
              </a:ext>
            </a:extLst>
          </p:cNvPr>
          <p:cNvSpPr txBox="1"/>
          <p:nvPr/>
        </p:nvSpPr>
        <p:spPr>
          <a:xfrm>
            <a:off x="5741775" y="4335154"/>
            <a:ext cx="129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Store</a:t>
            </a:r>
          </a:p>
        </p:txBody>
      </p:sp>
    </p:spTree>
    <p:extLst>
      <p:ext uri="{BB962C8B-B14F-4D97-AF65-F5344CB8AC3E}">
        <p14:creationId xmlns:p14="http://schemas.microsoft.com/office/powerpoint/2010/main" val="190046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AA93FB67-99A3-F528-8276-8DB5A68A7AFD}"/>
              </a:ext>
            </a:extLst>
          </p:cNvPr>
          <p:cNvGrpSpPr/>
          <p:nvPr/>
        </p:nvGrpSpPr>
        <p:grpSpPr>
          <a:xfrm>
            <a:off x="3421090" y="1986880"/>
            <a:ext cx="5184264" cy="3992417"/>
            <a:chOff x="3421090" y="1986880"/>
            <a:chExt cx="5184264" cy="399241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DF91D88-E3F2-4CC8-A676-C4904598E771}"/>
                </a:ext>
              </a:extLst>
            </p:cNvPr>
            <p:cNvSpPr/>
            <p:nvPr/>
          </p:nvSpPr>
          <p:spPr>
            <a:xfrm>
              <a:off x="5049593" y="1986880"/>
              <a:ext cx="1438470" cy="33590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EditGroceryList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ECED2AB-66F4-496C-9576-5AFA46343B0B}"/>
                </a:ext>
              </a:extLst>
            </p:cNvPr>
            <p:cNvSpPr/>
            <p:nvPr/>
          </p:nvSpPr>
          <p:spPr>
            <a:xfrm>
              <a:off x="4930347" y="2732772"/>
              <a:ext cx="1663303" cy="45816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SelectIngredients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ForGroceryList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551367-436B-489C-9602-6F25E52FF760}"/>
                </a:ext>
              </a:extLst>
            </p:cNvPr>
            <p:cNvSpPr/>
            <p:nvPr/>
          </p:nvSpPr>
          <p:spPr>
            <a:xfrm>
              <a:off x="3631377" y="4085296"/>
              <a:ext cx="1562541" cy="33590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ViewRecipeCard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794DE5-A520-49A1-9BD0-341358B25039}"/>
                </a:ext>
              </a:extLst>
            </p:cNvPr>
            <p:cNvSpPr/>
            <p:nvPr/>
          </p:nvSpPr>
          <p:spPr>
            <a:xfrm>
              <a:off x="6313767" y="4083556"/>
              <a:ext cx="1520577" cy="33590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EditRecipeCard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DA1934-BE3D-4173-9B96-DAB7F60902A7}"/>
                </a:ext>
              </a:extLst>
            </p:cNvPr>
            <p:cNvSpPr/>
            <p:nvPr/>
          </p:nvSpPr>
          <p:spPr>
            <a:xfrm>
              <a:off x="6732321" y="2367702"/>
              <a:ext cx="1675488" cy="33590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ImportRecipeCard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339982-56D0-4BC8-8449-5EE7FE7A199F}"/>
                </a:ext>
              </a:extLst>
            </p:cNvPr>
            <p:cNvSpPr/>
            <p:nvPr/>
          </p:nvSpPr>
          <p:spPr>
            <a:xfrm>
              <a:off x="4937176" y="4726319"/>
              <a:ext cx="1950327" cy="53788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SearchRecipeBox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ScheduleRecipeCard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46F68FD-A3C4-4279-AEFE-6515D48AB986}"/>
                </a:ext>
              </a:extLst>
            </p:cNvPr>
            <p:cNvSpPr/>
            <p:nvPr/>
          </p:nvSpPr>
          <p:spPr>
            <a:xfrm>
              <a:off x="5235054" y="5624877"/>
              <a:ext cx="1040234" cy="35442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A2B5A43-B26C-4E96-8D89-6AB62B26EA4E}"/>
                </a:ext>
              </a:extLst>
            </p:cNvPr>
            <p:cNvCxnSpPr>
              <a:cxnSpLocks/>
              <a:stCxn id="3" idx="0"/>
              <a:endCxn id="2" idx="2"/>
            </p:cNvCxnSpPr>
            <p:nvPr/>
          </p:nvCxnSpPr>
          <p:spPr>
            <a:xfrm flipV="1">
              <a:off x="5761999" y="2322782"/>
              <a:ext cx="6829" cy="40999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B314A7-D009-457C-BE2D-3B47DE882405}"/>
                </a:ext>
              </a:extLst>
            </p:cNvPr>
            <p:cNvCxnSpPr>
              <a:cxnSpLocks/>
            </p:cNvCxnSpPr>
            <p:nvPr/>
          </p:nvCxnSpPr>
          <p:spPr>
            <a:xfrm>
              <a:off x="5755171" y="3176488"/>
              <a:ext cx="13657" cy="1557424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19719C3-516B-4CB8-8BE3-06E96E6A86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9476" y="4472272"/>
              <a:ext cx="510588" cy="540644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69B8156-A606-45AA-85DA-B6CEFC8AEA76}"/>
                </a:ext>
              </a:extLst>
            </p:cNvPr>
            <p:cNvCxnSpPr>
              <a:cxnSpLocks/>
              <a:stCxn id="4" idx="2"/>
              <a:endCxn id="7" idx="1"/>
            </p:cNvCxnSpPr>
            <p:nvPr/>
          </p:nvCxnSpPr>
          <p:spPr>
            <a:xfrm>
              <a:off x="4412648" y="4421198"/>
              <a:ext cx="524528" cy="574063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D9DB7E-0F92-4084-A21A-5A4108C8AA62}"/>
                </a:ext>
              </a:extLst>
            </p:cNvPr>
            <p:cNvCxnSpPr>
              <a:cxnSpLocks/>
            </p:cNvCxnSpPr>
            <p:nvPr/>
          </p:nvCxnSpPr>
          <p:spPr>
            <a:xfrm>
              <a:off x="6510431" y="2384855"/>
              <a:ext cx="760962" cy="1695045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9C91D1-7EAE-43AB-971B-D656EDEE2BF7}"/>
                </a:ext>
              </a:extLst>
            </p:cNvPr>
            <p:cNvCxnSpPr>
              <a:cxnSpLocks/>
            </p:cNvCxnSpPr>
            <p:nvPr/>
          </p:nvCxnSpPr>
          <p:spPr>
            <a:xfrm>
              <a:off x="6171798" y="3245847"/>
              <a:ext cx="320800" cy="834053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D498951-3932-4583-B201-B817D20F341F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4412648" y="3245847"/>
              <a:ext cx="1035380" cy="839449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8992FA3-FC80-4CE5-B32B-8CFF7E4EF6B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7410064" y="2703604"/>
              <a:ext cx="160001" cy="1359144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3BC3AD-78DB-4262-A714-00075BFFDB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316" y="2322782"/>
              <a:ext cx="1100085" cy="1757119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973F53-2A39-4270-9E2A-791BAC4E4C06}"/>
                </a:ext>
              </a:extLst>
            </p:cNvPr>
            <p:cNvSpPr/>
            <p:nvPr/>
          </p:nvSpPr>
          <p:spPr>
            <a:xfrm>
              <a:off x="3421090" y="2131680"/>
              <a:ext cx="1520025" cy="3119827"/>
            </a:xfrm>
            <a:custGeom>
              <a:avLst/>
              <a:gdLst>
                <a:gd name="connsiteX0" fmla="*/ 2097247 w 2097247"/>
                <a:gd name="connsiteY0" fmla="*/ 0 h 3758268"/>
                <a:gd name="connsiteX1" fmla="*/ 0 w 2097247"/>
                <a:gd name="connsiteY1" fmla="*/ 2701255 h 3758268"/>
                <a:gd name="connsiteX2" fmla="*/ 2088858 w 2097247"/>
                <a:gd name="connsiteY2" fmla="*/ 3758268 h 375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7247" h="3758268">
                  <a:moveTo>
                    <a:pt x="2097247" y="0"/>
                  </a:moveTo>
                  <a:cubicBezTo>
                    <a:pt x="1049322" y="1037438"/>
                    <a:pt x="1398" y="2074877"/>
                    <a:pt x="0" y="2701255"/>
                  </a:cubicBezTo>
                  <a:cubicBezTo>
                    <a:pt x="-1398" y="3327633"/>
                    <a:pt x="1690381" y="3608664"/>
                    <a:pt x="2088858" y="3758268"/>
                  </a:cubicBezTo>
                </a:path>
              </a:pathLst>
            </a:custGeom>
            <a:noFill/>
            <a:ln w="19050"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2395D3-DD5C-4065-A7E5-C758237C9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8828" y="5264203"/>
              <a:ext cx="1" cy="353065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20CCE96-63E7-FF81-7B2B-6F45DF936CD7}"/>
                </a:ext>
              </a:extLst>
            </p:cNvPr>
            <p:cNvCxnSpPr>
              <a:cxnSpLocks/>
            </p:cNvCxnSpPr>
            <p:nvPr/>
          </p:nvCxnSpPr>
          <p:spPr>
            <a:xfrm>
              <a:off x="5211692" y="4251507"/>
              <a:ext cx="1063596" cy="0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3F560B-5C52-B57D-C818-B69D8102E803}"/>
                </a:ext>
              </a:extLst>
            </p:cNvPr>
            <p:cNvSpPr/>
            <p:nvPr/>
          </p:nvSpPr>
          <p:spPr>
            <a:xfrm>
              <a:off x="6937885" y="5536374"/>
              <a:ext cx="748252" cy="33590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5DC64F5-29E0-F897-D868-6F956F415FFB}"/>
                </a:ext>
              </a:extLst>
            </p:cNvPr>
            <p:cNvCxnSpPr>
              <a:cxnSpLocks/>
              <a:stCxn id="8" idx="6"/>
              <a:endCxn id="9" idx="1"/>
            </p:cNvCxnSpPr>
            <p:nvPr/>
          </p:nvCxnSpPr>
          <p:spPr>
            <a:xfrm flipV="1">
              <a:off x="6275288" y="5704325"/>
              <a:ext cx="662597" cy="97762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8646BDF-80BC-2791-C716-4A88297D96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7884" y="5175115"/>
              <a:ext cx="338405" cy="361259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DBCA7B-AF58-B94B-2492-1F35AE223CE5}"/>
                </a:ext>
              </a:extLst>
            </p:cNvPr>
            <p:cNvSpPr/>
            <p:nvPr/>
          </p:nvSpPr>
          <p:spPr>
            <a:xfrm>
              <a:off x="7621944" y="3034410"/>
              <a:ext cx="983410" cy="45530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AskGPT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RecipeCard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90C769B-8D0C-2CB5-6605-4B2602B80C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1944" y="3530102"/>
              <a:ext cx="212400" cy="532646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25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7058D78-C88C-3966-A520-C931DE42A85C}"/>
              </a:ext>
            </a:extLst>
          </p:cNvPr>
          <p:cNvGrpSpPr/>
          <p:nvPr/>
        </p:nvGrpSpPr>
        <p:grpSpPr>
          <a:xfrm>
            <a:off x="3311090" y="1801097"/>
            <a:ext cx="4629753" cy="4025247"/>
            <a:chOff x="3311090" y="1801097"/>
            <a:chExt cx="4629753" cy="40252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C1519BB-58E7-4D6C-A1D4-C9BBA717C49B}"/>
                </a:ext>
              </a:extLst>
            </p:cNvPr>
            <p:cNvSpPr/>
            <p:nvPr/>
          </p:nvSpPr>
          <p:spPr>
            <a:xfrm>
              <a:off x="3311090" y="4651163"/>
              <a:ext cx="4372161" cy="33590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*Foundation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0DB84B-F118-4AD8-9704-2C56ACC64CC4}"/>
                </a:ext>
              </a:extLst>
            </p:cNvPr>
            <p:cNvSpPr/>
            <p:nvPr/>
          </p:nvSpPr>
          <p:spPr>
            <a:xfrm>
              <a:off x="3311091" y="4228879"/>
              <a:ext cx="2613258" cy="33590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DataStoreUtils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BDF7A7-941A-4F0F-BE34-DDBEB54D7172}"/>
                </a:ext>
              </a:extLst>
            </p:cNvPr>
            <p:cNvSpPr/>
            <p:nvPr/>
          </p:nvSpPr>
          <p:spPr>
            <a:xfrm>
              <a:off x="3976381" y="2661634"/>
              <a:ext cx="1606271" cy="321046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err="1">
                  <a:solidFill>
                    <a:schemeClr val="tx1"/>
                  </a:solidFill>
                </a:rPr>
                <a:t>eRecipeBox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2CDEF2-8593-45A0-9CFE-4CBE22A5E08A}"/>
                </a:ext>
              </a:extLst>
            </p:cNvPr>
            <p:cNvSpPr/>
            <p:nvPr/>
          </p:nvSpPr>
          <p:spPr>
            <a:xfrm>
              <a:off x="3311090" y="3470693"/>
              <a:ext cx="2015576" cy="33590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SimpleCRUDFramework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90C21A-B201-48A2-A9A3-5742D0CCF6BA}"/>
                </a:ext>
              </a:extLst>
            </p:cNvPr>
            <p:cNvSpPr/>
            <p:nvPr/>
          </p:nvSpPr>
          <p:spPr>
            <a:xfrm>
              <a:off x="5842534" y="2661634"/>
              <a:ext cx="1840717" cy="33590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RecipeBoxDataService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B1ADA9-0F53-41AA-8398-5EE22A3FDC47}"/>
                </a:ext>
              </a:extLst>
            </p:cNvPr>
            <p:cNvCxnSpPr>
              <a:cxnSpLocks/>
            </p:cNvCxnSpPr>
            <p:nvPr/>
          </p:nvCxnSpPr>
          <p:spPr>
            <a:xfrm>
              <a:off x="4629752" y="3008238"/>
              <a:ext cx="0" cy="462455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22A8AC9-9E7E-4CE4-B9CF-57402ECD18BF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0" y="2982680"/>
              <a:ext cx="0" cy="1235496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05CA8B1-45B5-491C-A232-23E29484AC8F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6824312" y="2136999"/>
              <a:ext cx="0" cy="524635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0C035C-23D4-40B2-9FB2-500DF8E4FE29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615315" y="3806595"/>
              <a:ext cx="2405" cy="422284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E7E2752-979E-4CE0-B1AA-24381FE97179}"/>
                </a:ext>
              </a:extLst>
            </p:cNvPr>
            <p:cNvCxnSpPr>
              <a:cxnSpLocks/>
            </p:cNvCxnSpPr>
            <p:nvPr/>
          </p:nvCxnSpPr>
          <p:spPr>
            <a:xfrm>
              <a:off x="7082119" y="3018444"/>
              <a:ext cx="0" cy="447758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59696CC-DBAD-4F1E-972D-816E57488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7781" y="3018444"/>
              <a:ext cx="337520" cy="1210435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F7F170-BA09-4824-ACFB-E5C2989AD8E1}"/>
                </a:ext>
              </a:extLst>
            </p:cNvPr>
            <p:cNvSpPr/>
            <p:nvPr/>
          </p:nvSpPr>
          <p:spPr>
            <a:xfrm>
              <a:off x="5707781" y="1801097"/>
              <a:ext cx="2233062" cy="33590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err="1">
                  <a:solidFill>
                    <a:schemeClr val="tx1"/>
                  </a:solidFill>
                </a:rPr>
                <a:t>RecipeBoxDataServiceMain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E6B2B72-7100-4B0E-B6AD-F20D87409C9D}"/>
                </a:ext>
              </a:extLst>
            </p:cNvPr>
            <p:cNvCxnSpPr>
              <a:cxnSpLocks/>
            </p:cNvCxnSpPr>
            <p:nvPr/>
          </p:nvCxnSpPr>
          <p:spPr>
            <a:xfrm>
              <a:off x="5582653" y="2993383"/>
              <a:ext cx="858128" cy="472819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71A48F-B681-911C-60F1-D3E621C6C86E}"/>
                </a:ext>
              </a:extLst>
            </p:cNvPr>
            <p:cNvSpPr txBox="1"/>
            <p:nvPr/>
          </p:nvSpPr>
          <p:spPr>
            <a:xfrm>
              <a:off x="3311090" y="5056903"/>
              <a:ext cx="437216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*Note: All components import </a:t>
              </a:r>
              <a:r>
                <a:rPr lang="en-US" sz="1100" b="1" dirty="0"/>
                <a:t>Foundation</a:t>
              </a:r>
            </a:p>
            <a:p>
              <a:endParaRPr lang="en-US" sz="1100" dirty="0"/>
            </a:p>
            <a:p>
              <a:r>
                <a:rPr lang="en-US" sz="1100" dirty="0"/>
                <a:t>Shaded components are reusable components that support any CRUD application. They have no knowledge of </a:t>
              </a:r>
              <a:r>
                <a:rPr lang="en-US" sz="1100" dirty="0" err="1"/>
                <a:t>eRecipeBox</a:t>
              </a:r>
              <a:r>
                <a:rPr lang="en-US" sz="1100" dirty="0"/>
                <a:t>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7396B6-EE24-4E00-893A-1F13CDDEDD1C}"/>
                </a:ext>
              </a:extLst>
            </p:cNvPr>
            <p:cNvSpPr/>
            <p:nvPr/>
          </p:nvSpPr>
          <p:spPr>
            <a:xfrm>
              <a:off x="6416726" y="3466202"/>
              <a:ext cx="1266525" cy="520748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RecipeBox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SolutionModel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63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0A901B1-18D2-E1C7-4F74-99E60EA9404A}"/>
              </a:ext>
            </a:extLst>
          </p:cNvPr>
          <p:cNvGrpSpPr/>
          <p:nvPr/>
        </p:nvGrpSpPr>
        <p:grpSpPr>
          <a:xfrm>
            <a:off x="1354997" y="962118"/>
            <a:ext cx="2531246" cy="1849147"/>
            <a:chOff x="1354997" y="962118"/>
            <a:chExt cx="2531246" cy="18491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C1519BB-58E7-4D6C-A1D4-C9BBA717C49B}"/>
                </a:ext>
              </a:extLst>
            </p:cNvPr>
            <p:cNvSpPr/>
            <p:nvPr/>
          </p:nvSpPr>
          <p:spPr>
            <a:xfrm>
              <a:off x="1354997" y="1974638"/>
              <a:ext cx="2531245" cy="33590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DxWinAppDriverUtils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7396B6-EE24-4E00-893A-1F13CDDEDD1C}"/>
                </a:ext>
              </a:extLst>
            </p:cNvPr>
            <p:cNvSpPr/>
            <p:nvPr/>
          </p:nvSpPr>
          <p:spPr>
            <a:xfrm>
              <a:off x="1354997" y="962118"/>
              <a:ext cx="2531245" cy="33590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eRecipeBoxSystemTests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E7E2752-979E-4CE0-B1AA-24381FE97179}"/>
                </a:ext>
              </a:extLst>
            </p:cNvPr>
            <p:cNvCxnSpPr>
              <a:cxnSpLocks/>
              <a:stCxn id="5" idx="2"/>
              <a:endCxn id="2" idx="0"/>
            </p:cNvCxnSpPr>
            <p:nvPr/>
          </p:nvCxnSpPr>
          <p:spPr>
            <a:xfrm>
              <a:off x="2620620" y="1298020"/>
              <a:ext cx="0" cy="676618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71A48F-B681-911C-60F1-D3E621C6C86E}"/>
                </a:ext>
              </a:extLst>
            </p:cNvPr>
            <p:cNvSpPr txBox="1"/>
            <p:nvPr/>
          </p:nvSpPr>
          <p:spPr>
            <a:xfrm>
              <a:off x="1354997" y="2380378"/>
              <a:ext cx="25312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tx1"/>
                  </a:solidFill>
                </a:rPr>
                <a:t>DxWinAppDriverUtils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/>
                <a:t>can be used to test any DevExpress </a:t>
              </a:r>
              <a:r>
                <a:rPr lang="en-US" sz="1100" dirty="0" err="1"/>
                <a:t>Winforms</a:t>
              </a:r>
              <a:r>
                <a:rPr lang="en-US" sz="1100" dirty="0"/>
                <a:t> Ribbon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33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B3B5327-8DBA-4D6A-033A-ACE0D7640EF7}"/>
              </a:ext>
            </a:extLst>
          </p:cNvPr>
          <p:cNvGrpSpPr/>
          <p:nvPr/>
        </p:nvGrpSpPr>
        <p:grpSpPr>
          <a:xfrm>
            <a:off x="5615344" y="2518417"/>
            <a:ext cx="3583904" cy="2712051"/>
            <a:chOff x="1407196" y="2746689"/>
            <a:chExt cx="3583904" cy="271205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D1F5314-C572-5F49-DA2C-840151E459D2}"/>
                </a:ext>
              </a:extLst>
            </p:cNvPr>
            <p:cNvSpPr/>
            <p:nvPr/>
          </p:nvSpPr>
          <p:spPr>
            <a:xfrm>
              <a:off x="1407197" y="5122838"/>
              <a:ext cx="3583901" cy="33590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*Foundation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AC45FBF-276F-C459-CA2A-A9B789BBAAC7}"/>
                </a:ext>
              </a:extLst>
            </p:cNvPr>
            <p:cNvSpPr/>
            <p:nvPr/>
          </p:nvSpPr>
          <p:spPr>
            <a:xfrm>
              <a:off x="1407196" y="4700554"/>
              <a:ext cx="1743856" cy="33590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DataStoreUtils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6C87A4E-8CDE-BCA9-61E9-E5926AEE33F6}"/>
                </a:ext>
              </a:extLst>
            </p:cNvPr>
            <p:cNvSpPr/>
            <p:nvPr/>
          </p:nvSpPr>
          <p:spPr>
            <a:xfrm>
              <a:off x="1828802" y="3380967"/>
              <a:ext cx="1440652" cy="321046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u="sng" dirty="0" err="1">
                  <a:solidFill>
                    <a:schemeClr val="tx1"/>
                  </a:solidFill>
                </a:rPr>
                <a:t>eRecipeBox</a:t>
              </a:r>
              <a:endParaRPr 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9FAE2A9-B468-B65D-A952-A68A075D4999}"/>
                </a:ext>
              </a:extLst>
            </p:cNvPr>
            <p:cNvSpPr/>
            <p:nvPr/>
          </p:nvSpPr>
          <p:spPr>
            <a:xfrm>
              <a:off x="1407196" y="4066193"/>
              <a:ext cx="1606271" cy="33590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SimpleCRUDFramework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6F55020-28AE-F6BF-DD20-ADF4F1CBC62A}"/>
                </a:ext>
              </a:extLst>
            </p:cNvPr>
            <p:cNvSpPr/>
            <p:nvPr/>
          </p:nvSpPr>
          <p:spPr>
            <a:xfrm>
              <a:off x="3405511" y="3380967"/>
              <a:ext cx="1585589" cy="33590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RecipeBoxDataService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7695D58-1816-1553-45E8-B7BECA93C4B6}"/>
                </a:ext>
              </a:extLst>
            </p:cNvPr>
            <p:cNvCxnSpPr>
              <a:cxnSpLocks/>
            </p:cNvCxnSpPr>
            <p:nvPr/>
          </p:nvCxnSpPr>
          <p:spPr>
            <a:xfrm>
              <a:off x="2279124" y="3701467"/>
              <a:ext cx="0" cy="360235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8AC5548-61F7-B310-DC0A-DEA5671505BF}"/>
                </a:ext>
              </a:extLst>
            </p:cNvPr>
            <p:cNvCxnSpPr>
              <a:cxnSpLocks/>
            </p:cNvCxnSpPr>
            <p:nvPr/>
          </p:nvCxnSpPr>
          <p:spPr>
            <a:xfrm>
              <a:off x="3103427" y="3701467"/>
              <a:ext cx="0" cy="988384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497F072-87E9-A315-C62D-116B9459C27C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>
              <a:off x="4198306" y="3082591"/>
              <a:ext cx="0" cy="298376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E8476B6-B0E7-E289-0A76-5951DC0DBED5}"/>
                </a:ext>
              </a:extLst>
            </p:cNvPr>
            <p:cNvCxnSpPr>
              <a:cxnSpLocks/>
            </p:cNvCxnSpPr>
            <p:nvPr/>
          </p:nvCxnSpPr>
          <p:spPr>
            <a:xfrm>
              <a:off x="2202353" y="4412798"/>
              <a:ext cx="0" cy="282404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CD2376F-EA6C-6E12-A679-8D57429EF5C9}"/>
                </a:ext>
              </a:extLst>
            </p:cNvPr>
            <p:cNvCxnSpPr>
              <a:cxnSpLocks/>
            </p:cNvCxnSpPr>
            <p:nvPr/>
          </p:nvCxnSpPr>
          <p:spPr>
            <a:xfrm>
              <a:off x="4472773" y="3713998"/>
              <a:ext cx="0" cy="347704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D86F283-91F4-4A7F-BE73-5B8CD4768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7628" y="3713998"/>
              <a:ext cx="311385" cy="1001412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D26B4-8093-79DC-5CC3-5915A0C22BE3}"/>
                </a:ext>
              </a:extLst>
            </p:cNvPr>
            <p:cNvSpPr/>
            <p:nvPr/>
          </p:nvSpPr>
          <p:spPr>
            <a:xfrm>
              <a:off x="3274141" y="2746689"/>
              <a:ext cx="1716957" cy="33590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u="sng" dirty="0" err="1">
                  <a:solidFill>
                    <a:schemeClr val="tx1"/>
                  </a:solidFill>
                </a:rPr>
                <a:t>RecipeBoxDataServiceMain</a:t>
              </a:r>
              <a:endParaRPr lang="en-US" sz="10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D5C80B1-DA10-6D25-9539-67BEEB1ACAB5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98" y="3707413"/>
              <a:ext cx="799506" cy="461175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FA98D4-1920-61C5-1561-7802AEC968E5}"/>
                </a:ext>
              </a:extLst>
            </p:cNvPr>
            <p:cNvSpPr/>
            <p:nvPr/>
          </p:nvSpPr>
          <p:spPr>
            <a:xfrm>
              <a:off x="3979704" y="4061702"/>
              <a:ext cx="1011396" cy="520748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RecipeBox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SolutionModel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71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EB4E34-16FB-60E0-34CD-4CD131C6EA33}"/>
              </a:ext>
            </a:extLst>
          </p:cNvPr>
          <p:cNvGrpSpPr/>
          <p:nvPr/>
        </p:nvGrpSpPr>
        <p:grpSpPr>
          <a:xfrm>
            <a:off x="1989558" y="1105435"/>
            <a:ext cx="8143875" cy="4819650"/>
            <a:chOff x="1989558" y="1105435"/>
            <a:chExt cx="8143875" cy="48196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BE69171-73AB-F622-C97C-167078887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9558" y="1105435"/>
              <a:ext cx="8143875" cy="481965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E1A380-DE38-907A-3D0D-EA46ED29B56E}"/>
                </a:ext>
              </a:extLst>
            </p:cNvPr>
            <p:cNvSpPr/>
            <p:nvPr/>
          </p:nvSpPr>
          <p:spPr>
            <a:xfrm>
              <a:off x="2068545" y="3017196"/>
              <a:ext cx="1806337" cy="16181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820C8C-6E17-72D8-42E0-31B269BD5DEC}"/>
                </a:ext>
              </a:extLst>
            </p:cNvPr>
            <p:cNvSpPr/>
            <p:nvPr/>
          </p:nvSpPr>
          <p:spPr>
            <a:xfrm>
              <a:off x="3974471" y="1150674"/>
              <a:ext cx="2544024" cy="1728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0CE8BE1-B4ED-49A3-0D9F-0D811198C366}"/>
                </a:ext>
              </a:extLst>
            </p:cNvPr>
            <p:cNvSpPr/>
            <p:nvPr/>
          </p:nvSpPr>
          <p:spPr>
            <a:xfrm>
              <a:off x="8219037" y="4146486"/>
              <a:ext cx="1904417" cy="7499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3C698F0-A209-E564-FB62-3DD094FC17EB}"/>
                </a:ext>
              </a:extLst>
            </p:cNvPr>
            <p:cNvSpPr/>
            <p:nvPr/>
          </p:nvSpPr>
          <p:spPr>
            <a:xfrm>
              <a:off x="4614078" y="4163083"/>
              <a:ext cx="3535142" cy="16471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707F4AF-FE41-150F-B32E-9600230648B2}"/>
                </a:ext>
              </a:extLst>
            </p:cNvPr>
            <p:cNvSpPr/>
            <p:nvPr/>
          </p:nvSpPr>
          <p:spPr>
            <a:xfrm>
              <a:off x="4210962" y="3024174"/>
              <a:ext cx="1999715" cy="84165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AC4F65-1191-AC0F-67A9-C452B7ED021A}"/>
                </a:ext>
              </a:extLst>
            </p:cNvPr>
            <p:cNvSpPr/>
            <p:nvPr/>
          </p:nvSpPr>
          <p:spPr>
            <a:xfrm>
              <a:off x="2068545" y="5135204"/>
              <a:ext cx="1806337" cy="7404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86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50EC6F-730F-E638-1334-1FBE2C0D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275785"/>
            <a:ext cx="9716856" cy="63064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F6CF3C-4083-939E-5842-C5FD912D612B}"/>
              </a:ext>
            </a:extLst>
          </p:cNvPr>
          <p:cNvCxnSpPr/>
          <p:nvPr/>
        </p:nvCxnSpPr>
        <p:spPr>
          <a:xfrm>
            <a:off x="3243532" y="2863970"/>
            <a:ext cx="310551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34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16217</TotalTime>
  <Words>165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mcumber</dc:creator>
  <cp:lastModifiedBy>rick mcumber</cp:lastModifiedBy>
  <cp:revision>342</cp:revision>
  <dcterms:created xsi:type="dcterms:W3CDTF">2022-03-30T20:06:52Z</dcterms:created>
  <dcterms:modified xsi:type="dcterms:W3CDTF">2024-06-08T15:01:34Z</dcterms:modified>
</cp:coreProperties>
</file>