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645275" cy="97774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9" autoAdjust="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586" y="0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01" tIns="44751" rIns="89501" bIns="4475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644583"/>
            <a:ext cx="5316220" cy="4398902"/>
          </a:xfrm>
          <a:prstGeom prst="rect">
            <a:avLst/>
          </a:prstGeom>
        </p:spPr>
        <p:txBody>
          <a:bodyPr vert="horz" lIns="89501" tIns="44751" rIns="89501" bIns="447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7610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586" y="9287610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t>07.08.2010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51713" y="4797152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0381" y="1068611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45112" y="1738749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742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935230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942395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315135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996952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0" cy="1721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53021" y="2464696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648137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77320" y="358219"/>
            <a:ext cx="2535584" cy="13717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 b="1" dirty="0" smtClean="0"/>
              <a:t>Create</a:t>
            </a:r>
          </a:p>
          <a:p>
            <a:pPr algn="ctr"/>
            <a:endParaRPr lang="de-DE" sz="1000" b="1" dirty="0" smtClean="0"/>
          </a:p>
          <a:p>
            <a:r>
              <a:rPr lang="de-DE" sz="800" b="1" dirty="0" smtClean="0"/>
              <a:t>From existing data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800" b="1" dirty="0" smtClean="0"/>
              <a:t>From </a:t>
            </a:r>
            <a:r>
              <a:rPr lang="en-US" sz="800" b="1" dirty="0"/>
              <a:t>existing</a:t>
            </a:r>
            <a:r>
              <a:rPr lang="en-US" sz="800" b="1" dirty="0" smtClean="0"/>
              <a:t> repo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protocol is </a:t>
            </a:r>
            <a:r>
              <a:rPr lang="en-US" sz="800" b="1" dirty="0" err="1" smtClean="0">
                <a:solidFill>
                  <a:schemeClr val="bg1">
                    <a:lumMod val="75000"/>
                  </a:schemeClr>
                </a:solidFill>
              </a:rPr>
              <a:t>ssh</a:t>
            </a:r>
            <a:endParaRPr lang="de-DE" sz="8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3520" y="1973472"/>
            <a:ext cx="2539384" cy="23388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800" b="1" dirty="0" smtClean="0"/>
              <a:t>Files changed in working directory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800" b="1" dirty="0" smtClean="0"/>
              <a:t>Changes to tracked files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800" b="1" dirty="0" smtClean="0"/>
              <a:t>Changes between ID1 and ID2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800" b="1" dirty="0" smtClean="0"/>
              <a:t>History of changes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800" b="1" dirty="0" smtClean="0"/>
              <a:t>Who changed what and when in a file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800" b="1" dirty="0" smtClean="0"/>
              <a:t>A commit identified by ID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800" b="1" dirty="0" smtClean="0"/>
              <a:t>A specific file from a specific ID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800" b="1" dirty="0" smtClean="0"/>
              <a:t>Search for patterns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8"/>
            <a:ext cx="2252838" cy="59945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b="1" dirty="0" smtClean="0"/>
              <a:t>Change</a:t>
            </a:r>
          </a:p>
          <a:p>
            <a:pPr algn="ctr"/>
            <a:endParaRPr lang="de-DE" sz="900" dirty="0" smtClean="0"/>
          </a:p>
          <a:p>
            <a:pPr algn="ctr"/>
            <a:r>
              <a:rPr lang="de-DE" sz="800" dirty="0" smtClean="0"/>
              <a:t>Using your favorite editor / IDE</a:t>
            </a:r>
            <a:endParaRPr lang="de-DE" sz="8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124744"/>
            <a:ext cx="2252838" cy="207858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800" b="1" dirty="0" smtClean="0"/>
              <a:t>Return to the last committed state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you cannot undo a hard reset</a:t>
            </a:r>
          </a:p>
          <a:p>
            <a:r>
              <a:rPr lang="en-US" sz="800" b="1" dirty="0" smtClean="0"/>
              <a:t>Revert the last commit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Creates a new commit</a:t>
            </a:r>
          </a:p>
          <a:p>
            <a:r>
              <a:rPr lang="en-US" sz="800" b="1" dirty="0" smtClean="0"/>
              <a:t>Revert specific commit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Creates a new commit</a:t>
            </a:r>
          </a:p>
          <a:p>
            <a:r>
              <a:rPr lang="en-US" sz="800" b="1" dirty="0" smtClean="0"/>
              <a:t>Fix the last commit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after editing the broken files</a:t>
            </a:r>
          </a:p>
          <a:p>
            <a:r>
              <a:rPr lang="en-US" sz="800" b="1" dirty="0" smtClean="0"/>
              <a:t>Checkout the ID version of a file</a:t>
            </a: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58417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en-US" sz="900" b="1" dirty="0"/>
              <a:t>Update</a:t>
            </a:r>
          </a:p>
          <a:p>
            <a:pPr algn="ctr"/>
            <a:endParaRPr lang="en-US" sz="900" b="1" dirty="0"/>
          </a:p>
          <a:p>
            <a:r>
              <a:rPr lang="en-US" sz="800" b="1" dirty="0"/>
              <a:t>Fetch latest changes from origin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this does not merge them</a:t>
            </a:r>
          </a:p>
          <a:p>
            <a:r>
              <a:rPr lang="en-US" sz="800" b="1" dirty="0"/>
              <a:t>Pull latest changes from origin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does a fetch followed by a merge</a:t>
            </a:r>
          </a:p>
          <a:p>
            <a:r>
              <a:rPr lang="en-US" sz="800" b="1" dirty="0"/>
              <a:t>Apply a patch that someone sent you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In case of conflict, resolve the conflict and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43428" y="2824347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132856"/>
            <a:ext cx="2577490" cy="853711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de-DE" sz="900" b="1" dirty="0"/>
              <a:t>Commit</a:t>
            </a:r>
          </a:p>
          <a:p>
            <a:pPr algn="ctr"/>
            <a:endParaRPr lang="de-DE" sz="900" b="1" dirty="0"/>
          </a:p>
          <a:p>
            <a:r>
              <a:rPr lang="en-US" sz="800" b="1" dirty="0"/>
              <a:t>Commit all local changes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commit -a</a:t>
            </a:r>
          </a:p>
          <a:p>
            <a:pPr algn="ctr"/>
            <a:endParaRPr lang="de-DE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897" y="2805894"/>
            <a:ext cx="0" cy="17215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4515632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429000"/>
            <a:ext cx="2252838" cy="1872208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800" b="1" dirty="0" smtClean="0"/>
              <a:t>List all branches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800" b="1" dirty="0" smtClean="0"/>
              <a:t>Switch to the BRANCH branch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800" b="1" dirty="0" smtClean="0"/>
              <a:t>Merge branch B1 into branch B2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800" b="1" dirty="0" smtClean="0"/>
              <a:t>Create branch based on HEAD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800" b="1" dirty="0" smtClean="0"/>
              <a:t>Create branch based on another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checkout &lt;new&gt; &lt;base&gt;</a:t>
            </a:r>
          </a:p>
          <a:p>
            <a:r>
              <a:rPr lang="de-DE" sz="800" b="1" dirty="0" smtClean="0"/>
              <a:t>Delete a branch</a:t>
            </a:r>
          </a:p>
          <a:p>
            <a:r>
              <a:rPr lang="de-DE" sz="8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3192549"/>
            <a:ext cx="2577490" cy="1357767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/>
          <a:lstStyle/>
          <a:p>
            <a:pPr algn="ctr"/>
            <a:r>
              <a:rPr lang="en-US" sz="900" b="1" dirty="0"/>
              <a:t>Publish</a:t>
            </a:r>
          </a:p>
          <a:p>
            <a:pPr algn="ctr"/>
            <a:endParaRPr lang="en-US" sz="900" b="1" dirty="0"/>
          </a:p>
          <a:p>
            <a:r>
              <a:rPr lang="en-US" sz="800" b="1" dirty="0"/>
              <a:t>Prepare a patch for other developers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800" b="1" dirty="0"/>
              <a:t>Push changes to origin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800" b="1" dirty="0"/>
              <a:t>Make a version or milestone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706536" y="1052022"/>
            <a:ext cx="0" cy="37663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3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(4:3)</PresentationFormat>
  <Paragraphs>87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Alexander Zeitler</cp:lastModifiedBy>
  <cp:revision>36</cp:revision>
  <cp:lastPrinted>2010-08-07T13:23:34Z</cp:lastPrinted>
  <dcterms:created xsi:type="dcterms:W3CDTF">2010-08-06T12:00:13Z</dcterms:created>
  <dcterms:modified xsi:type="dcterms:W3CDTF">2010-08-07T13:30:27Z</dcterms:modified>
</cp:coreProperties>
</file>