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9144000" cy="5143500" type="screen16x9"/>
  <p:notesSz cx="6858000" cy="9144000"/>
  <p:embeddedFontLst>
    <p:embeddedFont>
      <p:font typeface="Inter Black" panose="020B0604020202020204" charset="0"/>
      <p:bold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301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158650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1586504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9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09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142475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142475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82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142475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142475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6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142475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142475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87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1424754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1424754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1424754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1424754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4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7775" y="3232600"/>
            <a:ext cx="4244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 Team Members Names here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42550" y="1299659"/>
            <a:ext cx="62589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>
              <a:buSzPts val="1600"/>
            </a:pPr>
            <a:r>
              <a:rPr lang="en-IN" sz="1600" dirty="0" smtClean="0"/>
              <a:t>Topic :Zero Hunger</a:t>
            </a:r>
            <a:endParaRPr lang="en-IN" sz="1600" dirty="0"/>
          </a:p>
          <a:p>
            <a:pPr marL="127000" lvl="0">
              <a:buSzPts val="1600"/>
            </a:pPr>
            <a:r>
              <a:rPr lang="en-IN" sz="1600" dirty="0" smtClean="0"/>
              <a:t>Team member:</a:t>
            </a:r>
          </a:p>
          <a:p>
            <a:pPr marL="127000" lvl="0">
              <a:buSzPts val="1600"/>
            </a:pPr>
            <a:r>
              <a:rPr lang="en-IN" sz="1600" dirty="0"/>
              <a:t> </a:t>
            </a:r>
            <a:r>
              <a:rPr lang="en-IN" sz="1600" dirty="0" smtClean="0"/>
              <a:t>        </a:t>
            </a:r>
            <a:r>
              <a:rPr lang="en" sz="1600" dirty="0" smtClean="0"/>
              <a:t>Nelson nirmal</a:t>
            </a:r>
          </a:p>
          <a:p>
            <a:pPr marL="127000" lvl="0">
              <a:buSzPts val="1600"/>
            </a:pPr>
            <a:r>
              <a:rPr lang="en" sz="1600" dirty="0"/>
              <a:t> </a:t>
            </a:r>
            <a:r>
              <a:rPr lang="en" sz="1600" dirty="0" smtClean="0"/>
              <a:t>        Agilesh vigram</a:t>
            </a:r>
            <a:endParaRPr sz="1600" dirty="0"/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/>
              <a:t>R</a:t>
            </a:r>
            <a:r>
              <a:rPr lang="en" sz="1600" dirty="0">
                <a:solidFill>
                  <a:srgbClr val="000000"/>
                </a:solidFill>
              </a:rPr>
              <a:t>egistration </a:t>
            </a:r>
            <a:r>
              <a:rPr lang="en" sz="1600" dirty="0" smtClean="0">
                <a:solidFill>
                  <a:srgbClr val="000000"/>
                </a:solidFill>
              </a:rPr>
              <a:t>number: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/>
              <a:t> </a:t>
            </a:r>
            <a:r>
              <a:rPr lang="en" sz="1600" dirty="0" smtClean="0"/>
              <a:t>        URK22CS7109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/>
              <a:t> </a:t>
            </a:r>
            <a:r>
              <a:rPr lang="en" sz="1600" dirty="0" smtClean="0"/>
              <a:t>        URK22CS7110</a:t>
            </a:r>
            <a:endParaRPr lang="e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 smtClean="0"/>
              <a:t>K-mail: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 smtClean="0"/>
              <a:t>         nelsonnirmal@karunya.edu.in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 smtClean="0"/>
              <a:t>         agileshvigram@karunya.edu.in</a:t>
            </a:r>
            <a:endParaRPr sz="1600" dirty="0"/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sz="1600" dirty="0">
                <a:solidFill>
                  <a:srgbClr val="000000"/>
                </a:solidFill>
              </a:rPr>
              <a:t>GitHub </a:t>
            </a:r>
            <a:r>
              <a:rPr lang="en" sz="1600" dirty="0"/>
              <a:t>R</a:t>
            </a:r>
            <a:r>
              <a:rPr lang="en" sz="1600" dirty="0">
                <a:solidFill>
                  <a:srgbClr val="000000"/>
                </a:solidFill>
              </a:rPr>
              <a:t>epository </a:t>
            </a:r>
            <a:r>
              <a:rPr lang="en" sz="1600" dirty="0" smtClean="0">
                <a:solidFill>
                  <a:srgbClr val="000000"/>
                </a:solidFill>
              </a:rPr>
              <a:t>Link:</a:t>
            </a:r>
          </a:p>
          <a:p>
            <a:pPr marL="127000" lvl="0">
              <a:buSzPts val="1600"/>
            </a:pPr>
            <a:r>
              <a:rPr lang="en" sz="1600" dirty="0"/>
              <a:t> </a:t>
            </a:r>
            <a:r>
              <a:rPr lang="en" sz="1600" dirty="0" smtClean="0"/>
              <a:t>        </a:t>
            </a:r>
            <a:r>
              <a:rPr lang="en-IN" sz="1600" dirty="0"/>
              <a:t>https://github.com/Agileshvigram/project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Inter Black"/>
                <a:ea typeface="Inter Black"/>
                <a:cs typeface="Inter Black"/>
                <a:sym typeface="Inter Black"/>
              </a:rPr>
              <a:t>UN SDG Goal</a:t>
            </a:r>
            <a:endParaRPr sz="3400" dirty="0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22500" y="2231850"/>
            <a:ext cx="66990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>
              <a:buSzPts val="1700"/>
            </a:pPr>
            <a:r>
              <a:rPr lang="en-US" sz="1700" dirty="0"/>
              <a:t>Food - refers to the total amount of the food item available as human food during the reference period</a:t>
            </a:r>
            <a:r>
              <a:rPr lang="en-US" sz="1700" dirty="0" smtClean="0"/>
              <a:t>.</a:t>
            </a:r>
          </a:p>
          <a:p>
            <a:pPr marL="120650" lvl="0">
              <a:buSzPts val="1700"/>
            </a:pPr>
            <a:endParaRPr lang="en-US" sz="1700" dirty="0" smtClean="0"/>
          </a:p>
          <a:p>
            <a:pPr marL="120650" lvl="0">
              <a:buSzPts val="1700"/>
            </a:pPr>
            <a:r>
              <a:rPr lang="en-US" sz="1700" dirty="0" smtClean="0"/>
              <a:t>Feed </a:t>
            </a:r>
            <a:r>
              <a:rPr lang="en-US" sz="1700" dirty="0"/>
              <a:t>- refers to the quantity of the food item available for feeding to the livestock and poultry during the reference period.</a:t>
            </a:r>
            <a:endParaRPr sz="1700" dirty="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PROBLEM STATEMENT</a:t>
            </a:r>
            <a:endParaRPr sz="3400" dirty="0">
              <a:solidFill>
                <a:schemeClr val="dk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394256" y="161192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buSzPts val="16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is visualized using graphs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analyzing the data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buSzPts val="16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monitored and can be protected so that they can be accordance for the needs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SOLUTION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13463" y="2042615"/>
            <a:ext cx="6771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>
              <a:buSzPts val="1600"/>
            </a:pPr>
            <a:r>
              <a:rPr lang="en-US" sz="1600" dirty="0" smtClean="0">
                <a:solidFill>
                  <a:srgbClr val="000000"/>
                </a:solidFill>
              </a:rPr>
              <a:t>Dataset 12 </a:t>
            </a:r>
            <a:r>
              <a:rPr lang="en-US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IN" sz="1600" dirty="0"/>
              <a:t>Zero Hunger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DATASET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095450" y="1552285"/>
            <a:ext cx="6953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</a:t>
            </a:r>
            <a:r>
              <a:rPr lang="en-US" sz="1600" dirty="0" err="1"/>
              <a:t>numpy</a:t>
            </a:r>
            <a:r>
              <a:rPr lang="en-US" sz="1600" dirty="0"/>
              <a:t> we created a comparative bar graph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</a:t>
            </a:r>
            <a:r>
              <a:rPr lang="en-US" sz="1600" dirty="0" err="1"/>
              <a:t>mathplotlib</a:t>
            </a:r>
            <a:r>
              <a:rPr lang="en-US" sz="1600" dirty="0"/>
              <a:t> we created a line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created a stacked </a:t>
            </a:r>
            <a:r>
              <a:rPr lang="en-US" sz="1600" dirty="0" err="1"/>
              <a:t>bargraph</a:t>
            </a:r>
            <a:r>
              <a:rPr lang="en-US" sz="1600" dirty="0"/>
              <a:t> and a scatter 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created a boxplot graph and by importing </a:t>
            </a:r>
            <a:r>
              <a:rPr lang="en-US" sz="1600" dirty="0" err="1"/>
              <a:t>kmeans</a:t>
            </a:r>
            <a:r>
              <a:rPr lang="en-US" sz="1600" dirty="0"/>
              <a:t> and we created a </a:t>
            </a:r>
            <a:r>
              <a:rPr lang="en-US" sz="1600" dirty="0" err="1"/>
              <a:t>sklearn.cluster</a:t>
            </a:r>
            <a:r>
              <a:rPr lang="en-US" sz="1600" dirty="0"/>
              <a:t> using elbow method </a:t>
            </a:r>
          </a:p>
          <a:p>
            <a:pPr marL="0" indent="0">
              <a:buNone/>
            </a:pPr>
            <a:endParaRPr lang="en-US" sz="1600" dirty="0"/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 VISUALIZATION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940403" y="1844517"/>
            <a:ext cx="69849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We learned to clean </a:t>
            </a:r>
            <a:r>
              <a:rPr lang="en-US" sz="1600" dirty="0" err="1"/>
              <a:t>data,collect</a:t>
            </a:r>
            <a:r>
              <a:rPr lang="en-US" sz="1600" dirty="0"/>
              <a:t> </a:t>
            </a:r>
            <a:r>
              <a:rPr lang="en-US" sz="1600" dirty="0" err="1"/>
              <a:t>them,analyze,visualise</a:t>
            </a:r>
            <a:r>
              <a:rPr lang="en-US" sz="1600" dirty="0"/>
              <a:t> and manipulate to our will.</a:t>
            </a:r>
          </a:p>
          <a:p>
            <a:pPr marL="0" indent="0">
              <a:buNone/>
            </a:pPr>
            <a:r>
              <a:rPr lang="en-US" sz="1600" dirty="0"/>
              <a:t>We learned many different python libraries and their uses in data </a:t>
            </a:r>
            <a:r>
              <a:rPr lang="en-US" sz="1600" dirty="0" err="1"/>
              <a:t>visualisation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We learned the functioning of panda and </a:t>
            </a:r>
            <a:r>
              <a:rPr lang="en-US" sz="1600" dirty="0" err="1"/>
              <a:t>numpy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/>
          </a:p>
        </p:txBody>
      </p:sp>
      <p:sp>
        <p:nvSpPr>
          <p:cNvPr id="112" name="Google Shape;112;p22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INSIGHTS GAINED AND REFERENCES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218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Inter Black</vt:lpstr>
      <vt:lpstr>Arial</vt:lpstr>
      <vt:lpstr>Wingdings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Agilesh vigram</cp:lastModifiedBy>
  <cp:revision>4</cp:revision>
  <dcterms:modified xsi:type="dcterms:W3CDTF">2023-03-08T15:16:06Z</dcterms:modified>
</cp:coreProperties>
</file>