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T</a:t>
            </a:r>
            <a:r>
              <a:rPr altLang="zh-CN" lang="en-US"/>
              <a:t>u</a:t>
            </a:r>
            <a:r>
              <a:rPr altLang="zh-CN" lang="en-US"/>
              <a:t>g</a:t>
            </a:r>
            <a:r>
              <a:rPr altLang="zh-CN" lang="en-US"/>
              <a:t>a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r</a:t>
            </a:r>
            <a:r>
              <a:rPr altLang="zh-CN" lang="en-US"/>
              <a:t>i</a:t>
            </a:r>
            <a:r>
              <a:rPr altLang="zh-CN" lang="en-US"/>
              <a:t> </a:t>
            </a:r>
            <a:r>
              <a:rPr altLang="zh-CN" lang="en-US"/>
              <a:t>1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7955" r="1531" b="19777"/>
          <a:stretch>
            <a:fillRect/>
          </a:stretch>
        </p:blipFill>
        <p:spPr>
          <a:xfrm rot="0">
            <a:off x="3027811" y="549158"/>
            <a:ext cx="3041100" cy="4989077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5683" r="-2735" b="13487"/>
          <a:stretch>
            <a:fillRect/>
          </a:stretch>
        </p:blipFill>
        <p:spPr>
          <a:xfrm rot="0">
            <a:off x="3027814" y="389706"/>
            <a:ext cx="3172827" cy="554334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3494" r="0" b="15097"/>
          <a:stretch>
            <a:fillRect/>
          </a:stretch>
        </p:blipFill>
        <p:spPr>
          <a:xfrm rot="0">
            <a:off x="3027814" y="239609"/>
            <a:ext cx="3088371" cy="558300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16375"/>
          <a:stretch>
            <a:fillRect/>
          </a:stretch>
        </p:blipFill>
        <p:spPr>
          <a:xfrm rot="0">
            <a:off x="3027814" y="0"/>
            <a:ext cx="3088371" cy="571338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5099" r="0" b="20519"/>
          <a:stretch>
            <a:fillRect/>
          </a:stretch>
        </p:blipFill>
        <p:spPr>
          <a:xfrm rot="0">
            <a:off x="3027814" y="389722"/>
            <a:ext cx="3088371" cy="647824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9107" r="0" b="10471"/>
          <a:stretch>
            <a:fillRect/>
          </a:stretch>
        </p:blipFill>
        <p:spPr>
          <a:xfrm rot="0">
            <a:off x="3027814" y="624571"/>
            <a:ext cx="3088371" cy="5515338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6416" r="0" b="11977"/>
          <a:stretch>
            <a:fillRect/>
          </a:stretch>
        </p:blipFill>
        <p:spPr>
          <a:xfrm rot="0">
            <a:off x="3027814" y="440038"/>
            <a:ext cx="3088371" cy="559659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17078"/>
          <a:stretch>
            <a:fillRect/>
          </a:stretch>
        </p:blipFill>
        <p:spPr>
          <a:xfrm rot="0">
            <a:off x="3027814" y="0"/>
            <a:ext cx="3088371" cy="568681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CPH1931</dc:creator>
  <dcterms:created xsi:type="dcterms:W3CDTF">2015-05-11T19:30:45Z</dcterms:created>
  <dcterms:modified xsi:type="dcterms:W3CDTF">2023-05-22T12:42:22Z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47c13d293d04415699c59655187e6a0a</vt:lpwstr>
  </property>
</Properties>
</file>