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p:sldMasterIdLst>
    <p:sldMasterId id="2147483648" r:id="rId1"/>
  </p:sldMasterIdLst>
  <p:notesMasterIdLst>
    <p:notesMasterId r:id="rId2"/>
  </p:notesMasterIdLst>
  <p:sldIdLst>
    <p:sldId id="256" r:id="rId3"/>
    <p:sldId id="257" r:id="rId4"/>
    <p:sldId id="258" r:id="rId5"/>
    <p:sldId id="259" r:id="rId6"/>
    <p:sldId id="267" r:id="rId7"/>
    <p:sldId id="260" r:id="rId8"/>
  </p:sldIdLst>
  <p:sldSz cy="8229600" cx="14630400"/>
  <p:notesSz cx="8229600" cy="14630400"/>
  <p:embeddedFontLst>
    <p:embeddedFont>
      <p:font typeface="Kanit"/>
      <p:regular r:id="rId9"/>
    </p:embeddedFont>
    <p:embeddedFont>
      <p:font typeface="Kanit"/>
      <p:regular r:id="rId10"/>
    </p:embeddedFont>
    <p:embeddedFont>
      <p:font typeface="Kanit"/>
      <p:regular r:id="rId11"/>
    </p:embeddedFont>
    <p:embeddedFont>
      <p:font typeface="Kanit"/>
      <p:regular r:id="rId12"/>
    </p:embeddedFont>
    <p:embeddedFont>
      <p:font typeface="Martel Sans Light"/>
      <p:regular r:id="rId13"/>
    </p:embeddedFont>
    <p:embeddedFont>
      <p:font typeface="Martel Sans Light"/>
      <p:regular r:id="rId14"/>
    </p:embeddedFont>
  </p:embeddedFontLst>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font" Target="fonts/font1.fntdata"/><Relationship Id="rId10" Type="http://schemas.openxmlformats.org/officeDocument/2006/relationships/font" Target="fonts/font2.fntdata"/><Relationship Id="rId11" Type="http://schemas.openxmlformats.org/officeDocument/2006/relationships/font" Target="fonts/font3.fntdata"/><Relationship Id="rId12" Type="http://schemas.openxmlformats.org/officeDocument/2006/relationships/font" Target="fonts/font4.fntdata"/><Relationship Id="rId13" Type="http://schemas.openxmlformats.org/officeDocument/2006/relationships/font" Target="fonts/font5.fntdata"/><Relationship Id="rId14" Type="http://schemas.openxmlformats.org/officeDocument/2006/relationships/font" Target="fonts/font6.fntdata"/><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5" name=""/>
        <p:cNvGrpSpPr/>
        <p:nvPr/>
      </p:nvGrpSpPr>
      <p:grpSpPr>
        <a:xfrm>
          <a:off x="0" y="0"/>
          <a:ext cx="0" cy="0"/>
          <a:chOff x="0" y="0"/>
          <a:chExt cx="0" cy="0"/>
        </a:xfrm>
      </p:grpSpPr>
      <p:sp>
        <p:nvSpPr>
          <p:cNvPr id="104863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3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63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3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3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0" name="Slide Image Placeholder 1"/>
          <p:cNvSpPr>
            <a:spLocks noChangeAspect="1" noRot="1" noGrp="1"/>
          </p:cNvSpPr>
          <p:nvPr>
            <p:ph type="sldImg"/>
          </p:nvPr>
        </p:nvSpPr>
        <p:spPr/>
      </p:sp>
      <p:sp>
        <p:nvSpPr>
          <p:cNvPr id="1048581" name="Notes Placeholder 2"/>
          <p:cNvSpPr>
            <a:spLocks noGrp="1"/>
          </p:cNvSpPr>
          <p:nvPr>
            <p:ph type="body" idx="1"/>
          </p:nvPr>
        </p:nvSpPr>
        <p:spPr/>
        <p:txBody>
          <a:bodyPr/>
          <a:p>
            <a:r>
              <a:rPr dirty="0" lang="en-US"/>
              <a:t/>
            </a:r>
            <a:endParaRPr dirty="0" lang="en-US"/>
          </a:p>
        </p:txBody>
      </p:sp>
      <p:sp>
        <p:nvSpPr>
          <p:cNvPr id="1048582"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r>
              <a:rPr dirty="0" lang="en-US"/>
              <a:t/>
            </a:r>
            <a:endParaRPr dirty="0" lang="en-US"/>
          </a:p>
        </p:txBody>
      </p:sp>
      <p:sp>
        <p:nvSpPr>
          <p:cNvPr id="1048592"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8" name="Slide Image Placeholder 1"/>
          <p:cNvSpPr>
            <a:spLocks noChangeAspect="1" noRot="1" noGrp="1"/>
          </p:cNvSpPr>
          <p:nvPr>
            <p:ph type="sldImg"/>
          </p:nvPr>
        </p:nvSpPr>
        <p:spPr/>
      </p:sp>
      <p:sp>
        <p:nvSpPr>
          <p:cNvPr id="1048609" name="Notes Placeholder 2"/>
          <p:cNvSpPr>
            <a:spLocks noGrp="1"/>
          </p:cNvSpPr>
          <p:nvPr>
            <p:ph type="body" idx="1"/>
          </p:nvPr>
        </p:nvSpPr>
        <p:spPr/>
        <p:txBody>
          <a:bodyPr/>
          <a:p>
            <a:r>
              <a:rPr dirty="0" lang="en-US"/>
              <a:t/>
            </a:r>
            <a:endParaRPr dirty="0" lang="en-US"/>
          </a:p>
        </p:txBody>
      </p:sp>
      <p:sp>
        <p:nvSpPr>
          <p:cNvPr id="1048610"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2" name="Slide Image Placeholder 1"/>
          <p:cNvSpPr>
            <a:spLocks noChangeAspect="1" noRot="1" noGrp="1"/>
          </p:cNvSpPr>
          <p:nvPr>
            <p:ph type="sldImg"/>
          </p:nvPr>
        </p:nvSpPr>
        <p:spPr/>
      </p:sp>
      <p:sp>
        <p:nvSpPr>
          <p:cNvPr id="1048623" name="Notes Placeholder 2"/>
          <p:cNvSpPr>
            <a:spLocks noGrp="1"/>
          </p:cNvSpPr>
          <p:nvPr>
            <p:ph type="body" idx="1"/>
          </p:nvPr>
        </p:nvSpPr>
        <p:spPr/>
        <p:txBody>
          <a:bodyPr/>
          <a:p>
            <a:r>
              <a:rPr dirty="0" lang="en-US"/>
              <a:t/>
            </a:r>
            <a:endParaRPr dirty="0" lang="en-US"/>
          </a:p>
        </p:txBody>
      </p:sp>
      <p:sp>
        <p:nvSpPr>
          <p:cNvPr id="1048624"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r>
              <a:rPr dirty="0" lang="en-US"/>
              <a:t/>
            </a:r>
            <a:endParaRPr dirty="0" lang="en-US"/>
          </a:p>
        </p:txBody>
      </p:sp>
      <p:sp>
        <p:nvSpPr>
          <p:cNvPr id="1048631"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4.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5.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34"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4" name=""/>
        <p:cNvGrpSpPr/>
        <p:nvPr/>
      </p:nvGrpSpPr>
      <p:grpSpPr>
        <a:xfrm>
          <a:off x="0" y="0"/>
          <a:ext cx="0" cy="0"/>
          <a:chOff x="0" y="0"/>
          <a:chExt cx="0" cy="0"/>
        </a:xfrm>
      </p:grpSpPr>
      <p:sp>
        <p:nvSpPr>
          <p:cNvPr id="1048576" name="Shape 0"/>
          <p:cNvSpPr/>
          <p:nvPr/>
        </p:nvSpPr>
        <p:spPr>
          <a:xfrm>
            <a:off x="0" y="0"/>
            <a:ext cx="14630400" cy="8229600"/>
          </a:xfrm>
          <a:prstGeom prst="rect"/>
          <a:solidFill>
            <a:srgbClr val="271C4E"/>
          </a:solidFill>
        </p:spPr>
      </p:sp>
      <p:sp>
        <p:nvSpPr>
          <p:cNvPr id="1048577" name="Shape 1"/>
          <p:cNvSpPr/>
          <p:nvPr/>
        </p:nvSpPr>
        <p:spPr>
          <a:xfrm>
            <a:off x="0" y="0"/>
            <a:ext cx="14630400" cy="8229600"/>
          </a:xfrm>
          <a:prstGeom prst="rect"/>
          <a:solidFill>
            <a:srgbClr val="100C35"/>
          </a:solidFill>
        </p:spPr>
      </p:sp>
      <p:pic>
        <p:nvPicPr>
          <p:cNvPr id="2097152" name="Image 0" descr="preencoded.png">
            <a:hlinkClick r:id="rId1" tooltip=""/>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8" name=""/>
        <p:cNvGrpSpPr/>
        <p:nvPr/>
      </p:nvGrpSpPr>
      <p:grpSpPr>
        <a:xfrm>
          <a:off x="0" y="0"/>
          <a:ext cx="0" cy="0"/>
          <a:chOff x="0" y="0"/>
          <a:chExt cx="0" cy="0"/>
        </a:xfrm>
      </p:grpSpPr>
      <p:sp>
        <p:nvSpPr>
          <p:cNvPr id="1048583" name="Shape 0"/>
          <p:cNvSpPr/>
          <p:nvPr/>
        </p:nvSpPr>
        <p:spPr>
          <a:xfrm>
            <a:off x="0" y="0"/>
            <a:ext cx="14630400" cy="8229600"/>
          </a:xfrm>
          <a:prstGeom prst="rect"/>
          <a:solidFill>
            <a:srgbClr val="271C4E"/>
          </a:solidFill>
        </p:spPr>
      </p:sp>
      <p:sp>
        <p:nvSpPr>
          <p:cNvPr id="1048584" name="Shape 1"/>
          <p:cNvSpPr/>
          <p:nvPr/>
        </p:nvSpPr>
        <p:spPr>
          <a:xfrm>
            <a:off x="0" y="0"/>
            <a:ext cx="14630400" cy="8229600"/>
          </a:xfrm>
          <a:prstGeom prst="rect"/>
          <a:solidFill>
            <a:srgbClr val="100C35"/>
          </a:solidFill>
        </p:spPr>
      </p:sp>
      <p:pic>
        <p:nvPicPr>
          <p:cNvPr id="2097154" name="Image 0" descr="preencoded.png">
            <a:hlinkClick r:id="rId1" tooltip=""/>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22" name=""/>
        <p:cNvGrpSpPr/>
        <p:nvPr/>
      </p:nvGrpSpPr>
      <p:grpSpPr>
        <a:xfrm>
          <a:off x="0" y="0"/>
          <a:ext cx="0" cy="0"/>
          <a:chOff x="0" y="0"/>
          <a:chExt cx="0" cy="0"/>
        </a:xfrm>
      </p:grpSpPr>
      <p:sp>
        <p:nvSpPr>
          <p:cNvPr id="1048593" name="Shape 0"/>
          <p:cNvSpPr/>
          <p:nvPr/>
        </p:nvSpPr>
        <p:spPr>
          <a:xfrm>
            <a:off x="0" y="0"/>
            <a:ext cx="14630400" cy="8229600"/>
          </a:xfrm>
          <a:prstGeom prst="rect"/>
          <a:solidFill>
            <a:srgbClr val="271C4E"/>
          </a:solidFill>
        </p:spPr>
      </p:sp>
      <p:sp>
        <p:nvSpPr>
          <p:cNvPr id="1048594" name="Shape 1"/>
          <p:cNvSpPr/>
          <p:nvPr/>
        </p:nvSpPr>
        <p:spPr>
          <a:xfrm>
            <a:off x="0" y="0"/>
            <a:ext cx="14630400" cy="8229600"/>
          </a:xfrm>
          <a:prstGeom prst="rect"/>
          <a:solidFill>
            <a:srgbClr val="100C35"/>
          </a:solidFill>
        </p:spPr>
      </p:sp>
      <p:pic>
        <p:nvPicPr>
          <p:cNvPr id="2097155" name="Image 0" descr="preencoded.png">
            <a:hlinkClick r:id="rId1" tooltip=""/>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26" name=""/>
        <p:cNvGrpSpPr/>
        <p:nvPr/>
      </p:nvGrpSpPr>
      <p:grpSpPr>
        <a:xfrm>
          <a:off x="0" y="0"/>
          <a:ext cx="0" cy="0"/>
          <a:chOff x="0" y="0"/>
          <a:chExt cx="0" cy="0"/>
        </a:xfrm>
      </p:grpSpPr>
      <p:sp>
        <p:nvSpPr>
          <p:cNvPr id="1048611" name="Shape 0"/>
          <p:cNvSpPr/>
          <p:nvPr/>
        </p:nvSpPr>
        <p:spPr>
          <a:xfrm>
            <a:off x="0" y="0"/>
            <a:ext cx="14630400" cy="8229600"/>
          </a:xfrm>
          <a:prstGeom prst="rect"/>
          <a:solidFill>
            <a:srgbClr val="271C4E"/>
          </a:solidFill>
        </p:spPr>
      </p:sp>
      <p:sp>
        <p:nvSpPr>
          <p:cNvPr id="1048612" name="Shape 1"/>
          <p:cNvSpPr/>
          <p:nvPr/>
        </p:nvSpPr>
        <p:spPr>
          <a:xfrm>
            <a:off x="0" y="0"/>
            <a:ext cx="14630400" cy="8229600"/>
          </a:xfrm>
          <a:prstGeom prst="rect"/>
          <a:solidFill>
            <a:srgbClr val="100C35"/>
          </a:solidFill>
        </p:spPr>
      </p:sp>
      <p:pic>
        <p:nvPicPr>
          <p:cNvPr id="2097157" name="Image 0" descr="preencoded.png">
            <a:hlinkClick r:id="rId1" tooltip=""/>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30" name=""/>
        <p:cNvGrpSpPr/>
        <p:nvPr/>
      </p:nvGrpSpPr>
      <p:grpSpPr>
        <a:xfrm>
          <a:off x="0" y="0"/>
          <a:ext cx="0" cy="0"/>
          <a:chOff x="0" y="0"/>
          <a:chExt cx="0" cy="0"/>
        </a:xfrm>
      </p:grpSpPr>
      <p:sp>
        <p:nvSpPr>
          <p:cNvPr id="1048625" name="Shape 0"/>
          <p:cNvSpPr/>
          <p:nvPr/>
        </p:nvSpPr>
        <p:spPr>
          <a:xfrm>
            <a:off x="0" y="0"/>
            <a:ext cx="14630400" cy="8229600"/>
          </a:xfrm>
          <a:prstGeom prst="rect"/>
          <a:solidFill>
            <a:srgbClr val="271C4E"/>
          </a:solidFill>
        </p:spPr>
      </p:sp>
      <p:sp>
        <p:nvSpPr>
          <p:cNvPr id="1048626" name="Shape 1"/>
          <p:cNvSpPr/>
          <p:nvPr/>
        </p:nvSpPr>
        <p:spPr>
          <a:xfrm>
            <a:off x="0" y="0"/>
            <a:ext cx="14630400" cy="8229600"/>
          </a:xfrm>
          <a:prstGeom prst="rect"/>
          <a:solidFill>
            <a:srgbClr val="100C35"/>
          </a:solidFill>
        </p:spPr>
      </p:sp>
      <p:pic>
        <p:nvPicPr>
          <p:cNvPr id="2097163" name="Image 0" descr="preencoded.png">
            <a:hlinkClick r:id="rId1" tooltip=""/>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7"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sp>
        <p:nvSpPr>
          <p:cNvPr id="1048578" name="Text 0"/>
          <p:cNvSpPr/>
          <p:nvPr/>
        </p:nvSpPr>
        <p:spPr>
          <a:xfrm>
            <a:off x="6324124" y="1952744"/>
            <a:ext cx="7468553" cy="2816066"/>
          </a:xfrm>
          <a:prstGeom prst="rect"/>
          <a:noFill/>
        </p:spPr>
        <p:txBody>
          <a:bodyPr anchor="t" bIns="0" lIns="0" rIns="0" rtlCol="0" tIns="0" wrap="square"/>
          <a:p>
            <a:pPr indent="0" marL="0">
              <a:lnSpc>
                <a:spcPts val="5500"/>
              </a:lnSpc>
              <a:buNone/>
            </a:pPr>
            <a:r>
              <a:rPr dirty="0" sz="4400" lang="en-US">
                <a:solidFill>
                  <a:srgbClr val="FFFFFF"/>
                </a:solidFill>
                <a:latin typeface="Kanit" pitchFamily="34" charset="0"/>
                <a:ea typeface="Kanit" pitchFamily="34" charset="-122"/>
                <a:cs typeface="Kanit" pitchFamily="34" charset="-120"/>
              </a:rPr>
              <a:t>Mengenali GitHub dan Kolaborasi dalam Pengembangan Perangkat Lunak</a:t>
            </a:r>
            <a:endParaRPr dirty="0" sz="4400" lang="en-US"/>
          </a:p>
        </p:txBody>
      </p:sp>
      <p:sp>
        <p:nvSpPr>
          <p:cNvPr id="1048579" name="Text 1"/>
          <p:cNvSpPr/>
          <p:nvPr/>
        </p:nvSpPr>
        <p:spPr>
          <a:xfrm>
            <a:off x="6324124" y="5127784"/>
            <a:ext cx="7468553" cy="1149072"/>
          </a:xfrm>
          <a:prstGeom prst="rect"/>
          <a:noFill/>
        </p:spPr>
        <p:txBody>
          <a:bodyPr anchor="t" bIns="0" lIns="0" rIns="0" rtlCol="0" tIns="0" wrap="square"/>
          <a:p>
            <a:pPr indent="0" marL="0">
              <a:lnSpc>
                <a:spcPts val="3000"/>
              </a:lnSpc>
              <a:buNone/>
            </a:pPr>
            <a:r>
              <a:rPr dirty="0" sz="1850" lang="en-US">
                <a:solidFill>
                  <a:srgbClr val="D9E1FF"/>
                </a:solidFill>
                <a:latin typeface="Martel Sans Light" pitchFamily="34" charset="0"/>
                <a:ea typeface="Martel Sans Light" pitchFamily="34" charset="-122"/>
                <a:cs typeface="Martel Sans Light" pitchFamily="34" charset="-120"/>
              </a:rPr>
              <a:t>pengembangan perangkat lunak, yaitu GitHub. Dengan mempelajari GitHub, Anda dapat meningkatkan efisiensi dan kualitas kerja tim dalam proyek pengembangan perangkat lunak.</a:t>
            </a:r>
            <a:endParaRPr dirty="0" sz="1850" lang="en-US"/>
          </a:p>
        </p:txBody>
      </p:sp>
      <p:pic>
        <p:nvPicPr>
          <p:cNvPr id="2097165" name=""/>
          <p:cNvPicPr>
            <a:picLocks/>
          </p:cNvPicPr>
          <p:nvPr/>
        </p:nvPicPr>
        <p:blipFill>
          <a:blip xmlns:r="http://schemas.openxmlformats.org/officeDocument/2006/relationships" r:embed="rId1"/>
          <a:stretch>
            <a:fillRect/>
          </a:stretch>
        </p:blipFill>
        <p:spPr>
          <a:xfrm rot="0">
            <a:off x="6972841" y="7343161"/>
            <a:ext cx="7657559" cy="886439"/>
          </a:xfrm>
          <a:prstGeom prst="rect"/>
        </p:spPr>
      </p:pic>
      <p:pic>
        <p:nvPicPr>
          <p:cNvPr id="2097176" name=""/>
          <p:cNvPicPr>
            <a:picLocks/>
          </p:cNvPicPr>
          <p:nvPr/>
        </p:nvPicPr>
        <p:blipFill>
          <a:blip xmlns:r="http://schemas.openxmlformats.org/officeDocument/2006/relationships" r:embed="rId2"/>
          <a:stretch>
            <a:fillRect/>
          </a:stretch>
        </p:blipFill>
        <p:spPr>
          <a:xfrm rot="0">
            <a:off x="10585678" y="-166974"/>
            <a:ext cx="4044722" cy="2119718"/>
          </a:xfrm>
          <a:prstGeom prst="rect"/>
        </p:spPr>
      </p:pic>
      <p:pic>
        <p:nvPicPr>
          <p:cNvPr id="2097177" name=""/>
          <p:cNvPicPr>
            <a:picLocks/>
          </p:cNvPicPr>
          <p:nvPr/>
        </p:nvPicPr>
        <p:blipFill>
          <a:blip xmlns:r="http://schemas.openxmlformats.org/officeDocument/2006/relationships" r:embed="rId3"/>
          <a:stretch>
            <a:fillRect/>
          </a:stretch>
        </p:blipFill>
        <p:spPr>
          <a:xfrm rot="0">
            <a:off x="153920" y="2664020"/>
            <a:ext cx="5741183" cy="3230720"/>
          </a:xfrm>
          <a:prstGeom prst="rect"/>
        </p:spPr>
      </p:pic>
      <p:sp>
        <p:nvSpPr>
          <p:cNvPr id="1048643" name=""/>
          <p:cNvSpPr txBox="1"/>
          <p:nvPr/>
        </p:nvSpPr>
        <p:spPr>
          <a:xfrm>
            <a:off x="153920" y="7531110"/>
            <a:ext cx="4000000" cy="510540"/>
          </a:xfrm>
          <a:prstGeom prst="rect"/>
        </p:spPr>
        <p:txBody>
          <a:bodyPr rtlCol="0" wrap="square">
            <a:spAutoFit/>
          </a:bodyPr>
          <a:p>
            <a:r>
              <a:rPr sz="2800" lang="en-US">
                <a:solidFill>
                  <a:srgbClr val="FFFFFF"/>
                </a:solidFill>
              </a:rPr>
              <a:t>B</a:t>
            </a:r>
            <a:r>
              <a:rPr sz="2800" lang="en-US">
                <a:solidFill>
                  <a:srgbClr val="FFFFFF"/>
                </a:solidFill>
              </a:rPr>
              <a:t>y</a:t>
            </a:r>
            <a:r>
              <a:rPr sz="2800" lang="en-US">
                <a:solidFill>
                  <a:srgbClr val="FFFFFF"/>
                </a:solidFill>
              </a:rPr>
              <a:t> </a:t>
            </a:r>
            <a:r>
              <a:rPr sz="2800" lang="en-US">
                <a:solidFill>
                  <a:srgbClr val="FFFFFF"/>
                </a:solidFill>
              </a:rPr>
              <a:t>:</a:t>
            </a:r>
            <a:r>
              <a:rPr sz="2800" lang="en-US">
                <a:solidFill>
                  <a:srgbClr val="FFFFFF"/>
                </a:solidFill>
              </a:rPr>
              <a:t> </a:t>
            </a:r>
            <a:r>
              <a:rPr sz="2800" lang="en-US">
                <a:solidFill>
                  <a:srgbClr val="FFFFFF"/>
                </a:solidFill>
              </a:rPr>
              <a:t>Agis </a:t>
            </a:r>
            <a:endParaRPr sz="2800" lang="in-ID">
              <a:solidFill>
                <a:srgbClr val="000000"/>
              </a:solidFill>
            </a:endParaRPr>
          </a:p>
        </p:txBody>
      </p:sp>
      <p:sp>
        <p:nvSpPr>
          <p:cNvPr id="1048644" name=""/>
          <p:cNvSpPr txBox="1"/>
          <p:nvPr/>
        </p:nvSpPr>
        <p:spPr>
          <a:xfrm>
            <a:off x="2153919" y="7531109"/>
            <a:ext cx="4000000" cy="510540"/>
          </a:xfrm>
          <a:prstGeom prst="rect"/>
        </p:spPr>
        <p:txBody>
          <a:bodyPr rtlCol="0" wrap="square">
            <a:spAutoFit/>
          </a:bodyPr>
          <a:p>
            <a:r>
              <a:rPr sz="2800" lang="en-US">
                <a:solidFill>
                  <a:srgbClr val="FFFFFF"/>
                </a:solidFill>
              </a:rPr>
              <a:t>K</a:t>
            </a:r>
            <a:r>
              <a:rPr sz="2800" lang="en-US">
                <a:solidFill>
                  <a:srgbClr val="FFFFFF"/>
                </a:solidFill>
              </a:rPr>
              <a:t>l</a:t>
            </a:r>
            <a:r>
              <a:rPr sz="2800" lang="en-US">
                <a:solidFill>
                  <a:srgbClr val="FFFFFF"/>
                </a:solidFill>
              </a:rPr>
              <a:t>s</a:t>
            </a:r>
            <a:r>
              <a:rPr sz="2800" lang="en-US">
                <a:solidFill>
                  <a:srgbClr val="FFFFFF"/>
                </a:solidFill>
              </a:rPr>
              <a:t> </a:t>
            </a:r>
            <a:r>
              <a:rPr sz="2800" lang="en-US">
                <a:solidFill>
                  <a:srgbClr val="FFFFFF"/>
                </a:solidFill>
              </a:rPr>
              <a:t>:</a:t>
            </a:r>
            <a:r>
              <a:rPr sz="2800" lang="en-US">
                <a:solidFill>
                  <a:srgbClr val="FFFFFF"/>
                </a:solidFill>
              </a:rPr>
              <a:t> </a:t>
            </a:r>
            <a:r>
              <a:rPr sz="2800" lang="en-US">
                <a:solidFill>
                  <a:srgbClr val="FFFFFF"/>
                </a:solidFill>
              </a:rPr>
              <a:t>X</a:t>
            </a:r>
            <a:r>
              <a:rPr sz="2800" lang="en-US">
                <a:solidFill>
                  <a:srgbClr val="FFFFFF"/>
                </a:solidFill>
              </a:rPr>
              <a:t>i</a:t>
            </a:r>
            <a:r>
              <a:rPr sz="2800" lang="en-US">
                <a:solidFill>
                  <a:srgbClr val="FFFFFF"/>
                </a:solidFill>
              </a:rPr>
              <a:t> </a:t>
            </a:r>
            <a:r>
              <a:rPr sz="2800" lang="en-US">
                <a:solidFill>
                  <a:srgbClr val="FFFFFF"/>
                </a:solidFill>
              </a:rPr>
              <a:t>t</a:t>
            </a:r>
            <a:r>
              <a:rPr sz="2800" lang="en-US">
                <a:solidFill>
                  <a:srgbClr val="FFFFFF"/>
                </a:solidFill>
              </a:rPr>
              <a:t>j</a:t>
            </a:r>
            <a:r>
              <a:rPr sz="2800" lang="en-US">
                <a:solidFill>
                  <a:srgbClr val="FFFFFF"/>
                </a:solidFill>
              </a:rPr>
              <a:t>k</a:t>
            </a:r>
            <a:r>
              <a:rPr sz="2800" lang="en-US">
                <a:solidFill>
                  <a:srgbClr val="FFFFFF"/>
                </a:solidFill>
              </a:rPr>
              <a:t>takl </a:t>
            </a:r>
            <a:endParaRPr sz="2800" lang="in-ID">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9" name=""/>
        <p:cNvGrpSpPr/>
        <p:nvPr/>
      </p:nvGrpSpPr>
      <p:grpSpPr>
        <a:xfrm>
          <a:off x="0" y="0"/>
          <a:ext cx="0" cy="0"/>
          <a:chOff x="0" y="0"/>
          <a:chExt cx="0" cy="0"/>
        </a:xfrm>
      </p:grpSpPr>
      <p:sp>
        <p:nvSpPr>
          <p:cNvPr id="1048585" name="Text 0"/>
          <p:cNvSpPr/>
          <p:nvPr/>
        </p:nvSpPr>
        <p:spPr>
          <a:xfrm>
            <a:off x="837724" y="2294215"/>
            <a:ext cx="11989237" cy="704017"/>
          </a:xfrm>
          <a:prstGeom prst="rect"/>
          <a:noFill/>
        </p:spPr>
        <p:txBody>
          <a:bodyPr anchor="t" bIns="0" lIns="0" rIns="0" rtlCol="0" tIns="0" wrap="none"/>
          <a:p>
            <a:pPr indent="0" marL="0">
              <a:lnSpc>
                <a:spcPts val="5500"/>
              </a:lnSpc>
              <a:buNone/>
            </a:pPr>
            <a:r>
              <a:rPr dirty="0" sz="4400" lang="en-US">
                <a:solidFill>
                  <a:srgbClr val="FFFFFF"/>
                </a:solidFill>
                <a:latin typeface="Kanit" pitchFamily="34" charset="0"/>
                <a:ea typeface="Kanit" pitchFamily="34" charset="-122"/>
                <a:cs typeface="Kanit" pitchFamily="34" charset="-120"/>
              </a:rPr>
              <a:t>Manfaat Menggunakan GitHub untuk Kolaborasi</a:t>
            </a:r>
            <a:endParaRPr dirty="0" sz="4400" lang="en-US"/>
          </a:p>
        </p:txBody>
      </p:sp>
      <p:sp>
        <p:nvSpPr>
          <p:cNvPr id="1048586" name="Text 1"/>
          <p:cNvSpPr/>
          <p:nvPr/>
        </p:nvSpPr>
        <p:spPr>
          <a:xfrm>
            <a:off x="837724" y="3596521"/>
            <a:ext cx="2816185" cy="351949"/>
          </a:xfrm>
          <a:prstGeom prst="rect"/>
          <a:noFill/>
        </p:spPr>
        <p:txBody>
          <a:bodyPr anchor="t" bIns="0" lIns="0" rIns="0" rtlCol="0" tIns="0" wrap="none"/>
          <a:p>
            <a:pPr indent="0" marL="0">
              <a:lnSpc>
                <a:spcPts val="2750"/>
              </a:lnSpc>
              <a:buNone/>
            </a:pPr>
            <a:r>
              <a:rPr dirty="0" sz="2200" lang="en-US">
                <a:solidFill>
                  <a:srgbClr val="FFFFFF"/>
                </a:solidFill>
                <a:latin typeface="Kanit" pitchFamily="34" charset="0"/>
                <a:ea typeface="Kanit" pitchFamily="34" charset="-122"/>
                <a:cs typeface="Kanit" pitchFamily="34" charset="-120"/>
              </a:rPr>
              <a:t>Kontribusi Tim</a:t>
            </a:r>
            <a:endParaRPr dirty="0" sz="2200" lang="en-US"/>
          </a:p>
        </p:txBody>
      </p:sp>
      <p:sp>
        <p:nvSpPr>
          <p:cNvPr id="1048587" name="Text 2"/>
          <p:cNvSpPr/>
          <p:nvPr/>
        </p:nvSpPr>
        <p:spPr>
          <a:xfrm>
            <a:off x="837724" y="4187785"/>
            <a:ext cx="6185535" cy="1532096"/>
          </a:xfrm>
          <a:prstGeom prst="rect"/>
          <a:noFill/>
        </p:spPr>
        <p:txBody>
          <a:bodyPr anchor="t" bIns="0" lIns="0" rIns="0" rtlCol="0" tIns="0" wrap="square"/>
          <a:p>
            <a:pPr indent="0" marL="0">
              <a:lnSpc>
                <a:spcPts val="3000"/>
              </a:lnSpc>
              <a:buNone/>
            </a:pPr>
            <a:r>
              <a:rPr dirty="0" sz="1850" lang="en-US">
                <a:solidFill>
                  <a:srgbClr val="D9E1FF"/>
                </a:solidFill>
                <a:latin typeface="Martel Sans Light" pitchFamily="34" charset="0"/>
                <a:ea typeface="Martel Sans Light" pitchFamily="34" charset="-122"/>
                <a:cs typeface="Martel Sans Light" pitchFamily="34" charset="-120"/>
              </a:rPr>
              <a:t>GitHub memfasilitasi kolaborasi tim dalam pengembangan perangkat lunak. Berbagai anggota tim dapat bekerja bersama dalam proyek yang sama, berbagi kode, dan melacak perubahan.</a:t>
            </a:r>
            <a:endParaRPr dirty="0" sz="1850" lang="en-US"/>
          </a:p>
        </p:txBody>
      </p:sp>
      <p:sp>
        <p:nvSpPr>
          <p:cNvPr id="1048588" name="Text 3"/>
          <p:cNvSpPr/>
          <p:nvPr/>
        </p:nvSpPr>
        <p:spPr>
          <a:xfrm>
            <a:off x="7614761" y="3596521"/>
            <a:ext cx="2816185" cy="351949"/>
          </a:xfrm>
          <a:prstGeom prst="rect"/>
          <a:noFill/>
        </p:spPr>
        <p:txBody>
          <a:bodyPr anchor="t" bIns="0" lIns="0" rIns="0" rtlCol="0" tIns="0" wrap="none"/>
          <a:p>
            <a:pPr indent="0" marL="0">
              <a:lnSpc>
                <a:spcPts val="2750"/>
              </a:lnSpc>
              <a:buNone/>
            </a:pPr>
            <a:r>
              <a:rPr dirty="0" sz="2200" lang="en-US">
                <a:solidFill>
                  <a:srgbClr val="FFFFFF"/>
                </a:solidFill>
                <a:latin typeface="Kanit" pitchFamily="34" charset="0"/>
                <a:ea typeface="Kanit" pitchFamily="34" charset="-122"/>
                <a:cs typeface="Kanit" pitchFamily="34" charset="-120"/>
              </a:rPr>
              <a:t>Kontrol Versi</a:t>
            </a:r>
            <a:endParaRPr dirty="0" sz="2200" lang="en-US"/>
          </a:p>
        </p:txBody>
      </p:sp>
      <p:sp>
        <p:nvSpPr>
          <p:cNvPr id="1048589" name="Text 4"/>
          <p:cNvSpPr/>
          <p:nvPr/>
        </p:nvSpPr>
        <p:spPr>
          <a:xfrm>
            <a:off x="7614761" y="4187785"/>
            <a:ext cx="6185535" cy="1532096"/>
          </a:xfrm>
          <a:prstGeom prst="rect"/>
          <a:noFill/>
        </p:spPr>
        <p:txBody>
          <a:bodyPr anchor="t" bIns="0" lIns="0" rIns="0" rtlCol="0" tIns="0" wrap="square"/>
          <a:p>
            <a:pPr indent="0" marL="0">
              <a:lnSpc>
                <a:spcPts val="3000"/>
              </a:lnSpc>
              <a:buNone/>
            </a:pPr>
            <a:r>
              <a:rPr dirty="0" sz="1850" lang="en-US">
                <a:solidFill>
                  <a:srgbClr val="D9E1FF"/>
                </a:solidFill>
                <a:latin typeface="Martel Sans Light" pitchFamily="34" charset="0"/>
                <a:ea typeface="Martel Sans Light" pitchFamily="34" charset="-122"/>
                <a:cs typeface="Martel Sans Light" pitchFamily="34" charset="-120"/>
              </a:rPr>
              <a:t>GitHub membantu melacak versi kode. Dengan riwayat perubahan yang terdokumentasi, tim dapat mengembalikan kode ke versi sebelumnya jika diperlukan.</a:t>
            </a:r>
            <a:endParaRPr dirty="0" sz="1850" lang="en-US"/>
          </a:p>
        </p:txBody>
      </p:sp>
      <p:pic>
        <p:nvPicPr>
          <p:cNvPr id="2097166" name=""/>
          <p:cNvPicPr>
            <a:picLocks/>
          </p:cNvPicPr>
          <p:nvPr/>
        </p:nvPicPr>
        <p:blipFill>
          <a:blip xmlns:r="http://schemas.openxmlformats.org/officeDocument/2006/relationships" r:embed="rId1"/>
          <a:stretch>
            <a:fillRect/>
          </a:stretch>
        </p:blipFill>
        <p:spPr>
          <a:xfrm rot="0">
            <a:off x="6248562" y="7261294"/>
            <a:ext cx="8364766" cy="96830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3" name=""/>
        <p:cNvGrpSpPr/>
        <p:nvPr/>
      </p:nvGrpSpPr>
      <p:grpSpPr>
        <a:xfrm>
          <a:off x="0" y="0"/>
          <a:ext cx="0" cy="0"/>
          <a:chOff x="0" y="0"/>
          <a:chExt cx="0" cy="0"/>
        </a:xfrm>
      </p:grpSpPr>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595" name="Text 0"/>
          <p:cNvSpPr/>
          <p:nvPr/>
        </p:nvSpPr>
        <p:spPr>
          <a:xfrm>
            <a:off x="6286381" y="1146572"/>
            <a:ext cx="7544038" cy="1344454"/>
          </a:xfrm>
          <a:prstGeom prst="rect"/>
          <a:noFill/>
        </p:spPr>
        <p:txBody>
          <a:bodyPr anchor="t" bIns="0" lIns="0" rIns="0" rtlCol="0" tIns="0" wrap="square"/>
          <a:p>
            <a:pPr indent="0" marL="0">
              <a:lnSpc>
                <a:spcPts val="5250"/>
              </a:lnSpc>
              <a:buNone/>
            </a:pPr>
            <a:r>
              <a:rPr dirty="0" sz="4200" lang="en-US">
                <a:solidFill>
                  <a:srgbClr val="FFFFFF"/>
                </a:solidFill>
                <a:latin typeface="Kanit" pitchFamily="34" charset="0"/>
                <a:ea typeface="Kanit" pitchFamily="34" charset="-122"/>
                <a:cs typeface="Kanit" pitchFamily="34" charset="-120"/>
              </a:rPr>
              <a:t>Memulai dengan GitHub: Membuat Akun dan Repository</a:t>
            </a:r>
            <a:endParaRPr dirty="0" sz="4200" lang="en-US"/>
          </a:p>
        </p:txBody>
      </p:sp>
      <p:sp>
        <p:nvSpPr>
          <p:cNvPr id="1048596" name="Shape 1"/>
          <p:cNvSpPr/>
          <p:nvPr/>
        </p:nvSpPr>
        <p:spPr>
          <a:xfrm>
            <a:off x="6286381" y="3090863"/>
            <a:ext cx="514231" cy="514231"/>
          </a:xfrm>
          <a:prstGeom prst="roundRect">
            <a:avLst>
              <a:gd name="adj" fmla="val 6668"/>
            </a:avLst>
          </a:prstGeom>
          <a:solidFill>
            <a:srgbClr val="2F2B54"/>
          </a:solidFill>
        </p:spPr>
      </p:sp>
      <p:sp>
        <p:nvSpPr>
          <p:cNvPr id="1048597" name="Text 2"/>
          <p:cNvSpPr/>
          <p:nvPr/>
        </p:nvSpPr>
        <p:spPr>
          <a:xfrm>
            <a:off x="6492002" y="3186589"/>
            <a:ext cx="102989" cy="322659"/>
          </a:xfrm>
          <a:prstGeom prst="rect"/>
          <a:noFill/>
        </p:spPr>
        <p:txBody>
          <a:bodyPr anchor="t" bIns="0" lIns="0" rIns="0" rtlCol="0" tIns="0" wrap="none"/>
          <a:p>
            <a:pPr algn="ctr" indent="0" marL="0">
              <a:lnSpc>
                <a:spcPts val="2500"/>
              </a:lnSpc>
              <a:buNone/>
            </a:pPr>
            <a:r>
              <a:rPr dirty="0" sz="2500" lang="en-US">
                <a:solidFill>
                  <a:srgbClr val="D9E1FF"/>
                </a:solidFill>
                <a:latin typeface="Kanit" pitchFamily="34" charset="0"/>
                <a:ea typeface="Kanit" pitchFamily="34" charset="-122"/>
                <a:cs typeface="Kanit" pitchFamily="34" charset="-120"/>
              </a:rPr>
              <a:t>1</a:t>
            </a:r>
            <a:endParaRPr dirty="0" sz="2500" lang="en-US"/>
          </a:p>
        </p:txBody>
      </p:sp>
      <p:sp>
        <p:nvSpPr>
          <p:cNvPr id="1048598" name="Text 3"/>
          <p:cNvSpPr/>
          <p:nvPr/>
        </p:nvSpPr>
        <p:spPr>
          <a:xfrm>
            <a:off x="7029093" y="3090863"/>
            <a:ext cx="2689146" cy="336113"/>
          </a:xfrm>
          <a:prstGeom prst="rect"/>
          <a:noFill/>
        </p:spPr>
        <p:txBody>
          <a:bodyPr anchor="t" bIns="0" lIns="0" rIns="0" rtlCol="0" tIns="0" wrap="none"/>
          <a:p>
            <a:pPr indent="0" marL="0">
              <a:lnSpc>
                <a:spcPts val="2600"/>
              </a:lnSpc>
              <a:buNone/>
            </a:pPr>
            <a:r>
              <a:rPr dirty="0" sz="2100" lang="en-US">
                <a:solidFill>
                  <a:srgbClr val="D9E1FF"/>
                </a:solidFill>
                <a:latin typeface="Kanit" pitchFamily="34" charset="0"/>
                <a:ea typeface="Kanit" pitchFamily="34" charset="-122"/>
                <a:cs typeface="Kanit" pitchFamily="34" charset="-120"/>
              </a:rPr>
              <a:t>Buat Akun</a:t>
            </a:r>
            <a:endParaRPr dirty="0" sz="2100" lang="en-US"/>
          </a:p>
        </p:txBody>
      </p:sp>
      <p:sp>
        <p:nvSpPr>
          <p:cNvPr id="1048599" name="Text 4"/>
          <p:cNvSpPr/>
          <p:nvPr/>
        </p:nvSpPr>
        <p:spPr>
          <a:xfrm>
            <a:off x="7029093" y="3564017"/>
            <a:ext cx="2915126" cy="731520"/>
          </a:xfrm>
          <a:prstGeom prst="rect"/>
          <a:noFill/>
        </p:spPr>
        <p:txBody>
          <a:bodyPr anchor="t" bIns="0" lIns="0" rIns="0" rtlCol="0" tIns="0" wrap="square"/>
          <a:p>
            <a:pPr indent="0" marL="0">
              <a:lnSpc>
                <a:spcPts val="2850"/>
              </a:lnSpc>
              <a:buNone/>
            </a:pPr>
            <a:r>
              <a:rPr dirty="0" sz="1750" lang="en-US">
                <a:solidFill>
                  <a:srgbClr val="D9E1FF"/>
                </a:solidFill>
                <a:latin typeface="Martel Sans Light" pitchFamily="34" charset="0"/>
                <a:ea typeface="Martel Sans Light" pitchFamily="34" charset="-122"/>
                <a:cs typeface="Martel Sans Light" pitchFamily="34" charset="-120"/>
              </a:rPr>
              <a:t>Daftar di situs web GitHub dan buat akun baru.</a:t>
            </a:r>
            <a:endParaRPr dirty="0" sz="1750" lang="en-US"/>
          </a:p>
        </p:txBody>
      </p:sp>
      <p:sp>
        <p:nvSpPr>
          <p:cNvPr id="1048600" name="Shape 5"/>
          <p:cNvSpPr/>
          <p:nvPr/>
        </p:nvSpPr>
        <p:spPr>
          <a:xfrm>
            <a:off x="10172700" y="3090863"/>
            <a:ext cx="514231" cy="514231"/>
          </a:xfrm>
          <a:prstGeom prst="roundRect">
            <a:avLst>
              <a:gd name="adj" fmla="val 6668"/>
            </a:avLst>
          </a:prstGeom>
          <a:solidFill>
            <a:srgbClr val="2F2B54"/>
          </a:solidFill>
        </p:spPr>
      </p:sp>
      <p:sp>
        <p:nvSpPr>
          <p:cNvPr id="1048601" name="Text 6"/>
          <p:cNvSpPr/>
          <p:nvPr/>
        </p:nvSpPr>
        <p:spPr>
          <a:xfrm>
            <a:off x="10347603" y="3186589"/>
            <a:ext cx="164306" cy="322659"/>
          </a:xfrm>
          <a:prstGeom prst="rect"/>
          <a:noFill/>
        </p:spPr>
        <p:txBody>
          <a:bodyPr anchor="t" bIns="0" lIns="0" rIns="0" rtlCol="0" tIns="0" wrap="none"/>
          <a:p>
            <a:pPr algn="ctr" indent="0" marL="0">
              <a:lnSpc>
                <a:spcPts val="2500"/>
              </a:lnSpc>
              <a:buNone/>
            </a:pPr>
            <a:r>
              <a:rPr dirty="0" sz="2500" lang="en-US">
                <a:solidFill>
                  <a:srgbClr val="D9E1FF"/>
                </a:solidFill>
                <a:latin typeface="Kanit" pitchFamily="34" charset="0"/>
                <a:ea typeface="Kanit" pitchFamily="34" charset="-122"/>
                <a:cs typeface="Kanit" pitchFamily="34" charset="-120"/>
              </a:rPr>
              <a:t>2</a:t>
            </a:r>
            <a:endParaRPr dirty="0" sz="2500" lang="en-US"/>
          </a:p>
        </p:txBody>
      </p:sp>
      <p:sp>
        <p:nvSpPr>
          <p:cNvPr id="1048602" name="Text 7"/>
          <p:cNvSpPr/>
          <p:nvPr/>
        </p:nvSpPr>
        <p:spPr>
          <a:xfrm>
            <a:off x="10915412" y="3090863"/>
            <a:ext cx="2689146" cy="336113"/>
          </a:xfrm>
          <a:prstGeom prst="rect"/>
          <a:noFill/>
        </p:spPr>
        <p:txBody>
          <a:bodyPr anchor="t" bIns="0" lIns="0" rIns="0" rtlCol="0" tIns="0" wrap="none"/>
          <a:p>
            <a:pPr indent="0" marL="0">
              <a:lnSpc>
                <a:spcPts val="2600"/>
              </a:lnSpc>
              <a:buNone/>
            </a:pPr>
            <a:r>
              <a:rPr dirty="0" sz="2100" lang="en-US">
                <a:solidFill>
                  <a:srgbClr val="D9E1FF"/>
                </a:solidFill>
                <a:latin typeface="Kanit" pitchFamily="34" charset="0"/>
                <a:ea typeface="Kanit" pitchFamily="34" charset="-122"/>
                <a:cs typeface="Kanit" pitchFamily="34" charset="-120"/>
              </a:rPr>
              <a:t>Buat Repository</a:t>
            </a:r>
            <a:endParaRPr dirty="0" sz="2100" lang="en-US"/>
          </a:p>
        </p:txBody>
      </p:sp>
      <p:sp>
        <p:nvSpPr>
          <p:cNvPr id="1048603" name="Text 8"/>
          <p:cNvSpPr/>
          <p:nvPr/>
        </p:nvSpPr>
        <p:spPr>
          <a:xfrm>
            <a:off x="10915412" y="3564017"/>
            <a:ext cx="2915126" cy="1828800"/>
          </a:xfrm>
          <a:prstGeom prst="rect"/>
          <a:noFill/>
        </p:spPr>
        <p:txBody>
          <a:bodyPr anchor="t" bIns="0" lIns="0" rIns="0" rtlCol="0" tIns="0" wrap="square"/>
          <a:p>
            <a:pPr indent="0" marL="0">
              <a:lnSpc>
                <a:spcPts val="2850"/>
              </a:lnSpc>
              <a:buNone/>
            </a:pPr>
            <a:r>
              <a:rPr dirty="0" sz="1750" lang="en-US">
                <a:solidFill>
                  <a:srgbClr val="D9E1FF"/>
                </a:solidFill>
                <a:latin typeface="Martel Sans Light" pitchFamily="34" charset="0"/>
                <a:ea typeface="Martel Sans Light" pitchFamily="34" charset="-122"/>
                <a:cs typeface="Martel Sans Light" pitchFamily="34" charset="-120"/>
              </a:rPr>
              <a:t>Buat repository baru untuk menyimpan proyek Anda. Repository ini berfungsi sebagai tempat penyimpanan kode.</a:t>
            </a:r>
            <a:endParaRPr dirty="0" sz="1750" lang="en-US"/>
          </a:p>
        </p:txBody>
      </p:sp>
      <p:sp>
        <p:nvSpPr>
          <p:cNvPr id="1048604" name="Shape 9"/>
          <p:cNvSpPr/>
          <p:nvPr/>
        </p:nvSpPr>
        <p:spPr>
          <a:xfrm>
            <a:off x="6286381" y="5878354"/>
            <a:ext cx="514231" cy="514231"/>
          </a:xfrm>
          <a:prstGeom prst="roundRect">
            <a:avLst>
              <a:gd name="adj" fmla="val 6668"/>
            </a:avLst>
          </a:prstGeom>
          <a:solidFill>
            <a:srgbClr val="2F2B54"/>
          </a:solidFill>
        </p:spPr>
      </p:sp>
      <p:sp>
        <p:nvSpPr>
          <p:cNvPr id="1048605" name="Text 10"/>
          <p:cNvSpPr/>
          <p:nvPr/>
        </p:nvSpPr>
        <p:spPr>
          <a:xfrm>
            <a:off x="6459736" y="5974080"/>
            <a:ext cx="167521" cy="322659"/>
          </a:xfrm>
          <a:prstGeom prst="rect"/>
          <a:noFill/>
        </p:spPr>
        <p:txBody>
          <a:bodyPr anchor="t" bIns="0" lIns="0" rIns="0" rtlCol="0" tIns="0" wrap="none"/>
          <a:p>
            <a:pPr algn="ctr" indent="0" marL="0">
              <a:lnSpc>
                <a:spcPts val="2500"/>
              </a:lnSpc>
              <a:buNone/>
            </a:pPr>
            <a:r>
              <a:rPr dirty="0" sz="2500" lang="en-US">
                <a:solidFill>
                  <a:srgbClr val="D9E1FF"/>
                </a:solidFill>
                <a:latin typeface="Kanit" pitchFamily="34" charset="0"/>
                <a:ea typeface="Kanit" pitchFamily="34" charset="-122"/>
                <a:cs typeface="Kanit" pitchFamily="34" charset="-120"/>
              </a:rPr>
              <a:t>3</a:t>
            </a:r>
            <a:endParaRPr dirty="0" sz="2500" lang="en-US"/>
          </a:p>
        </p:txBody>
      </p:sp>
      <p:sp>
        <p:nvSpPr>
          <p:cNvPr id="1048606" name="Text 11"/>
          <p:cNvSpPr/>
          <p:nvPr/>
        </p:nvSpPr>
        <p:spPr>
          <a:xfrm>
            <a:off x="7029093" y="5878354"/>
            <a:ext cx="2689146" cy="336113"/>
          </a:xfrm>
          <a:prstGeom prst="rect"/>
          <a:noFill/>
        </p:spPr>
        <p:txBody>
          <a:bodyPr anchor="t" bIns="0" lIns="0" rIns="0" rtlCol="0" tIns="0" wrap="none"/>
          <a:p>
            <a:pPr indent="0" marL="0">
              <a:lnSpc>
                <a:spcPts val="2600"/>
              </a:lnSpc>
              <a:buNone/>
            </a:pPr>
            <a:r>
              <a:rPr dirty="0" sz="2100" lang="en-US">
                <a:solidFill>
                  <a:srgbClr val="D9E1FF"/>
                </a:solidFill>
                <a:latin typeface="Kanit" pitchFamily="34" charset="0"/>
                <a:ea typeface="Kanit" pitchFamily="34" charset="-122"/>
                <a:cs typeface="Kanit" pitchFamily="34" charset="-120"/>
              </a:rPr>
              <a:t>Upload Kode</a:t>
            </a:r>
            <a:endParaRPr dirty="0" sz="2100" lang="en-US"/>
          </a:p>
        </p:txBody>
      </p:sp>
      <p:sp>
        <p:nvSpPr>
          <p:cNvPr id="1048607" name="Text 12"/>
          <p:cNvSpPr/>
          <p:nvPr/>
        </p:nvSpPr>
        <p:spPr>
          <a:xfrm>
            <a:off x="7029093" y="6351508"/>
            <a:ext cx="6801326" cy="731520"/>
          </a:xfrm>
          <a:prstGeom prst="rect"/>
          <a:noFill/>
        </p:spPr>
        <p:txBody>
          <a:bodyPr anchor="t" bIns="0" lIns="0" rIns="0" rtlCol="0" tIns="0" wrap="square"/>
          <a:p>
            <a:pPr indent="0" marL="0">
              <a:lnSpc>
                <a:spcPts val="2850"/>
              </a:lnSpc>
              <a:buNone/>
            </a:pPr>
            <a:r>
              <a:rPr dirty="0" sz="1750" lang="en-US">
                <a:solidFill>
                  <a:srgbClr val="D9E1FF"/>
                </a:solidFill>
                <a:latin typeface="Martel Sans Light" pitchFamily="34" charset="0"/>
                <a:ea typeface="Martel Sans Light" pitchFamily="34" charset="-122"/>
                <a:cs typeface="Martel Sans Light" pitchFamily="34" charset="-120"/>
              </a:rPr>
              <a:t>Upload file kode Anda ke repository baru yang telah dibuat. Kode Anda kini tersimpan di GitHub.</a:t>
            </a:r>
            <a:endParaRPr dirty="0" sz="1750" lang="en-US"/>
          </a:p>
        </p:txBody>
      </p:sp>
      <p:pic>
        <p:nvPicPr>
          <p:cNvPr id="2097167" name=""/>
          <p:cNvPicPr>
            <a:picLocks/>
          </p:cNvPicPr>
          <p:nvPr/>
        </p:nvPicPr>
        <p:blipFill>
          <a:blip xmlns:r="http://schemas.openxmlformats.org/officeDocument/2006/relationships" r:embed="rId2"/>
          <a:stretch>
            <a:fillRect/>
          </a:stretch>
        </p:blipFill>
        <p:spPr>
          <a:xfrm rot="0" flipV="1">
            <a:off x="7315201" y="7349349"/>
            <a:ext cx="7604095" cy="88025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7" name=""/>
        <p:cNvGrpSpPr/>
        <p:nvPr/>
      </p:nvGrpSpPr>
      <p:grpSpPr>
        <a:xfrm>
          <a:off x="0" y="0"/>
          <a:ext cx="0" cy="0"/>
          <a:chOff x="0" y="0"/>
          <a:chExt cx="0" cy="0"/>
        </a:xfrm>
      </p:grpSpPr>
      <p:pic>
        <p:nvPicPr>
          <p:cNvPr id="2097158"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613" name="Text 0"/>
          <p:cNvSpPr/>
          <p:nvPr/>
        </p:nvSpPr>
        <p:spPr>
          <a:xfrm>
            <a:off x="6159103" y="529471"/>
            <a:ext cx="5802273" cy="565190"/>
          </a:xfrm>
          <a:prstGeom prst="rect"/>
          <a:noFill/>
        </p:spPr>
        <p:txBody>
          <a:bodyPr anchor="t" bIns="0" lIns="0" rIns="0" rtlCol="0" tIns="0" wrap="none"/>
          <a:p>
            <a:pPr indent="0" marL="0">
              <a:lnSpc>
                <a:spcPts val="4450"/>
              </a:lnSpc>
              <a:buNone/>
            </a:pPr>
            <a:r>
              <a:rPr dirty="0" sz="3550" lang="en-US">
                <a:solidFill>
                  <a:srgbClr val="FFFFFF"/>
                </a:solidFill>
                <a:latin typeface="Kanit" pitchFamily="34" charset="0"/>
                <a:ea typeface="Kanit" pitchFamily="34" charset="-122"/>
                <a:cs typeface="Kanit" pitchFamily="34" charset="-120"/>
              </a:rPr>
              <a:t>Langkah-langkah Kolaborasi</a:t>
            </a:r>
            <a:endParaRPr dirty="0" sz="3550" lang="en-US"/>
          </a:p>
        </p:txBody>
      </p:sp>
      <p:pic>
        <p:nvPicPr>
          <p:cNvPr id="2097159" name="Image 1" descr="preencoded.png"/>
          <p:cNvPicPr>
            <a:picLocks noChangeAspect="1"/>
          </p:cNvPicPr>
          <p:nvPr/>
        </p:nvPicPr>
        <p:blipFill>
          <a:blip xmlns:r="http://schemas.openxmlformats.org/officeDocument/2006/relationships" r:embed="rId2"/>
          <a:stretch>
            <a:fillRect/>
          </a:stretch>
        </p:blipFill>
        <p:spPr>
          <a:xfrm>
            <a:off x="6354246" y="2051060"/>
            <a:ext cx="898429" cy="1537573"/>
          </a:xfrm>
          <a:prstGeom prst="rect"/>
        </p:spPr>
      </p:pic>
      <p:pic>
        <p:nvPicPr>
          <p:cNvPr id="2097160" name="Image 2" descr="preencoded.png"/>
          <p:cNvPicPr>
            <a:picLocks noChangeAspect="1"/>
          </p:cNvPicPr>
          <p:nvPr/>
        </p:nvPicPr>
        <p:blipFill>
          <a:blip xmlns:r="http://schemas.openxmlformats.org/officeDocument/2006/relationships" r:embed="rId3"/>
          <a:stretch>
            <a:fillRect/>
          </a:stretch>
        </p:blipFill>
        <p:spPr>
          <a:xfrm>
            <a:off x="6354246" y="5333510"/>
            <a:ext cx="960953" cy="1537573"/>
          </a:xfrm>
          <a:prstGeom prst="rect"/>
        </p:spPr>
      </p:pic>
      <p:pic>
        <p:nvPicPr>
          <p:cNvPr id="2097168" name=""/>
          <p:cNvPicPr>
            <a:picLocks/>
          </p:cNvPicPr>
          <p:nvPr/>
        </p:nvPicPr>
        <p:blipFill>
          <a:blip xmlns:r="http://schemas.openxmlformats.org/officeDocument/2006/relationships" r:embed="rId4"/>
          <a:stretch>
            <a:fillRect/>
          </a:stretch>
        </p:blipFill>
        <p:spPr>
          <a:xfrm rot="0">
            <a:off x="7880946" y="7610879"/>
            <a:ext cx="6859997" cy="794113"/>
          </a:xfrm>
          <a:prstGeom prst="rect"/>
        </p:spPr>
      </p:pic>
      <p:sp>
        <p:nvSpPr>
          <p:cNvPr id="1048638" name=""/>
          <p:cNvSpPr txBox="1"/>
          <p:nvPr/>
        </p:nvSpPr>
        <p:spPr>
          <a:xfrm>
            <a:off x="7315200" y="1859726"/>
            <a:ext cx="7991489" cy="1920241"/>
          </a:xfrm>
          <a:prstGeom prst="rect"/>
        </p:spPr>
        <p:txBody>
          <a:bodyPr rtlCol="0" wrap="square">
            <a:spAutoFit/>
          </a:bodyPr>
          <a:p>
            <a:r>
              <a:rPr sz="2000" lang="in-ID">
                <a:solidFill>
                  <a:srgbClr val="C0C0C0"/>
                </a:solidFill>
                <a:effectLst/>
              </a:rPr>
              <a:t>Membuat Simulasi Akun GitHub
Jika belum punya: Buat akun GitHub secara gratis di https://github.com/in formulir pendaftaran dengan data yang valid.
</a:t>
            </a:r>
            <a:r>
              <a:rPr sz="2000" lang="in-ID">
                <a:solidFill>
                  <a:srgbClr val="000000"/>
                </a:solidFill>
              </a:rPr>
              <a:t>
</a:t>
            </a:r>
            <a:r>
              <a:rPr sz="2000" lang="in-ID">
                <a:solidFill>
                  <a:srgbClr val="FFFFFF"/>
                </a:solidFill>
              </a:rPr>
              <a:t>Jika sudah punya: Login ke akun GitHub Anda.</a:t>
            </a:r>
            <a:endParaRPr sz="2800" lang="in-ID">
              <a:solidFill>
                <a:srgbClr val="FFFFFF"/>
              </a:solidFill>
            </a:endParaRPr>
          </a:p>
        </p:txBody>
      </p:sp>
      <p:sp>
        <p:nvSpPr>
          <p:cNvPr id="1048640" name=""/>
          <p:cNvSpPr txBox="1"/>
          <p:nvPr/>
        </p:nvSpPr>
        <p:spPr>
          <a:xfrm>
            <a:off x="7427744" y="4938976"/>
            <a:ext cx="9525949" cy="2326641"/>
          </a:xfrm>
          <a:prstGeom prst="rect"/>
        </p:spPr>
        <p:txBody>
          <a:bodyPr rtlCol="0" wrap="square">
            <a:spAutoFit/>
          </a:bodyPr>
          <a:p>
            <a:r>
              <a:rPr sz="1400" lang="in-ID">
                <a:solidFill>
                  <a:srgbClr val="FFFFFF"/>
                </a:solidFill>
              </a:rPr>
              <a:t>Membuat Repository Baru
Setelah login: Klik tombol "New" di pojok kanan atas.
Ben nama repository: Misalnya, "data proyek saya"
Pilih jenis repository: Umumnya, "Public" jika ingin diakses semua orang atau "Private" jika ingin diakses terbatas
Tambah deskripsi (opsional): Jelaskan singkat tentang isi repository.
Klik "Create repository.</a:t>
            </a:r>
            <a:endParaRPr sz="2800" lang="in-ID">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71" name="Image 3" descr="preencoded.png"/>
          <p:cNvPicPr>
            <a:picLocks/>
          </p:cNvPicPr>
          <p:nvPr/>
        </p:nvPicPr>
        <p:blipFill>
          <a:blip xmlns:r="http://schemas.openxmlformats.org/officeDocument/2006/relationships" r:embed="rId1"/>
          <a:stretch>
            <a:fillRect/>
          </a:stretch>
        </p:blipFill>
        <p:spPr>
          <a:xfrm>
            <a:off x="224781" y="1463581"/>
            <a:ext cx="1097622" cy="1507678"/>
          </a:xfrm>
          <a:prstGeom prst="rect"/>
        </p:spPr>
      </p:pic>
      <p:pic>
        <p:nvPicPr>
          <p:cNvPr id="2097173" name="Image 4" descr="preencoded.png"/>
          <p:cNvPicPr>
            <a:picLocks/>
          </p:cNvPicPr>
          <p:nvPr/>
        </p:nvPicPr>
        <p:blipFill>
          <a:blip xmlns:r="http://schemas.openxmlformats.org/officeDocument/2006/relationships" r:embed="rId2"/>
          <a:stretch>
            <a:fillRect/>
          </a:stretch>
        </p:blipFill>
        <p:spPr>
          <a:xfrm>
            <a:off x="224780" y="5565313"/>
            <a:ext cx="960953" cy="1704380"/>
          </a:xfrm>
          <a:prstGeom prst="rect"/>
        </p:spPr>
      </p:pic>
      <p:pic>
        <p:nvPicPr>
          <p:cNvPr id="2097175" name="Image 0" descr="preencoded.png"/>
          <p:cNvPicPr>
            <a:picLocks/>
          </p:cNvPicPr>
          <p:nvPr/>
        </p:nvPicPr>
        <p:blipFill>
          <a:blip xmlns:r="http://schemas.openxmlformats.org/officeDocument/2006/relationships" r:embed="rId3"/>
          <a:stretch>
            <a:fillRect/>
          </a:stretch>
        </p:blipFill>
        <p:spPr>
          <a:xfrm>
            <a:off x="9144000" y="0"/>
            <a:ext cx="5486400" cy="8229600"/>
          </a:xfrm>
          <a:prstGeom prst="rect"/>
        </p:spPr>
      </p:pic>
      <p:sp>
        <p:nvSpPr>
          <p:cNvPr id="1048641" name=""/>
          <p:cNvSpPr txBox="1"/>
          <p:nvPr/>
        </p:nvSpPr>
        <p:spPr>
          <a:xfrm>
            <a:off x="1451362" y="0"/>
            <a:ext cx="7563676" cy="4434840"/>
          </a:xfrm>
          <a:prstGeom prst="rect"/>
        </p:spPr>
        <p:txBody>
          <a:bodyPr rtlCol="0" wrap="square">
            <a:spAutoFit/>
          </a:bodyPr>
          <a:p>
            <a:r>
              <a:rPr sz="1600" lang="in-ID">
                <a:solidFill>
                  <a:srgbClr val="FFFFFF"/>
                </a:solidFill>
                <a:effectLst/>
              </a:rPr>
              <a:t>Mengundang Pak Azar ke Colab (Bukan GitHub)
Catatan: Google Colab tidak memilli fitur langsung untuk mengundang pengguna melalui email, Colab lebih fokus pada kolaborasi melalui berbagi link notebook.
Bagikan link notebook:
Buka notebook Colab yang ingin dibagikan.
Klik tombol "Share" di pojok kanan stas.
Pilih opsi "Anyone with the link can view".
Salin link yang dihasilkan.
Kirim link tersebut ke Pak Azar melalui emall (penart.creativi@gmail com) dengan pesan singkat, misalnya: "Pak Azar, silakan akses notebook Colab saya melalui link ini: [link notebook. Mari kita kerjakan</a:t>
            </a:r>
            <a:r>
              <a:rPr sz="1600" lang="in-ID">
                <a:solidFill>
                  <a:srgbClr val="000000"/>
                </a:solidFill>
                <a:effectLst/>
              </a:rPr>
              <a:t> </a:t>
            </a:r>
            <a:r>
              <a:rPr sz="1600" lang="in-ID">
                <a:solidFill>
                  <a:srgbClr val="FFFFFF"/>
                </a:solidFill>
                <a:effectLst/>
              </a:rPr>
              <a:t>proyek bersama.</a:t>
            </a:r>
            <a:endParaRPr sz="2800" lang="in-ID">
              <a:solidFill>
                <a:srgbClr val="FFFFFF"/>
              </a:solidFill>
              <a:effectLst/>
            </a:endParaRPr>
          </a:p>
        </p:txBody>
      </p:sp>
      <p:sp>
        <p:nvSpPr>
          <p:cNvPr id="1048642" name=""/>
          <p:cNvSpPr txBox="1"/>
          <p:nvPr/>
        </p:nvSpPr>
        <p:spPr>
          <a:xfrm>
            <a:off x="1451362" y="4671061"/>
            <a:ext cx="9914233" cy="3558539"/>
          </a:xfrm>
          <a:prstGeom prst="rect"/>
        </p:spPr>
        <p:txBody>
          <a:bodyPr rtlCol="0" wrap="square">
            <a:spAutoFit/>
          </a:bodyPr>
          <a:p>
            <a:r>
              <a:rPr sz="2000" lang="in-ID">
                <a:solidFill>
                  <a:srgbClr val="FFFFFF"/>
                </a:solidFill>
              </a:rPr>
              <a:t>Mengunggah Data ke Repository
Ada beberapa cara untuk mengunggah data
Melalui web interface
Buka repository di GitHub
Kik tombol "Upload files".
Pilih file yang ingin diunggah dan kik "Commit changes"</a:t>
            </a:r>
            <a:r>
              <a:rPr sz="2800" lang="in-ID">
                <a:solidFill>
                  <a:srgbClr val="000000"/>
                </a:solidFill>
              </a:rPr>
              <a:t>.</a:t>
            </a:r>
            <a:endParaRPr sz="2800" lang="in-ID">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31" name=""/>
        <p:cNvGrpSpPr/>
        <p:nvPr/>
      </p:nvGrpSpPr>
      <p:grpSpPr>
        <a:xfrm>
          <a:off x="0" y="0"/>
          <a:ext cx="0" cy="0"/>
          <a:chOff x="0" y="0"/>
          <a:chExt cx="0" cy="0"/>
        </a:xfrm>
      </p:grpSpPr>
      <p:pic>
        <p:nvPicPr>
          <p:cNvPr id="2097164"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627" name="Text 0"/>
          <p:cNvSpPr/>
          <p:nvPr/>
        </p:nvSpPr>
        <p:spPr>
          <a:xfrm>
            <a:off x="6324124" y="2273737"/>
            <a:ext cx="7468553" cy="1408033"/>
          </a:xfrm>
          <a:prstGeom prst="rect"/>
          <a:noFill/>
        </p:spPr>
        <p:txBody>
          <a:bodyPr anchor="t" bIns="0" lIns="0" rIns="0" rtlCol="0" tIns="0" wrap="square"/>
          <a:p>
            <a:pPr indent="0" marL="0">
              <a:lnSpc>
                <a:spcPts val="5500"/>
              </a:lnSpc>
              <a:buNone/>
            </a:pPr>
            <a:r>
              <a:rPr dirty="0" sz="4400" lang="en-US">
                <a:solidFill>
                  <a:srgbClr val="FFFFFF"/>
                </a:solidFill>
                <a:latin typeface="Kanit" pitchFamily="34" charset="0"/>
                <a:ea typeface="Kanit" pitchFamily="34" charset="-122"/>
                <a:cs typeface="Kanit" pitchFamily="34" charset="-120"/>
              </a:rPr>
              <a:t>Kesimpulan dan Langkah Selanjutnya</a:t>
            </a:r>
            <a:endParaRPr dirty="0" sz="4400" lang="en-US"/>
          </a:p>
        </p:txBody>
      </p:sp>
      <p:sp>
        <p:nvSpPr>
          <p:cNvPr id="1048628" name="Text 1"/>
          <p:cNvSpPr/>
          <p:nvPr/>
        </p:nvSpPr>
        <p:spPr>
          <a:xfrm>
            <a:off x="6324124" y="4040743"/>
            <a:ext cx="7468553" cy="1915120"/>
          </a:xfrm>
          <a:prstGeom prst="rect"/>
          <a:noFill/>
        </p:spPr>
        <p:txBody>
          <a:bodyPr anchor="t" bIns="0" lIns="0" rIns="0" rtlCol="0" tIns="0" wrap="square"/>
          <a:p>
            <a:pPr indent="0" marL="0">
              <a:lnSpc>
                <a:spcPts val="3000"/>
              </a:lnSpc>
              <a:buNone/>
            </a:pPr>
            <a:r>
              <a:rPr dirty="0" sz="1850" lang="en-US">
                <a:solidFill>
                  <a:srgbClr val="FFFFFF"/>
                </a:solidFill>
                <a:latin typeface="Martel Sans Light" pitchFamily="34" charset="0"/>
                <a:ea typeface="Martel Sans Light" pitchFamily="34" charset="-122"/>
                <a:cs typeface="Martel Sans Light" pitchFamily="34" charset="-120"/>
              </a:rPr>
              <a:t>GitHub adalah platform kolaborasi yang kuat dan praktis untuk pengembangan perangkat lunak. Dengan mempelajari GitHub, Anda dapat meningkatkan efisiensi dan kualitas kerja tim. Anda dapat memperdalam pengetahuan dengan mengikuti tutorial dan dokumentasi GitHub, serta berlatih melalui proyek-proyek kecil.</a:t>
            </a:r>
            <a:endParaRPr dirty="0" sz="1850" lang="en-US">
              <a:solidFill>
                <a:srgbClr val="FFFFFF"/>
              </a:solidFill>
            </a:endParaRPr>
          </a:p>
        </p:txBody>
      </p:sp>
      <p:pic>
        <p:nvPicPr>
          <p:cNvPr id="2097169" name=""/>
          <p:cNvPicPr>
            <a:picLocks/>
          </p:cNvPicPr>
          <p:nvPr/>
        </p:nvPicPr>
        <p:blipFill>
          <a:blip xmlns:r="http://schemas.openxmlformats.org/officeDocument/2006/relationships" r:embed="rId2"/>
          <a:stretch>
            <a:fillRect/>
          </a:stretch>
        </p:blipFill>
        <p:spPr>
          <a:xfrm rot="0" flipV="1">
            <a:off x="7075926" y="7516455"/>
            <a:ext cx="7554474" cy="874506"/>
          </a:xfrm>
          <a:prstGeom prst="rect"/>
        </p:spPr>
      </p:pic>
      <p:pic>
        <p:nvPicPr>
          <p:cNvPr id="2097178" name=""/>
          <p:cNvPicPr>
            <a:picLocks/>
          </p:cNvPicPr>
          <p:nvPr/>
        </p:nvPicPr>
        <p:blipFill>
          <a:blip xmlns:r="http://schemas.openxmlformats.org/officeDocument/2006/relationships" r:embed="rId3"/>
          <a:stretch>
            <a:fillRect/>
          </a:stretch>
        </p:blipFill>
        <p:spPr>
          <a:xfrm rot="0">
            <a:off x="6408514" y="440010"/>
            <a:ext cx="2949508" cy="1474753"/>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2024-12-11T09:48:32Z</dcterms:created>
  <dcterms:modified xsi:type="dcterms:W3CDTF">2024-12-12T00:37:51Z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4b3fc0db52c74e99884a415089c3b76c</vt:lpwstr>
  </property>
</Properties>
</file>