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02CB1-F5A0-435E-8BBA-66E08803A0B4}" v="60" dt="2021-04-17T19:48:43.312"/>
    <p1510:client id="{88D8AA3D-BF08-4C43-9306-3653C9B88A5E}" v="377" dt="2021-04-17T15:30:23.533"/>
    <p1510:client id="{D10EF063-8B3D-43E3-9842-17A0780F383A}" v="5427" dt="2021-04-17T14:43:33.187"/>
    <p1510:client id="{D12A981C-F47F-4482-8403-DAEA6C4E5A91}" v="11" dt="2021-04-17T15:34:32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esh Dvivedi" userId="443e68eee9fa3442" providerId="Windows Live" clId="Web-{D12A981C-F47F-4482-8403-DAEA6C4E5A91}"/>
    <pc:docChg chg="modSld">
      <pc:chgData name="VIshesh Dvivedi" userId="443e68eee9fa3442" providerId="Windows Live" clId="Web-{D12A981C-F47F-4482-8403-DAEA6C4E5A91}" dt="2021-04-17T15:34:40.512" v="13"/>
      <pc:docMkLst>
        <pc:docMk/>
      </pc:docMkLst>
      <pc:sldChg chg="addSp delSp modSp">
        <pc:chgData name="VIshesh Dvivedi" userId="443e68eee9fa3442" providerId="Windows Live" clId="Web-{D12A981C-F47F-4482-8403-DAEA6C4E5A91}" dt="2021-04-17T15:34:36.949" v="12"/>
        <pc:sldMkLst>
          <pc:docMk/>
          <pc:sldMk cId="2125336548" sldId="263"/>
        </pc:sldMkLst>
        <pc:spChg chg="add del mod">
          <ac:chgData name="VIshesh Dvivedi" userId="443e68eee9fa3442" providerId="Windows Live" clId="Web-{D12A981C-F47F-4482-8403-DAEA6C4E5A91}" dt="2021-04-17T15:33:43.245" v="1"/>
          <ac:spMkLst>
            <pc:docMk/>
            <pc:sldMk cId="2125336548" sldId="263"/>
            <ac:spMk id="5" creationId="{19FEAC69-42D1-4095-B508-4C76D1A85C90}"/>
          </ac:spMkLst>
        </pc:spChg>
        <pc:spChg chg="del">
          <ac:chgData name="VIshesh Dvivedi" userId="443e68eee9fa3442" providerId="Windows Live" clId="Web-{D12A981C-F47F-4482-8403-DAEA6C4E5A91}" dt="2021-04-17T15:34:36.949" v="12"/>
          <ac:spMkLst>
            <pc:docMk/>
            <pc:sldMk cId="2125336548" sldId="263"/>
            <ac:spMk id="54" creationId="{0BABF38A-8A0D-492E-BD20-6CF4D46B50BD}"/>
          </ac:spMkLst>
        </pc:spChg>
        <pc:spChg chg="del">
          <ac:chgData name="VIshesh Dvivedi" userId="443e68eee9fa3442" providerId="Windows Live" clId="Web-{D12A981C-F47F-4482-8403-DAEA6C4E5A91}" dt="2021-04-17T15:34:36.949" v="12"/>
          <ac:spMkLst>
            <pc:docMk/>
            <pc:sldMk cId="2125336548" sldId="263"/>
            <ac:spMk id="58" creationId="{8651CFA9-6065-4243-AC48-858E359780B1}"/>
          </ac:spMkLst>
        </pc:spChg>
        <pc:spChg chg="del">
          <ac:chgData name="VIshesh Dvivedi" userId="443e68eee9fa3442" providerId="Windows Live" clId="Web-{D12A981C-F47F-4482-8403-DAEA6C4E5A91}" dt="2021-04-17T15:34:36.949" v="12"/>
          <ac:spMkLst>
            <pc:docMk/>
            <pc:sldMk cId="2125336548" sldId="263"/>
            <ac:spMk id="60" creationId="{8B7CC9ED-57A2-429E-8FD9-D55F47275908}"/>
          </ac:spMkLst>
        </pc:spChg>
        <pc:spChg chg="del">
          <ac:chgData name="VIshesh Dvivedi" userId="443e68eee9fa3442" providerId="Windows Live" clId="Web-{D12A981C-F47F-4482-8403-DAEA6C4E5A91}" dt="2021-04-17T15:34:36.949" v="12"/>
          <ac:spMkLst>
            <pc:docMk/>
            <pc:sldMk cId="2125336548" sldId="263"/>
            <ac:spMk id="62" creationId="{A3EF0E40-AEB8-4DF7-A67A-7317B3BF94CA}"/>
          </ac:spMkLst>
        </pc:spChg>
        <pc:spChg chg="add">
          <ac:chgData name="VIshesh Dvivedi" userId="443e68eee9fa3442" providerId="Windows Live" clId="Web-{D12A981C-F47F-4482-8403-DAEA6C4E5A91}" dt="2021-04-17T15:34:36.949" v="12"/>
          <ac:spMkLst>
            <pc:docMk/>
            <pc:sldMk cId="2125336548" sldId="263"/>
            <ac:spMk id="71" creationId="{0BABF38A-8A0D-492E-BD20-6CF4D46B50BD}"/>
          </ac:spMkLst>
        </pc:spChg>
        <pc:spChg chg="add">
          <ac:chgData name="VIshesh Dvivedi" userId="443e68eee9fa3442" providerId="Windows Live" clId="Web-{D12A981C-F47F-4482-8403-DAEA6C4E5A91}" dt="2021-04-17T15:34:36.949" v="12"/>
          <ac:spMkLst>
            <pc:docMk/>
            <pc:sldMk cId="2125336548" sldId="263"/>
            <ac:spMk id="75" creationId="{8651CFA9-6065-4243-AC48-858E359780B1}"/>
          </ac:spMkLst>
        </pc:spChg>
        <pc:spChg chg="add">
          <ac:chgData name="VIshesh Dvivedi" userId="443e68eee9fa3442" providerId="Windows Live" clId="Web-{D12A981C-F47F-4482-8403-DAEA6C4E5A91}" dt="2021-04-17T15:34:36.949" v="12"/>
          <ac:spMkLst>
            <pc:docMk/>
            <pc:sldMk cId="2125336548" sldId="263"/>
            <ac:spMk id="77" creationId="{8B7CC9ED-57A2-429E-8FD9-D55F47275908}"/>
          </ac:spMkLst>
        </pc:spChg>
        <pc:spChg chg="add">
          <ac:chgData name="VIshesh Dvivedi" userId="443e68eee9fa3442" providerId="Windows Live" clId="Web-{D12A981C-F47F-4482-8403-DAEA6C4E5A91}" dt="2021-04-17T15:34:36.949" v="12"/>
          <ac:spMkLst>
            <pc:docMk/>
            <pc:sldMk cId="2125336548" sldId="263"/>
            <ac:spMk id="79" creationId="{A3EF0E40-AEB8-4DF7-A67A-7317B3BF94CA}"/>
          </ac:spMkLst>
        </pc:spChg>
        <pc:grpChg chg="del">
          <ac:chgData name="VIshesh Dvivedi" userId="443e68eee9fa3442" providerId="Windows Live" clId="Web-{D12A981C-F47F-4482-8403-DAEA6C4E5A91}" dt="2021-04-17T15:34:36.949" v="12"/>
          <ac:grpSpMkLst>
            <pc:docMk/>
            <pc:sldMk cId="2125336548" sldId="263"/>
            <ac:grpSpMk id="64" creationId="{739BAE37-B96C-4F71-BC0F-C5F3C7DFDE2A}"/>
          </ac:grpSpMkLst>
        </pc:grpChg>
        <pc:grpChg chg="add">
          <ac:chgData name="VIshesh Dvivedi" userId="443e68eee9fa3442" providerId="Windows Live" clId="Web-{D12A981C-F47F-4482-8403-DAEA6C4E5A91}" dt="2021-04-17T15:34:36.949" v="12"/>
          <ac:grpSpMkLst>
            <pc:docMk/>
            <pc:sldMk cId="2125336548" sldId="263"/>
            <ac:grpSpMk id="81" creationId="{739BAE37-B96C-4F71-BC0F-C5F3C7DFDE2A}"/>
          </ac:grpSpMkLst>
        </pc:grpChg>
        <pc:picChg chg="del">
          <ac:chgData name="VIshesh Dvivedi" userId="443e68eee9fa3442" providerId="Windows Live" clId="Web-{D12A981C-F47F-4482-8403-DAEA6C4E5A91}" dt="2021-04-17T15:33:34.089" v="0"/>
          <ac:picMkLst>
            <pc:docMk/>
            <pc:sldMk cId="2125336548" sldId="263"/>
            <ac:picMk id="6" creationId="{367429AF-6948-406C-AA94-73BD27B109E7}"/>
          </ac:picMkLst>
        </pc:picChg>
        <pc:picChg chg="add mod ord modCrop">
          <ac:chgData name="VIshesh Dvivedi" userId="443e68eee9fa3442" providerId="Windows Live" clId="Web-{D12A981C-F47F-4482-8403-DAEA6C4E5A91}" dt="2021-04-17T15:34:36.949" v="12"/>
          <ac:picMkLst>
            <pc:docMk/>
            <pc:sldMk cId="2125336548" sldId="263"/>
            <ac:picMk id="7" creationId="{D2449CC4-06E4-46D5-9FBB-1CADAC6BBCBB}"/>
          </ac:picMkLst>
        </pc:picChg>
        <pc:picChg chg="del">
          <ac:chgData name="VIshesh Dvivedi" userId="443e68eee9fa3442" providerId="Windows Live" clId="Web-{D12A981C-F47F-4482-8403-DAEA6C4E5A91}" dt="2021-04-17T15:34:36.949" v="12"/>
          <ac:picMkLst>
            <pc:docMk/>
            <pc:sldMk cId="2125336548" sldId="263"/>
            <ac:picMk id="56" creationId="{BC526B7A-4801-4FD1-95C8-03AF22629E87}"/>
          </ac:picMkLst>
        </pc:picChg>
        <pc:picChg chg="add">
          <ac:chgData name="VIshesh Dvivedi" userId="443e68eee9fa3442" providerId="Windows Live" clId="Web-{D12A981C-F47F-4482-8403-DAEA6C4E5A91}" dt="2021-04-17T15:34:36.949" v="12"/>
          <ac:picMkLst>
            <pc:docMk/>
            <pc:sldMk cId="2125336548" sldId="263"/>
            <ac:picMk id="73" creationId="{BC526B7A-4801-4FD1-95C8-03AF22629E87}"/>
          </ac:picMkLst>
        </pc:picChg>
      </pc:sldChg>
      <pc:sldChg chg="addSp delSp modSp">
        <pc:chgData name="VIshesh Dvivedi" userId="443e68eee9fa3442" providerId="Windows Live" clId="Web-{D12A981C-F47F-4482-8403-DAEA6C4E5A91}" dt="2021-04-17T15:34:40.512" v="13"/>
        <pc:sldMkLst>
          <pc:docMk/>
          <pc:sldMk cId="474616429" sldId="264"/>
        </pc:sldMkLst>
        <pc:spChg chg="add del mod">
          <ac:chgData name="VIshesh Dvivedi" userId="443e68eee9fa3442" providerId="Windows Live" clId="Web-{D12A981C-F47F-4482-8403-DAEA6C4E5A91}" dt="2021-04-17T15:34:04.011" v="5"/>
          <ac:spMkLst>
            <pc:docMk/>
            <pc:sldMk cId="474616429" sldId="264"/>
            <ac:spMk id="5" creationId="{66ECD3FB-BE74-48C2-80D3-E38E786F49CE}"/>
          </ac:spMkLst>
        </pc:spChg>
        <pc:spChg chg="del">
          <ac:chgData name="VIshesh Dvivedi" userId="443e68eee9fa3442" providerId="Windows Live" clId="Web-{D12A981C-F47F-4482-8403-DAEA6C4E5A91}" dt="2021-04-17T15:34:40.512" v="13"/>
          <ac:spMkLst>
            <pc:docMk/>
            <pc:sldMk cId="474616429" sldId="264"/>
            <ac:spMk id="138" creationId="{0BABF38A-8A0D-492E-BD20-6CF4D46B50BD}"/>
          </ac:spMkLst>
        </pc:spChg>
        <pc:spChg chg="del">
          <ac:chgData name="VIshesh Dvivedi" userId="443e68eee9fa3442" providerId="Windows Live" clId="Web-{D12A981C-F47F-4482-8403-DAEA6C4E5A91}" dt="2021-04-17T15:34:40.512" v="13"/>
          <ac:spMkLst>
            <pc:docMk/>
            <pc:sldMk cId="474616429" sldId="264"/>
            <ac:spMk id="142" creationId="{8651CFA9-6065-4243-AC48-858E359780B1}"/>
          </ac:spMkLst>
        </pc:spChg>
        <pc:spChg chg="del">
          <ac:chgData name="VIshesh Dvivedi" userId="443e68eee9fa3442" providerId="Windows Live" clId="Web-{D12A981C-F47F-4482-8403-DAEA6C4E5A91}" dt="2021-04-17T15:34:40.512" v="13"/>
          <ac:spMkLst>
            <pc:docMk/>
            <pc:sldMk cId="474616429" sldId="264"/>
            <ac:spMk id="146" creationId="{8B7CC9ED-57A2-429E-8FD9-D55F47275908}"/>
          </ac:spMkLst>
        </pc:spChg>
        <pc:spChg chg="del">
          <ac:chgData name="VIshesh Dvivedi" userId="443e68eee9fa3442" providerId="Windows Live" clId="Web-{D12A981C-F47F-4482-8403-DAEA6C4E5A91}" dt="2021-04-17T15:34:40.512" v="13"/>
          <ac:spMkLst>
            <pc:docMk/>
            <pc:sldMk cId="474616429" sldId="264"/>
            <ac:spMk id="147" creationId="{A3EF0E40-AEB8-4DF7-A67A-7317B3BF94CA}"/>
          </ac:spMkLst>
        </pc:spChg>
        <pc:spChg chg="add">
          <ac:chgData name="VIshesh Dvivedi" userId="443e68eee9fa3442" providerId="Windows Live" clId="Web-{D12A981C-F47F-4482-8403-DAEA6C4E5A91}" dt="2021-04-17T15:34:40.512" v="13"/>
          <ac:spMkLst>
            <pc:docMk/>
            <pc:sldMk cId="474616429" sldId="264"/>
            <ac:spMk id="150" creationId="{0BABF38A-8A0D-492E-BD20-6CF4D46B50BD}"/>
          </ac:spMkLst>
        </pc:spChg>
        <pc:spChg chg="add">
          <ac:chgData name="VIshesh Dvivedi" userId="443e68eee9fa3442" providerId="Windows Live" clId="Web-{D12A981C-F47F-4482-8403-DAEA6C4E5A91}" dt="2021-04-17T15:34:40.512" v="13"/>
          <ac:spMkLst>
            <pc:docMk/>
            <pc:sldMk cId="474616429" sldId="264"/>
            <ac:spMk id="151" creationId="{8651CFA9-6065-4243-AC48-858E359780B1}"/>
          </ac:spMkLst>
        </pc:spChg>
        <pc:spChg chg="add">
          <ac:chgData name="VIshesh Dvivedi" userId="443e68eee9fa3442" providerId="Windows Live" clId="Web-{D12A981C-F47F-4482-8403-DAEA6C4E5A91}" dt="2021-04-17T15:34:40.512" v="13"/>
          <ac:spMkLst>
            <pc:docMk/>
            <pc:sldMk cId="474616429" sldId="264"/>
            <ac:spMk id="152" creationId="{8B7CC9ED-57A2-429E-8FD9-D55F47275908}"/>
          </ac:spMkLst>
        </pc:spChg>
        <pc:spChg chg="add">
          <ac:chgData name="VIshesh Dvivedi" userId="443e68eee9fa3442" providerId="Windows Live" clId="Web-{D12A981C-F47F-4482-8403-DAEA6C4E5A91}" dt="2021-04-17T15:34:40.512" v="13"/>
          <ac:spMkLst>
            <pc:docMk/>
            <pc:sldMk cId="474616429" sldId="264"/>
            <ac:spMk id="153" creationId="{A3EF0E40-AEB8-4DF7-A67A-7317B3BF94CA}"/>
          </ac:spMkLst>
        </pc:spChg>
        <pc:grpChg chg="del">
          <ac:chgData name="VIshesh Dvivedi" userId="443e68eee9fa3442" providerId="Windows Live" clId="Web-{D12A981C-F47F-4482-8403-DAEA6C4E5A91}" dt="2021-04-17T15:34:40.512" v="13"/>
          <ac:grpSpMkLst>
            <pc:docMk/>
            <pc:sldMk cId="474616429" sldId="264"/>
            <ac:grpSpMk id="148" creationId="{739BAE37-B96C-4F71-BC0F-C5F3C7DFDE2A}"/>
          </ac:grpSpMkLst>
        </pc:grpChg>
        <pc:grpChg chg="add">
          <ac:chgData name="VIshesh Dvivedi" userId="443e68eee9fa3442" providerId="Windows Live" clId="Web-{D12A981C-F47F-4482-8403-DAEA6C4E5A91}" dt="2021-04-17T15:34:40.512" v="13"/>
          <ac:grpSpMkLst>
            <pc:docMk/>
            <pc:sldMk cId="474616429" sldId="264"/>
            <ac:grpSpMk id="154" creationId="{739BAE37-B96C-4F71-BC0F-C5F3C7DFDE2A}"/>
          </ac:grpSpMkLst>
        </pc:grpChg>
        <pc:picChg chg="del">
          <ac:chgData name="VIshesh Dvivedi" userId="443e68eee9fa3442" providerId="Windows Live" clId="Web-{D12A981C-F47F-4482-8403-DAEA6C4E5A91}" dt="2021-04-17T15:33:56.558" v="4"/>
          <ac:picMkLst>
            <pc:docMk/>
            <pc:sldMk cId="474616429" sldId="264"/>
            <ac:picMk id="6" creationId="{9C982CBA-6D04-4914-81BC-180ACC974102}"/>
          </ac:picMkLst>
        </pc:picChg>
        <pc:picChg chg="add mod ord modCrop">
          <ac:chgData name="VIshesh Dvivedi" userId="443e68eee9fa3442" providerId="Windows Live" clId="Web-{D12A981C-F47F-4482-8403-DAEA6C4E5A91}" dt="2021-04-17T15:34:40.512" v="13"/>
          <ac:picMkLst>
            <pc:docMk/>
            <pc:sldMk cId="474616429" sldId="264"/>
            <ac:picMk id="7" creationId="{8CF78642-E787-45C3-B406-B39324CB1CCC}"/>
          </ac:picMkLst>
        </pc:picChg>
        <pc:picChg chg="add">
          <ac:chgData name="VIshesh Dvivedi" userId="443e68eee9fa3442" providerId="Windows Live" clId="Web-{D12A981C-F47F-4482-8403-DAEA6C4E5A91}" dt="2021-04-17T15:34:40.512" v="13"/>
          <ac:picMkLst>
            <pc:docMk/>
            <pc:sldMk cId="474616429" sldId="264"/>
            <ac:picMk id="91" creationId="{BC526B7A-4801-4FD1-95C8-03AF22629E87}"/>
          </ac:picMkLst>
        </pc:picChg>
        <pc:picChg chg="del">
          <ac:chgData name="VIshesh Dvivedi" userId="443e68eee9fa3442" providerId="Windows Live" clId="Web-{D12A981C-F47F-4482-8403-DAEA6C4E5A91}" dt="2021-04-17T15:34:40.512" v="13"/>
          <ac:picMkLst>
            <pc:docMk/>
            <pc:sldMk cId="474616429" sldId="264"/>
            <ac:picMk id="140" creationId="{BC526B7A-4801-4FD1-95C8-03AF22629E87}"/>
          </ac:picMkLst>
        </pc:picChg>
      </pc:sldChg>
      <pc:sldChg chg="addSp delSp modSp">
        <pc:chgData name="VIshesh Dvivedi" userId="443e68eee9fa3442" providerId="Windows Live" clId="Web-{D12A981C-F47F-4482-8403-DAEA6C4E5A91}" dt="2021-04-17T15:34:33.809" v="11"/>
        <pc:sldMkLst>
          <pc:docMk/>
          <pc:sldMk cId="2650203886" sldId="265"/>
        </pc:sldMkLst>
        <pc:spChg chg="add del mod">
          <ac:chgData name="VIshesh Dvivedi" userId="443e68eee9fa3442" providerId="Windows Live" clId="Web-{D12A981C-F47F-4482-8403-DAEA6C4E5A91}" dt="2021-04-17T15:34:28.574" v="9"/>
          <ac:spMkLst>
            <pc:docMk/>
            <pc:sldMk cId="2650203886" sldId="265"/>
            <ac:spMk id="5" creationId="{87381338-155B-4F8C-8F9D-BA0EE39CD5A9}"/>
          </ac:spMkLst>
        </pc:spChg>
        <pc:spChg chg="add">
          <ac:chgData name="VIshesh Dvivedi" userId="443e68eee9fa3442" providerId="Windows Live" clId="Web-{D12A981C-F47F-4482-8403-DAEA6C4E5A91}" dt="2021-04-17T15:34:33.809" v="11"/>
          <ac:spMkLst>
            <pc:docMk/>
            <pc:sldMk cId="2650203886" sldId="265"/>
            <ac:spMk id="88" creationId="{0BABF38A-8A0D-492E-BD20-6CF4D46B50BD}"/>
          </ac:spMkLst>
        </pc:spChg>
        <pc:spChg chg="add">
          <ac:chgData name="VIshesh Dvivedi" userId="443e68eee9fa3442" providerId="Windows Live" clId="Web-{D12A981C-F47F-4482-8403-DAEA6C4E5A91}" dt="2021-04-17T15:34:33.809" v="11"/>
          <ac:spMkLst>
            <pc:docMk/>
            <pc:sldMk cId="2650203886" sldId="265"/>
            <ac:spMk id="92" creationId="{8651CFA9-6065-4243-AC48-858E359780B1}"/>
          </ac:spMkLst>
        </pc:spChg>
        <pc:spChg chg="add">
          <ac:chgData name="VIshesh Dvivedi" userId="443e68eee9fa3442" providerId="Windows Live" clId="Web-{D12A981C-F47F-4482-8403-DAEA6C4E5A91}" dt="2021-04-17T15:34:33.809" v="11"/>
          <ac:spMkLst>
            <pc:docMk/>
            <pc:sldMk cId="2650203886" sldId="265"/>
            <ac:spMk id="94" creationId="{8B7CC9ED-57A2-429E-8FD9-D55F47275908}"/>
          </ac:spMkLst>
        </pc:spChg>
        <pc:spChg chg="add">
          <ac:chgData name="VIshesh Dvivedi" userId="443e68eee9fa3442" providerId="Windows Live" clId="Web-{D12A981C-F47F-4482-8403-DAEA6C4E5A91}" dt="2021-04-17T15:34:33.809" v="11"/>
          <ac:spMkLst>
            <pc:docMk/>
            <pc:sldMk cId="2650203886" sldId="265"/>
            <ac:spMk id="96" creationId="{A3EF0E40-AEB8-4DF7-A67A-7317B3BF94CA}"/>
          </ac:spMkLst>
        </pc:spChg>
        <pc:spChg chg="del">
          <ac:chgData name="VIshesh Dvivedi" userId="443e68eee9fa3442" providerId="Windows Live" clId="Web-{D12A981C-F47F-4482-8403-DAEA6C4E5A91}" dt="2021-04-17T15:34:33.809" v="11"/>
          <ac:spMkLst>
            <pc:docMk/>
            <pc:sldMk cId="2650203886" sldId="265"/>
            <ac:spMk id="135" creationId="{0BABF38A-8A0D-492E-BD20-6CF4D46B50BD}"/>
          </ac:spMkLst>
        </pc:spChg>
        <pc:spChg chg="del">
          <ac:chgData name="VIshesh Dvivedi" userId="443e68eee9fa3442" providerId="Windows Live" clId="Web-{D12A981C-F47F-4482-8403-DAEA6C4E5A91}" dt="2021-04-17T15:34:33.809" v="11"/>
          <ac:spMkLst>
            <pc:docMk/>
            <pc:sldMk cId="2650203886" sldId="265"/>
            <ac:spMk id="139" creationId="{8651CFA9-6065-4243-AC48-858E359780B1}"/>
          </ac:spMkLst>
        </pc:spChg>
        <pc:spChg chg="del">
          <ac:chgData name="VIshesh Dvivedi" userId="443e68eee9fa3442" providerId="Windows Live" clId="Web-{D12A981C-F47F-4482-8403-DAEA6C4E5A91}" dt="2021-04-17T15:34:33.809" v="11"/>
          <ac:spMkLst>
            <pc:docMk/>
            <pc:sldMk cId="2650203886" sldId="265"/>
            <ac:spMk id="141" creationId="{8B7CC9ED-57A2-429E-8FD9-D55F47275908}"/>
          </ac:spMkLst>
        </pc:spChg>
        <pc:spChg chg="del">
          <ac:chgData name="VIshesh Dvivedi" userId="443e68eee9fa3442" providerId="Windows Live" clId="Web-{D12A981C-F47F-4482-8403-DAEA6C4E5A91}" dt="2021-04-17T15:34:33.809" v="11"/>
          <ac:spMkLst>
            <pc:docMk/>
            <pc:sldMk cId="2650203886" sldId="265"/>
            <ac:spMk id="143" creationId="{A3EF0E40-AEB8-4DF7-A67A-7317B3BF94CA}"/>
          </ac:spMkLst>
        </pc:spChg>
        <pc:grpChg chg="add">
          <ac:chgData name="VIshesh Dvivedi" userId="443e68eee9fa3442" providerId="Windows Live" clId="Web-{D12A981C-F47F-4482-8403-DAEA6C4E5A91}" dt="2021-04-17T15:34:33.809" v="11"/>
          <ac:grpSpMkLst>
            <pc:docMk/>
            <pc:sldMk cId="2650203886" sldId="265"/>
            <ac:grpSpMk id="98" creationId="{739BAE37-B96C-4F71-BC0F-C5F3C7DFDE2A}"/>
          </ac:grpSpMkLst>
        </pc:grpChg>
        <pc:grpChg chg="del">
          <ac:chgData name="VIshesh Dvivedi" userId="443e68eee9fa3442" providerId="Windows Live" clId="Web-{D12A981C-F47F-4482-8403-DAEA6C4E5A91}" dt="2021-04-17T15:34:33.809" v="11"/>
          <ac:grpSpMkLst>
            <pc:docMk/>
            <pc:sldMk cId="2650203886" sldId="265"/>
            <ac:grpSpMk id="145" creationId="{739BAE37-B96C-4F71-BC0F-C5F3C7DFDE2A}"/>
          </ac:grpSpMkLst>
        </pc:grpChg>
        <pc:picChg chg="add mod ord modCrop">
          <ac:chgData name="VIshesh Dvivedi" userId="443e68eee9fa3442" providerId="Windows Live" clId="Web-{D12A981C-F47F-4482-8403-DAEA6C4E5A91}" dt="2021-04-17T15:34:33.809" v="11"/>
          <ac:picMkLst>
            <pc:docMk/>
            <pc:sldMk cId="2650203886" sldId="265"/>
            <ac:picMk id="6" creationId="{D88B2498-DE77-44EF-A32B-ECA4F114BA79}"/>
          </ac:picMkLst>
        </pc:picChg>
        <pc:picChg chg="del">
          <ac:chgData name="VIshesh Dvivedi" userId="443e68eee9fa3442" providerId="Windows Live" clId="Web-{D12A981C-F47F-4482-8403-DAEA6C4E5A91}" dt="2021-04-17T15:34:15.715" v="8"/>
          <ac:picMkLst>
            <pc:docMk/>
            <pc:sldMk cId="2650203886" sldId="265"/>
            <ac:picMk id="7" creationId="{0C8EC0F8-4F97-4B36-9076-49C6FEFD86BA}"/>
          </ac:picMkLst>
        </pc:picChg>
        <pc:picChg chg="add">
          <ac:chgData name="VIshesh Dvivedi" userId="443e68eee9fa3442" providerId="Windows Live" clId="Web-{D12A981C-F47F-4482-8403-DAEA6C4E5A91}" dt="2021-04-17T15:34:33.809" v="11"/>
          <ac:picMkLst>
            <pc:docMk/>
            <pc:sldMk cId="2650203886" sldId="265"/>
            <ac:picMk id="90" creationId="{BC526B7A-4801-4FD1-95C8-03AF22629E87}"/>
          </ac:picMkLst>
        </pc:picChg>
        <pc:picChg chg="del">
          <ac:chgData name="VIshesh Dvivedi" userId="443e68eee9fa3442" providerId="Windows Live" clId="Web-{D12A981C-F47F-4482-8403-DAEA6C4E5A91}" dt="2021-04-17T15:34:33.809" v="11"/>
          <ac:picMkLst>
            <pc:docMk/>
            <pc:sldMk cId="2650203886" sldId="265"/>
            <ac:picMk id="137" creationId="{BC526B7A-4801-4FD1-95C8-03AF22629E87}"/>
          </ac:picMkLst>
        </pc:picChg>
      </pc:sldChg>
    </pc:docChg>
  </pc:docChgLst>
  <pc:docChgLst>
    <pc:chgData name="Guest User" providerId="Windows Live" clId="Web-{5AA02CB1-F5A0-435E-8BBA-66E08803A0B4}"/>
    <pc:docChg chg="modSld">
      <pc:chgData name="Guest User" userId="" providerId="Windows Live" clId="Web-{5AA02CB1-F5A0-435E-8BBA-66E08803A0B4}" dt="2021-04-17T19:48:43.312" v="42" actId="20577"/>
      <pc:docMkLst>
        <pc:docMk/>
      </pc:docMkLst>
      <pc:sldChg chg="modSp">
        <pc:chgData name="Guest User" userId="" providerId="Windows Live" clId="Web-{5AA02CB1-F5A0-435E-8BBA-66E08803A0B4}" dt="2021-04-17T19:46:27.933" v="11" actId="20577"/>
        <pc:sldMkLst>
          <pc:docMk/>
          <pc:sldMk cId="3975791876" sldId="257"/>
        </pc:sldMkLst>
        <pc:spChg chg="mod">
          <ac:chgData name="Guest User" userId="" providerId="Windows Live" clId="Web-{5AA02CB1-F5A0-435E-8BBA-66E08803A0B4}" dt="2021-04-17T19:46:27.933" v="11" actId="20577"/>
          <ac:spMkLst>
            <pc:docMk/>
            <pc:sldMk cId="3975791876" sldId="257"/>
            <ac:spMk id="3" creationId="{7288C25B-5609-4C5A-B30B-9883A0154DEA}"/>
          </ac:spMkLst>
        </pc:spChg>
      </pc:sldChg>
      <pc:sldChg chg="modSp">
        <pc:chgData name="Guest User" userId="" providerId="Windows Live" clId="Web-{5AA02CB1-F5A0-435E-8BBA-66E08803A0B4}" dt="2021-04-17T19:47:35.310" v="38" actId="20577"/>
        <pc:sldMkLst>
          <pc:docMk/>
          <pc:sldMk cId="2471404901" sldId="258"/>
        </pc:sldMkLst>
        <pc:graphicFrameChg chg="modGraphic">
          <ac:chgData name="Guest User" userId="" providerId="Windows Live" clId="Web-{5AA02CB1-F5A0-435E-8BBA-66E08803A0B4}" dt="2021-04-17T19:47:35.310" v="38" actId="20577"/>
          <ac:graphicFrameMkLst>
            <pc:docMk/>
            <pc:sldMk cId="2471404901" sldId="258"/>
            <ac:graphicFrameMk id="5" creationId="{7AF3E59D-F876-4041-8902-1BE1E5771C12}"/>
          </ac:graphicFrameMkLst>
        </pc:graphicFrameChg>
      </pc:sldChg>
      <pc:sldChg chg="modSp">
        <pc:chgData name="Guest User" userId="" providerId="Windows Live" clId="Web-{5AA02CB1-F5A0-435E-8BBA-66E08803A0B4}" dt="2021-04-17T19:48:43.312" v="42" actId="20577"/>
        <pc:sldMkLst>
          <pc:docMk/>
          <pc:sldMk cId="2080735702" sldId="260"/>
        </pc:sldMkLst>
        <pc:spChg chg="mod">
          <ac:chgData name="Guest User" userId="" providerId="Windows Live" clId="Web-{5AA02CB1-F5A0-435E-8BBA-66E08803A0B4}" dt="2021-04-17T19:48:43.312" v="42" actId="20577"/>
          <ac:spMkLst>
            <pc:docMk/>
            <pc:sldMk cId="2080735702" sldId="260"/>
            <ac:spMk id="3" creationId="{66168E75-68B5-4FF3-A3D5-D3DEF994C7C5}"/>
          </ac:spMkLst>
        </pc:spChg>
      </pc:sldChg>
    </pc:docChg>
  </pc:docChgLst>
  <pc:docChgLst>
    <pc:chgData name="VIshesh Dvivedi" userId="443e68eee9fa3442" providerId="Windows Live" clId="Web-{88D8AA3D-BF08-4C43-9306-3653C9B88A5E}"/>
    <pc:docChg chg="addSld delSld modSld">
      <pc:chgData name="VIshesh Dvivedi" userId="443e68eee9fa3442" providerId="Windows Live" clId="Web-{88D8AA3D-BF08-4C43-9306-3653C9B88A5E}" dt="2021-04-17T15:30:26.189" v="239"/>
      <pc:docMkLst>
        <pc:docMk/>
      </pc:docMkLst>
      <pc:sldChg chg="modSp">
        <pc:chgData name="VIshesh Dvivedi" userId="443e68eee9fa3442" providerId="Windows Live" clId="Web-{88D8AA3D-BF08-4C43-9306-3653C9B88A5E}" dt="2021-04-17T14:51:15.947" v="18" actId="20577"/>
        <pc:sldMkLst>
          <pc:docMk/>
          <pc:sldMk cId="109857222" sldId="256"/>
        </pc:sldMkLst>
        <pc:spChg chg="mod">
          <ac:chgData name="VIshesh Dvivedi" userId="443e68eee9fa3442" providerId="Windows Live" clId="Web-{88D8AA3D-BF08-4C43-9306-3653C9B88A5E}" dt="2021-04-17T14:51:15.947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VIshesh Dvivedi" userId="443e68eee9fa3442" providerId="Windows Live" clId="Web-{88D8AA3D-BF08-4C43-9306-3653C9B88A5E}" dt="2021-04-17T15:04:50.570" v="80" actId="20577"/>
        <pc:sldMkLst>
          <pc:docMk/>
          <pc:sldMk cId="2471404901" sldId="258"/>
        </pc:sldMkLst>
        <pc:graphicFrameChg chg="modGraphic">
          <ac:chgData name="VIshesh Dvivedi" userId="443e68eee9fa3442" providerId="Windows Live" clId="Web-{88D8AA3D-BF08-4C43-9306-3653C9B88A5E}" dt="2021-04-17T15:04:50.570" v="80" actId="20577"/>
          <ac:graphicFrameMkLst>
            <pc:docMk/>
            <pc:sldMk cId="2471404901" sldId="258"/>
            <ac:graphicFrameMk id="5" creationId="{7AF3E59D-F876-4041-8902-1BE1E5771C12}"/>
          </ac:graphicFrameMkLst>
        </pc:graphicFrameChg>
      </pc:sldChg>
      <pc:sldChg chg="modSp">
        <pc:chgData name="VIshesh Dvivedi" userId="443e68eee9fa3442" providerId="Windows Live" clId="Web-{88D8AA3D-BF08-4C43-9306-3653C9B88A5E}" dt="2021-04-17T15:05:57.212" v="114" actId="20577"/>
        <pc:sldMkLst>
          <pc:docMk/>
          <pc:sldMk cId="2080735702" sldId="260"/>
        </pc:sldMkLst>
        <pc:spChg chg="mod">
          <ac:chgData name="VIshesh Dvivedi" userId="443e68eee9fa3442" providerId="Windows Live" clId="Web-{88D8AA3D-BF08-4C43-9306-3653C9B88A5E}" dt="2021-04-17T15:05:57.212" v="114" actId="20577"/>
          <ac:spMkLst>
            <pc:docMk/>
            <pc:sldMk cId="2080735702" sldId="260"/>
            <ac:spMk id="3" creationId="{66168E75-68B5-4FF3-A3D5-D3DEF994C7C5}"/>
          </ac:spMkLst>
        </pc:spChg>
      </pc:sldChg>
      <pc:sldChg chg="addSp delSp modSp delAnim">
        <pc:chgData name="VIshesh Dvivedi" userId="443e68eee9fa3442" providerId="Windows Live" clId="Web-{88D8AA3D-BF08-4C43-9306-3653C9B88A5E}" dt="2021-04-17T15:22:41.572" v="223"/>
        <pc:sldMkLst>
          <pc:docMk/>
          <pc:sldMk cId="459606299" sldId="261"/>
        </pc:sldMkLst>
        <pc:spChg chg="mod">
          <ac:chgData name="VIshesh Dvivedi" userId="443e68eee9fa3442" providerId="Windows Live" clId="Web-{88D8AA3D-BF08-4C43-9306-3653C9B88A5E}" dt="2021-04-17T15:22:41.572" v="223"/>
          <ac:spMkLst>
            <pc:docMk/>
            <pc:sldMk cId="459606299" sldId="261"/>
            <ac:spMk id="2" creationId="{3041F580-CB88-4FB3-9474-EC801C815BC7}"/>
          </ac:spMkLst>
        </pc:spChg>
        <pc:spChg chg="add del">
          <ac:chgData name="VIshesh Dvivedi" userId="443e68eee9fa3442" providerId="Windows Live" clId="Web-{88D8AA3D-BF08-4C43-9306-3653C9B88A5E}" dt="2021-04-17T15:22:12.197" v="219"/>
          <ac:spMkLst>
            <pc:docMk/>
            <pc:sldMk cId="459606299" sldId="261"/>
            <ac:spMk id="32" creationId="{0BABF38A-8A0D-492E-BD20-6CF4D46B50BD}"/>
          </ac:spMkLst>
        </pc:spChg>
        <pc:spChg chg="add del">
          <ac:chgData name="VIshesh Dvivedi" userId="443e68eee9fa3442" providerId="Windows Live" clId="Web-{88D8AA3D-BF08-4C43-9306-3653C9B88A5E}" dt="2021-04-17T15:22:12.197" v="219"/>
          <ac:spMkLst>
            <pc:docMk/>
            <pc:sldMk cId="459606299" sldId="261"/>
            <ac:spMk id="36" creationId="{1E644DE9-8D09-43E2-BA69-F57482CFC93A}"/>
          </ac:spMkLst>
        </pc:spChg>
        <pc:spChg chg="add del">
          <ac:chgData name="VIshesh Dvivedi" userId="443e68eee9fa3442" providerId="Windows Live" clId="Web-{88D8AA3D-BF08-4C43-9306-3653C9B88A5E}" dt="2021-04-17T15:22:12.197" v="219"/>
          <ac:spMkLst>
            <pc:docMk/>
            <pc:sldMk cId="459606299" sldId="261"/>
            <ac:spMk id="37" creationId="{6C23C919-B32E-40FF-B3D8-631316E84E3E}"/>
          </ac:spMkLst>
        </pc:spChg>
        <pc:spChg chg="add del">
          <ac:chgData name="VIshesh Dvivedi" userId="443e68eee9fa3442" providerId="Windows Live" clId="Web-{88D8AA3D-BF08-4C43-9306-3653C9B88A5E}" dt="2021-04-17T15:22:12.181" v="218"/>
          <ac:spMkLst>
            <pc:docMk/>
            <pc:sldMk cId="459606299" sldId="261"/>
            <ac:spMk id="39" creationId="{0BABF38A-8A0D-492E-BD20-6CF4D46B50BD}"/>
          </ac:spMkLst>
        </pc:spChg>
        <pc:spChg chg="add del">
          <ac:chgData name="VIshesh Dvivedi" userId="443e68eee9fa3442" providerId="Windows Live" clId="Web-{88D8AA3D-BF08-4C43-9306-3653C9B88A5E}" dt="2021-04-17T15:22:12.181" v="218"/>
          <ac:spMkLst>
            <pc:docMk/>
            <pc:sldMk cId="459606299" sldId="261"/>
            <ac:spMk id="41" creationId="{E2748806-3AF5-4078-830A-C1F26BF1B200}"/>
          </ac:spMkLst>
        </pc:spChg>
        <pc:spChg chg="add del">
          <ac:chgData name="VIshesh Dvivedi" userId="443e68eee9fa3442" providerId="Windows Live" clId="Web-{88D8AA3D-BF08-4C43-9306-3653C9B88A5E}" dt="2021-04-17T15:22:07.869" v="216"/>
          <ac:spMkLst>
            <pc:docMk/>
            <pc:sldMk cId="459606299" sldId="261"/>
            <ac:spMk id="42" creationId="{0BABF38A-8A0D-492E-BD20-6CF4D46B50BD}"/>
          </ac:spMkLst>
        </pc:spChg>
        <pc:spChg chg="add del">
          <ac:chgData name="VIshesh Dvivedi" userId="443e68eee9fa3442" providerId="Windows Live" clId="Web-{88D8AA3D-BF08-4C43-9306-3653C9B88A5E}" dt="2021-04-17T15:22:12.181" v="218"/>
          <ac:spMkLst>
            <pc:docMk/>
            <pc:sldMk cId="459606299" sldId="261"/>
            <ac:spMk id="43" creationId="{BF991FCB-5132-414C-B377-526F56121B69}"/>
          </ac:spMkLst>
        </pc:spChg>
        <pc:spChg chg="add del">
          <ac:chgData name="VIshesh Dvivedi" userId="443e68eee9fa3442" providerId="Windows Live" clId="Web-{88D8AA3D-BF08-4C43-9306-3653C9B88A5E}" dt="2021-04-17T15:22:12.181" v="218"/>
          <ac:spMkLst>
            <pc:docMk/>
            <pc:sldMk cId="459606299" sldId="261"/>
            <ac:spMk id="45" creationId="{F23DAFF7-4C98-4E0E-8986-198D54B6C1F0}"/>
          </ac:spMkLst>
        </pc:spChg>
        <pc:spChg chg="add del">
          <ac:chgData name="VIshesh Dvivedi" userId="443e68eee9fa3442" providerId="Windows Live" clId="Web-{88D8AA3D-BF08-4C43-9306-3653C9B88A5E}" dt="2021-04-17T15:22:07.869" v="216"/>
          <ac:spMkLst>
            <pc:docMk/>
            <pc:sldMk cId="459606299" sldId="261"/>
            <ac:spMk id="46" creationId="{E2748806-3AF5-4078-830A-C1F26BF1B200}"/>
          </ac:spMkLst>
        </pc:spChg>
        <pc:spChg chg="add del">
          <ac:chgData name="VIshesh Dvivedi" userId="443e68eee9fa3442" providerId="Windows Live" clId="Web-{88D8AA3D-BF08-4C43-9306-3653C9B88A5E}" dt="2021-04-17T15:22:41.572" v="223"/>
          <ac:spMkLst>
            <pc:docMk/>
            <pc:sldMk cId="459606299" sldId="261"/>
            <ac:spMk id="47" creationId="{0BABF38A-8A0D-492E-BD20-6CF4D46B50BD}"/>
          </ac:spMkLst>
        </pc:spChg>
        <pc:spChg chg="add del">
          <ac:chgData name="VIshesh Dvivedi" userId="443e68eee9fa3442" providerId="Windows Live" clId="Web-{88D8AA3D-BF08-4C43-9306-3653C9B88A5E}" dt="2021-04-17T15:22:07.869" v="216"/>
          <ac:spMkLst>
            <pc:docMk/>
            <pc:sldMk cId="459606299" sldId="261"/>
            <ac:spMk id="48" creationId="{BF991FCB-5132-414C-B377-526F56121B69}"/>
          </ac:spMkLst>
        </pc:spChg>
        <pc:spChg chg="add del">
          <ac:chgData name="VIshesh Dvivedi" userId="443e68eee9fa3442" providerId="Windows Live" clId="Web-{88D8AA3D-BF08-4C43-9306-3653C9B88A5E}" dt="2021-04-17T15:22:07.869" v="216"/>
          <ac:spMkLst>
            <pc:docMk/>
            <pc:sldMk cId="459606299" sldId="261"/>
            <ac:spMk id="50" creationId="{F23DAFF7-4C98-4E0E-8986-198D54B6C1F0}"/>
          </ac:spMkLst>
        </pc:spChg>
        <pc:spChg chg="add del">
          <ac:chgData name="VIshesh Dvivedi" userId="443e68eee9fa3442" providerId="Windows Live" clId="Web-{88D8AA3D-BF08-4C43-9306-3653C9B88A5E}" dt="2021-04-17T15:22:41.572" v="223"/>
          <ac:spMkLst>
            <pc:docMk/>
            <pc:sldMk cId="459606299" sldId="261"/>
            <ac:spMk id="51" creationId="{1E644DE9-8D09-43E2-BA69-F57482CFC93A}"/>
          </ac:spMkLst>
        </pc:spChg>
        <pc:spChg chg="add del">
          <ac:chgData name="VIshesh Dvivedi" userId="443e68eee9fa3442" providerId="Windows Live" clId="Web-{88D8AA3D-BF08-4C43-9306-3653C9B88A5E}" dt="2021-04-17T15:22:41.572" v="223"/>
          <ac:spMkLst>
            <pc:docMk/>
            <pc:sldMk cId="459606299" sldId="261"/>
            <ac:spMk id="52" creationId="{6C23C919-B32E-40FF-B3D8-631316E84E3E}"/>
          </ac:spMkLst>
        </pc:spChg>
        <pc:spChg chg="add">
          <ac:chgData name="VIshesh Dvivedi" userId="443e68eee9fa3442" providerId="Windows Live" clId="Web-{88D8AA3D-BF08-4C43-9306-3653C9B88A5E}" dt="2021-04-17T15:22:41.572" v="223"/>
          <ac:spMkLst>
            <pc:docMk/>
            <pc:sldMk cId="459606299" sldId="261"/>
            <ac:spMk id="54" creationId="{0BABF38A-8A0D-492E-BD20-6CF4D46B50BD}"/>
          </ac:spMkLst>
        </pc:spChg>
        <pc:spChg chg="add">
          <ac:chgData name="VIshesh Dvivedi" userId="443e68eee9fa3442" providerId="Windows Live" clId="Web-{88D8AA3D-BF08-4C43-9306-3653C9B88A5E}" dt="2021-04-17T15:22:41.572" v="223"/>
          <ac:spMkLst>
            <pc:docMk/>
            <pc:sldMk cId="459606299" sldId="261"/>
            <ac:spMk id="56" creationId="{1E644DE9-8D09-43E2-BA69-F57482CFC93A}"/>
          </ac:spMkLst>
        </pc:spChg>
        <pc:spChg chg="add del">
          <ac:chgData name="VIshesh Dvivedi" userId="443e68eee9fa3442" providerId="Windows Live" clId="Web-{88D8AA3D-BF08-4C43-9306-3653C9B88A5E}" dt="2021-04-17T15:22:41.557" v="222"/>
          <ac:spMkLst>
            <pc:docMk/>
            <pc:sldMk cId="459606299" sldId="261"/>
            <ac:spMk id="57" creationId="{0BABF38A-8A0D-492E-BD20-6CF4D46B50BD}"/>
          </ac:spMkLst>
        </pc:spChg>
        <pc:spChg chg="add">
          <ac:chgData name="VIshesh Dvivedi" userId="443e68eee9fa3442" providerId="Windows Live" clId="Web-{88D8AA3D-BF08-4C43-9306-3653C9B88A5E}" dt="2021-04-17T15:22:41.572" v="223"/>
          <ac:spMkLst>
            <pc:docMk/>
            <pc:sldMk cId="459606299" sldId="261"/>
            <ac:spMk id="58" creationId="{6C23C919-B32E-40FF-B3D8-631316E84E3E}"/>
          </ac:spMkLst>
        </pc:spChg>
        <pc:spChg chg="add del">
          <ac:chgData name="VIshesh Dvivedi" userId="443e68eee9fa3442" providerId="Windows Live" clId="Web-{88D8AA3D-BF08-4C43-9306-3653C9B88A5E}" dt="2021-04-17T15:22:41.557" v="222"/>
          <ac:spMkLst>
            <pc:docMk/>
            <pc:sldMk cId="459606299" sldId="261"/>
            <ac:spMk id="61" creationId="{1E644DE9-8D09-43E2-BA69-F57482CFC93A}"/>
          </ac:spMkLst>
        </pc:spChg>
        <pc:spChg chg="add del">
          <ac:chgData name="VIshesh Dvivedi" userId="443e68eee9fa3442" providerId="Windows Live" clId="Web-{88D8AA3D-BF08-4C43-9306-3653C9B88A5E}" dt="2021-04-17T15:22:41.557" v="222"/>
          <ac:spMkLst>
            <pc:docMk/>
            <pc:sldMk cId="459606299" sldId="261"/>
            <ac:spMk id="63" creationId="{6C23C919-B32E-40FF-B3D8-631316E84E3E}"/>
          </ac:spMkLst>
        </pc:spChg>
        <pc:grpChg chg="add del">
          <ac:chgData name="VIshesh Dvivedi" userId="443e68eee9fa3442" providerId="Windows Live" clId="Web-{88D8AA3D-BF08-4C43-9306-3653C9B88A5E}" dt="2021-04-17T15:22:41.557" v="222"/>
          <ac:grpSpMkLst>
            <pc:docMk/>
            <pc:sldMk cId="459606299" sldId="261"/>
            <ac:grpSpMk id="65" creationId="{5EDAD761-2CF4-463A-AD87-1D4E8549D7A5}"/>
          </ac:grpSpMkLst>
        </pc:grpChg>
        <pc:picChg chg="mod">
          <ac:chgData name="VIshesh Dvivedi" userId="443e68eee9fa3442" providerId="Windows Live" clId="Web-{88D8AA3D-BF08-4C43-9306-3653C9B88A5E}" dt="2021-04-17T15:22:12.181" v="218"/>
          <ac:picMkLst>
            <pc:docMk/>
            <pc:sldMk cId="459606299" sldId="261"/>
            <ac:picMk id="13" creationId="{7A0459F9-317D-4CA6-B007-7B12478FD9AF}"/>
          </ac:picMkLst>
        </pc:picChg>
        <pc:picChg chg="add del">
          <ac:chgData name="VIshesh Dvivedi" userId="443e68eee9fa3442" providerId="Windows Live" clId="Web-{88D8AA3D-BF08-4C43-9306-3653C9B88A5E}" dt="2021-04-17T15:22:12.197" v="219"/>
          <ac:picMkLst>
            <pc:docMk/>
            <pc:sldMk cId="459606299" sldId="261"/>
            <ac:picMk id="33" creationId="{BC526B7A-4801-4FD1-95C8-03AF22629E87}"/>
          </ac:picMkLst>
        </pc:picChg>
        <pc:picChg chg="add del">
          <ac:chgData name="VIshesh Dvivedi" userId="443e68eee9fa3442" providerId="Windows Live" clId="Web-{88D8AA3D-BF08-4C43-9306-3653C9B88A5E}" dt="2021-04-17T15:22:12.181" v="218"/>
          <ac:picMkLst>
            <pc:docMk/>
            <pc:sldMk cId="459606299" sldId="261"/>
            <ac:picMk id="40" creationId="{BC526B7A-4801-4FD1-95C8-03AF22629E87}"/>
          </ac:picMkLst>
        </pc:picChg>
        <pc:picChg chg="add del">
          <ac:chgData name="VIshesh Dvivedi" userId="443e68eee9fa3442" providerId="Windows Live" clId="Web-{88D8AA3D-BF08-4C43-9306-3653C9B88A5E}" dt="2021-04-17T15:22:07.869" v="216"/>
          <ac:picMkLst>
            <pc:docMk/>
            <pc:sldMk cId="459606299" sldId="261"/>
            <ac:picMk id="44" creationId="{BC526B7A-4801-4FD1-95C8-03AF22629E87}"/>
          </ac:picMkLst>
        </pc:picChg>
        <pc:picChg chg="add del">
          <ac:chgData name="VIshesh Dvivedi" userId="443e68eee9fa3442" providerId="Windows Live" clId="Web-{88D8AA3D-BF08-4C43-9306-3653C9B88A5E}" dt="2021-04-17T15:22:41.572" v="223"/>
          <ac:picMkLst>
            <pc:docMk/>
            <pc:sldMk cId="459606299" sldId="261"/>
            <ac:picMk id="49" creationId="{BC526B7A-4801-4FD1-95C8-03AF22629E87}"/>
          </ac:picMkLst>
        </pc:picChg>
        <pc:picChg chg="add">
          <ac:chgData name="VIshesh Dvivedi" userId="443e68eee9fa3442" providerId="Windows Live" clId="Web-{88D8AA3D-BF08-4C43-9306-3653C9B88A5E}" dt="2021-04-17T15:22:41.572" v="223"/>
          <ac:picMkLst>
            <pc:docMk/>
            <pc:sldMk cId="459606299" sldId="261"/>
            <ac:picMk id="55" creationId="{BC526B7A-4801-4FD1-95C8-03AF22629E87}"/>
          </ac:picMkLst>
        </pc:picChg>
        <pc:picChg chg="add del">
          <ac:chgData name="VIshesh Dvivedi" userId="443e68eee9fa3442" providerId="Windows Live" clId="Web-{88D8AA3D-BF08-4C43-9306-3653C9B88A5E}" dt="2021-04-17T15:22:41.557" v="222"/>
          <ac:picMkLst>
            <pc:docMk/>
            <pc:sldMk cId="459606299" sldId="261"/>
            <ac:picMk id="59" creationId="{BC526B7A-4801-4FD1-95C8-03AF22629E87}"/>
          </ac:picMkLst>
        </pc:picChg>
      </pc:sldChg>
      <pc:sldChg chg="modSp">
        <pc:chgData name="VIshesh Dvivedi" userId="443e68eee9fa3442" providerId="Windows Live" clId="Web-{88D8AA3D-BF08-4C43-9306-3653C9B88A5E}" dt="2021-04-17T15:10:51.248" v="201" actId="20577"/>
        <pc:sldMkLst>
          <pc:docMk/>
          <pc:sldMk cId="2968937287" sldId="262"/>
        </pc:sldMkLst>
        <pc:spChg chg="mod">
          <ac:chgData name="VIshesh Dvivedi" userId="443e68eee9fa3442" providerId="Windows Live" clId="Web-{88D8AA3D-BF08-4C43-9306-3653C9B88A5E}" dt="2021-04-17T15:10:51.248" v="201" actId="20577"/>
          <ac:spMkLst>
            <pc:docMk/>
            <pc:sldMk cId="2968937287" sldId="262"/>
            <ac:spMk id="3" creationId="{22A19CBF-06BE-473A-85EF-D10EC325C27D}"/>
          </ac:spMkLst>
        </pc:spChg>
      </pc:sldChg>
      <pc:sldChg chg="addSp delSp modSp">
        <pc:chgData name="VIshesh Dvivedi" userId="443e68eee9fa3442" providerId="Windows Live" clId="Web-{88D8AA3D-BF08-4C43-9306-3653C9B88A5E}" dt="2021-04-17T15:29:07.157" v="226"/>
        <pc:sldMkLst>
          <pc:docMk/>
          <pc:sldMk cId="2125336548" sldId="263"/>
        </pc:sldMkLst>
        <pc:spChg chg="mod">
          <ac:chgData name="VIshesh Dvivedi" userId="443e68eee9fa3442" providerId="Windows Live" clId="Web-{88D8AA3D-BF08-4C43-9306-3653C9B88A5E}" dt="2021-04-17T15:29:07.157" v="226"/>
          <ac:spMkLst>
            <pc:docMk/>
            <pc:sldMk cId="2125336548" sldId="263"/>
            <ac:spMk id="4" creationId="{4D42626A-DAA5-4301-92A3-765A16615203}"/>
          </ac:spMkLst>
        </pc:spChg>
        <pc:spChg chg="add del mod">
          <ac:chgData name="VIshesh Dvivedi" userId="443e68eee9fa3442" providerId="Windows Live" clId="Web-{88D8AA3D-BF08-4C43-9306-3653C9B88A5E}" dt="2021-04-17T15:28:58.063" v="225"/>
          <ac:spMkLst>
            <pc:docMk/>
            <pc:sldMk cId="2125336548" sldId="263"/>
            <ac:spMk id="5" creationId="{3723B587-09E4-43CE-A95D-1AE67F9586E7}"/>
          </ac:spMkLst>
        </pc:spChg>
        <pc:spChg chg="del">
          <ac:chgData name="VIshesh Dvivedi" userId="443e68eee9fa3442" providerId="Windows Live" clId="Web-{88D8AA3D-BF08-4C43-9306-3653C9B88A5E}" dt="2021-04-17T15:29:07.157" v="226"/>
          <ac:spMkLst>
            <pc:docMk/>
            <pc:sldMk cId="2125336548" sldId="263"/>
            <ac:spMk id="37" creationId="{0BABF38A-8A0D-492E-BD20-6CF4D46B50BD}"/>
          </ac:spMkLst>
        </pc:spChg>
        <pc:spChg chg="del">
          <ac:chgData name="VIshesh Dvivedi" userId="443e68eee9fa3442" providerId="Windows Live" clId="Web-{88D8AA3D-BF08-4C43-9306-3653C9B88A5E}" dt="2021-04-17T15:29:07.157" v="226"/>
          <ac:spMkLst>
            <pc:docMk/>
            <pc:sldMk cId="2125336548" sldId="263"/>
            <ac:spMk id="41" creationId="{8651CFA9-6065-4243-AC48-858E359780B1}"/>
          </ac:spMkLst>
        </pc:spChg>
        <pc:spChg chg="del">
          <ac:chgData name="VIshesh Dvivedi" userId="443e68eee9fa3442" providerId="Windows Live" clId="Web-{88D8AA3D-BF08-4C43-9306-3653C9B88A5E}" dt="2021-04-17T15:29:07.157" v="226"/>
          <ac:spMkLst>
            <pc:docMk/>
            <pc:sldMk cId="2125336548" sldId="263"/>
            <ac:spMk id="43" creationId="{8B7CC9ED-57A2-429E-8FD9-D55F47275908}"/>
          </ac:spMkLst>
        </pc:spChg>
        <pc:spChg chg="del">
          <ac:chgData name="VIshesh Dvivedi" userId="443e68eee9fa3442" providerId="Windows Live" clId="Web-{88D8AA3D-BF08-4C43-9306-3653C9B88A5E}" dt="2021-04-17T15:29:07.157" v="226"/>
          <ac:spMkLst>
            <pc:docMk/>
            <pc:sldMk cId="2125336548" sldId="263"/>
            <ac:spMk id="45" creationId="{A3EF0E40-AEB8-4DF7-A67A-7317B3BF94CA}"/>
          </ac:spMkLst>
        </pc:spChg>
        <pc:spChg chg="add">
          <ac:chgData name="VIshesh Dvivedi" userId="443e68eee9fa3442" providerId="Windows Live" clId="Web-{88D8AA3D-BF08-4C43-9306-3653C9B88A5E}" dt="2021-04-17T15:29:07.157" v="226"/>
          <ac:spMkLst>
            <pc:docMk/>
            <pc:sldMk cId="2125336548" sldId="263"/>
            <ac:spMk id="54" creationId="{0BABF38A-8A0D-492E-BD20-6CF4D46B50BD}"/>
          </ac:spMkLst>
        </pc:spChg>
        <pc:spChg chg="add">
          <ac:chgData name="VIshesh Dvivedi" userId="443e68eee9fa3442" providerId="Windows Live" clId="Web-{88D8AA3D-BF08-4C43-9306-3653C9B88A5E}" dt="2021-04-17T15:29:07.157" v="226"/>
          <ac:spMkLst>
            <pc:docMk/>
            <pc:sldMk cId="2125336548" sldId="263"/>
            <ac:spMk id="58" creationId="{8651CFA9-6065-4243-AC48-858E359780B1}"/>
          </ac:spMkLst>
        </pc:spChg>
        <pc:spChg chg="add">
          <ac:chgData name="VIshesh Dvivedi" userId="443e68eee9fa3442" providerId="Windows Live" clId="Web-{88D8AA3D-BF08-4C43-9306-3653C9B88A5E}" dt="2021-04-17T15:29:07.157" v="226"/>
          <ac:spMkLst>
            <pc:docMk/>
            <pc:sldMk cId="2125336548" sldId="263"/>
            <ac:spMk id="60" creationId="{8B7CC9ED-57A2-429E-8FD9-D55F47275908}"/>
          </ac:spMkLst>
        </pc:spChg>
        <pc:spChg chg="add">
          <ac:chgData name="VIshesh Dvivedi" userId="443e68eee9fa3442" providerId="Windows Live" clId="Web-{88D8AA3D-BF08-4C43-9306-3653C9B88A5E}" dt="2021-04-17T15:29:07.157" v="226"/>
          <ac:spMkLst>
            <pc:docMk/>
            <pc:sldMk cId="2125336548" sldId="263"/>
            <ac:spMk id="62" creationId="{A3EF0E40-AEB8-4DF7-A67A-7317B3BF94CA}"/>
          </ac:spMkLst>
        </pc:spChg>
        <pc:grpChg chg="del">
          <ac:chgData name="VIshesh Dvivedi" userId="443e68eee9fa3442" providerId="Windows Live" clId="Web-{88D8AA3D-BF08-4C43-9306-3653C9B88A5E}" dt="2021-04-17T15:29:07.157" v="226"/>
          <ac:grpSpMkLst>
            <pc:docMk/>
            <pc:sldMk cId="2125336548" sldId="263"/>
            <ac:grpSpMk id="47" creationId="{739BAE37-B96C-4F71-BC0F-C5F3C7DFDE2A}"/>
          </ac:grpSpMkLst>
        </pc:grpChg>
        <pc:grpChg chg="add">
          <ac:chgData name="VIshesh Dvivedi" userId="443e68eee9fa3442" providerId="Windows Live" clId="Web-{88D8AA3D-BF08-4C43-9306-3653C9B88A5E}" dt="2021-04-17T15:29:07.157" v="226"/>
          <ac:grpSpMkLst>
            <pc:docMk/>
            <pc:sldMk cId="2125336548" sldId="263"/>
            <ac:grpSpMk id="64" creationId="{739BAE37-B96C-4F71-BC0F-C5F3C7DFDE2A}"/>
          </ac:grpSpMkLst>
        </pc:grpChg>
        <pc:picChg chg="add mod ord modCrop">
          <ac:chgData name="VIshesh Dvivedi" userId="443e68eee9fa3442" providerId="Windows Live" clId="Web-{88D8AA3D-BF08-4C43-9306-3653C9B88A5E}" dt="2021-04-17T15:29:07.157" v="226"/>
          <ac:picMkLst>
            <pc:docMk/>
            <pc:sldMk cId="2125336548" sldId="263"/>
            <ac:picMk id="6" creationId="{367429AF-6948-406C-AA94-73BD27B109E7}"/>
          </ac:picMkLst>
        </pc:picChg>
        <pc:picChg chg="del">
          <ac:chgData name="VIshesh Dvivedi" userId="443e68eee9fa3442" providerId="Windows Live" clId="Web-{88D8AA3D-BF08-4C43-9306-3653C9B88A5E}" dt="2021-04-17T15:25:30.591" v="224"/>
          <ac:picMkLst>
            <pc:docMk/>
            <pc:sldMk cId="2125336548" sldId="263"/>
            <ac:picMk id="17" creationId="{41793A24-58FA-4D83-B49C-CC969185969D}"/>
          </ac:picMkLst>
        </pc:picChg>
        <pc:picChg chg="del">
          <ac:chgData name="VIshesh Dvivedi" userId="443e68eee9fa3442" providerId="Windows Live" clId="Web-{88D8AA3D-BF08-4C43-9306-3653C9B88A5E}" dt="2021-04-17T15:29:07.157" v="226"/>
          <ac:picMkLst>
            <pc:docMk/>
            <pc:sldMk cId="2125336548" sldId="263"/>
            <ac:picMk id="39" creationId="{BC526B7A-4801-4FD1-95C8-03AF22629E87}"/>
          </ac:picMkLst>
        </pc:picChg>
        <pc:picChg chg="add">
          <ac:chgData name="VIshesh Dvivedi" userId="443e68eee9fa3442" providerId="Windows Live" clId="Web-{88D8AA3D-BF08-4C43-9306-3653C9B88A5E}" dt="2021-04-17T15:29:07.157" v="226"/>
          <ac:picMkLst>
            <pc:docMk/>
            <pc:sldMk cId="2125336548" sldId="263"/>
            <ac:picMk id="56" creationId="{BC526B7A-4801-4FD1-95C8-03AF22629E87}"/>
          </ac:picMkLst>
        </pc:picChg>
      </pc:sldChg>
      <pc:sldChg chg="addSp delSp modSp">
        <pc:chgData name="VIshesh Dvivedi" userId="443e68eee9fa3442" providerId="Windows Live" clId="Web-{88D8AA3D-BF08-4C43-9306-3653C9B88A5E}" dt="2021-04-17T15:29:39.782" v="233"/>
        <pc:sldMkLst>
          <pc:docMk/>
          <pc:sldMk cId="474616429" sldId="264"/>
        </pc:sldMkLst>
        <pc:spChg chg="mod">
          <ac:chgData name="VIshesh Dvivedi" userId="443e68eee9fa3442" providerId="Windows Live" clId="Web-{88D8AA3D-BF08-4C43-9306-3653C9B88A5E}" dt="2021-04-17T14:57:23.922" v="30" actId="20577"/>
          <ac:spMkLst>
            <pc:docMk/>
            <pc:sldMk cId="474616429" sldId="264"/>
            <ac:spMk id="4" creationId="{4D42626A-DAA5-4301-92A3-765A16615203}"/>
          </ac:spMkLst>
        </pc:spChg>
        <pc:spChg chg="add del mod">
          <ac:chgData name="VIshesh Dvivedi" userId="443e68eee9fa3442" providerId="Windows Live" clId="Web-{88D8AA3D-BF08-4C43-9306-3653C9B88A5E}" dt="2021-04-17T15:29:27.532" v="228"/>
          <ac:spMkLst>
            <pc:docMk/>
            <pc:sldMk cId="474616429" sldId="264"/>
            <ac:spMk id="5" creationId="{21F635C1-9F2E-4E1F-A47F-67E0A3AC6255}"/>
          </ac:spMkLst>
        </pc:spChg>
        <pc:spChg chg="add del">
          <ac:chgData name="VIshesh Dvivedi" userId="443e68eee9fa3442" providerId="Windows Live" clId="Web-{88D8AA3D-BF08-4C43-9306-3653C9B88A5E}" dt="2021-04-17T15:29:39.782" v="233"/>
          <ac:spMkLst>
            <pc:docMk/>
            <pc:sldMk cId="474616429" sldId="264"/>
            <ac:spMk id="118" creationId="{0BABF38A-8A0D-492E-BD20-6CF4D46B50BD}"/>
          </ac:spMkLst>
        </pc:spChg>
        <pc:spChg chg="add del">
          <ac:chgData name="VIshesh Dvivedi" userId="443e68eee9fa3442" providerId="Windows Live" clId="Web-{88D8AA3D-BF08-4C43-9306-3653C9B88A5E}" dt="2021-04-17T15:29:39.782" v="233"/>
          <ac:spMkLst>
            <pc:docMk/>
            <pc:sldMk cId="474616429" sldId="264"/>
            <ac:spMk id="122" creationId="{8651CFA9-6065-4243-AC48-858E359780B1}"/>
          </ac:spMkLst>
        </pc:spChg>
        <pc:spChg chg="add del">
          <ac:chgData name="VIshesh Dvivedi" userId="443e68eee9fa3442" providerId="Windows Live" clId="Web-{88D8AA3D-BF08-4C43-9306-3653C9B88A5E}" dt="2021-04-17T15:29:39.782" v="233"/>
          <ac:spMkLst>
            <pc:docMk/>
            <pc:sldMk cId="474616429" sldId="264"/>
            <ac:spMk id="124" creationId="{A3EF0E40-AEB8-4DF7-A67A-7317B3BF94CA}"/>
          </ac:spMkLst>
        </pc:spChg>
        <pc:spChg chg="add del">
          <ac:chgData name="VIshesh Dvivedi" userId="443e68eee9fa3442" providerId="Windows Live" clId="Web-{88D8AA3D-BF08-4C43-9306-3653C9B88A5E}" dt="2021-04-17T15:29:39.767" v="232"/>
          <ac:spMkLst>
            <pc:docMk/>
            <pc:sldMk cId="474616429" sldId="264"/>
            <ac:spMk id="130" creationId="{0BABF38A-8A0D-492E-BD20-6CF4D46B50BD}"/>
          </ac:spMkLst>
        </pc:spChg>
        <pc:spChg chg="add del">
          <ac:chgData name="VIshesh Dvivedi" userId="443e68eee9fa3442" providerId="Windows Live" clId="Web-{88D8AA3D-BF08-4C43-9306-3653C9B88A5E}" dt="2021-04-17T15:29:39.767" v="232"/>
          <ac:spMkLst>
            <pc:docMk/>
            <pc:sldMk cId="474616429" sldId="264"/>
            <ac:spMk id="132" creationId="{8651CFA9-6065-4243-AC48-858E359780B1}"/>
          </ac:spMkLst>
        </pc:spChg>
        <pc:spChg chg="add del">
          <ac:chgData name="VIshesh Dvivedi" userId="443e68eee9fa3442" providerId="Windows Live" clId="Web-{88D8AA3D-BF08-4C43-9306-3653C9B88A5E}" dt="2021-04-17T15:29:34.329" v="230"/>
          <ac:spMkLst>
            <pc:docMk/>
            <pc:sldMk cId="474616429" sldId="264"/>
            <ac:spMk id="133" creationId="{0BABF38A-8A0D-492E-BD20-6CF4D46B50BD}"/>
          </ac:spMkLst>
        </pc:spChg>
        <pc:spChg chg="add del">
          <ac:chgData name="VIshesh Dvivedi" userId="443e68eee9fa3442" providerId="Windows Live" clId="Web-{88D8AA3D-BF08-4C43-9306-3653C9B88A5E}" dt="2021-04-17T15:29:39.767" v="232"/>
          <ac:spMkLst>
            <pc:docMk/>
            <pc:sldMk cId="474616429" sldId="264"/>
            <ac:spMk id="134" creationId="{A3EF0E40-AEB8-4DF7-A67A-7317B3BF94CA}"/>
          </ac:spMkLst>
        </pc:spChg>
        <pc:spChg chg="add del">
          <ac:chgData name="VIshesh Dvivedi" userId="443e68eee9fa3442" providerId="Windows Live" clId="Web-{88D8AA3D-BF08-4C43-9306-3653C9B88A5E}" dt="2021-04-17T15:29:34.329" v="230"/>
          <ac:spMkLst>
            <pc:docMk/>
            <pc:sldMk cId="474616429" sldId="264"/>
            <ac:spMk id="137" creationId="{8651CFA9-6065-4243-AC48-858E359780B1}"/>
          </ac:spMkLst>
        </pc:spChg>
        <pc:spChg chg="add">
          <ac:chgData name="VIshesh Dvivedi" userId="443e68eee9fa3442" providerId="Windows Live" clId="Web-{88D8AA3D-BF08-4C43-9306-3653C9B88A5E}" dt="2021-04-17T15:29:39.782" v="233"/>
          <ac:spMkLst>
            <pc:docMk/>
            <pc:sldMk cId="474616429" sldId="264"/>
            <ac:spMk id="138" creationId="{0BABF38A-8A0D-492E-BD20-6CF4D46B50BD}"/>
          </ac:spMkLst>
        </pc:spChg>
        <pc:spChg chg="add del">
          <ac:chgData name="VIshesh Dvivedi" userId="443e68eee9fa3442" providerId="Windows Live" clId="Web-{88D8AA3D-BF08-4C43-9306-3653C9B88A5E}" dt="2021-04-17T15:29:34.329" v="230"/>
          <ac:spMkLst>
            <pc:docMk/>
            <pc:sldMk cId="474616429" sldId="264"/>
            <ac:spMk id="139" creationId="{8B7CC9ED-57A2-429E-8FD9-D55F47275908}"/>
          </ac:spMkLst>
        </pc:spChg>
        <pc:spChg chg="add del">
          <ac:chgData name="VIshesh Dvivedi" userId="443e68eee9fa3442" providerId="Windows Live" clId="Web-{88D8AA3D-BF08-4C43-9306-3653C9B88A5E}" dt="2021-04-17T15:29:34.329" v="230"/>
          <ac:spMkLst>
            <pc:docMk/>
            <pc:sldMk cId="474616429" sldId="264"/>
            <ac:spMk id="141" creationId="{A3EF0E40-AEB8-4DF7-A67A-7317B3BF94CA}"/>
          </ac:spMkLst>
        </pc:spChg>
        <pc:spChg chg="add">
          <ac:chgData name="VIshesh Dvivedi" userId="443e68eee9fa3442" providerId="Windows Live" clId="Web-{88D8AA3D-BF08-4C43-9306-3653C9B88A5E}" dt="2021-04-17T15:29:39.782" v="233"/>
          <ac:spMkLst>
            <pc:docMk/>
            <pc:sldMk cId="474616429" sldId="264"/>
            <ac:spMk id="142" creationId="{8651CFA9-6065-4243-AC48-858E359780B1}"/>
          </ac:spMkLst>
        </pc:spChg>
        <pc:spChg chg="add">
          <ac:chgData name="VIshesh Dvivedi" userId="443e68eee9fa3442" providerId="Windows Live" clId="Web-{88D8AA3D-BF08-4C43-9306-3653C9B88A5E}" dt="2021-04-17T15:29:39.782" v="233"/>
          <ac:spMkLst>
            <pc:docMk/>
            <pc:sldMk cId="474616429" sldId="264"/>
            <ac:spMk id="146" creationId="{8B7CC9ED-57A2-429E-8FD9-D55F47275908}"/>
          </ac:spMkLst>
        </pc:spChg>
        <pc:spChg chg="add">
          <ac:chgData name="VIshesh Dvivedi" userId="443e68eee9fa3442" providerId="Windows Live" clId="Web-{88D8AA3D-BF08-4C43-9306-3653C9B88A5E}" dt="2021-04-17T15:29:39.782" v="233"/>
          <ac:spMkLst>
            <pc:docMk/>
            <pc:sldMk cId="474616429" sldId="264"/>
            <ac:spMk id="147" creationId="{A3EF0E40-AEB8-4DF7-A67A-7317B3BF94CA}"/>
          </ac:spMkLst>
        </pc:spChg>
        <pc:grpChg chg="add del">
          <ac:chgData name="VIshesh Dvivedi" userId="443e68eee9fa3442" providerId="Windows Live" clId="Web-{88D8AA3D-BF08-4C43-9306-3653C9B88A5E}" dt="2021-04-17T15:29:39.782" v="233"/>
          <ac:grpSpMkLst>
            <pc:docMk/>
            <pc:sldMk cId="474616429" sldId="264"/>
            <ac:grpSpMk id="126" creationId="{EE9B2788-52F7-4FD8-9A6C-1CBD701193C8}"/>
          </ac:grpSpMkLst>
        </pc:grpChg>
        <pc:grpChg chg="add del">
          <ac:chgData name="VIshesh Dvivedi" userId="443e68eee9fa3442" providerId="Windows Live" clId="Web-{88D8AA3D-BF08-4C43-9306-3653C9B88A5E}" dt="2021-04-17T15:29:39.767" v="232"/>
          <ac:grpSpMkLst>
            <pc:docMk/>
            <pc:sldMk cId="474616429" sldId="264"/>
            <ac:grpSpMk id="136" creationId="{EE9B2788-52F7-4FD8-9A6C-1CBD701193C8}"/>
          </ac:grpSpMkLst>
        </pc:grpChg>
        <pc:grpChg chg="add del">
          <ac:chgData name="VIshesh Dvivedi" userId="443e68eee9fa3442" providerId="Windows Live" clId="Web-{88D8AA3D-BF08-4C43-9306-3653C9B88A5E}" dt="2021-04-17T15:29:34.329" v="230"/>
          <ac:grpSpMkLst>
            <pc:docMk/>
            <pc:sldMk cId="474616429" sldId="264"/>
            <ac:grpSpMk id="143" creationId="{739BAE37-B96C-4F71-BC0F-C5F3C7DFDE2A}"/>
          </ac:grpSpMkLst>
        </pc:grpChg>
        <pc:grpChg chg="add">
          <ac:chgData name="VIshesh Dvivedi" userId="443e68eee9fa3442" providerId="Windows Live" clId="Web-{88D8AA3D-BF08-4C43-9306-3653C9B88A5E}" dt="2021-04-17T15:29:39.782" v="233"/>
          <ac:grpSpMkLst>
            <pc:docMk/>
            <pc:sldMk cId="474616429" sldId="264"/>
            <ac:grpSpMk id="148" creationId="{739BAE37-B96C-4F71-BC0F-C5F3C7DFDE2A}"/>
          </ac:grpSpMkLst>
        </pc:grpChg>
        <pc:picChg chg="add mod ord modCrop">
          <ac:chgData name="VIshesh Dvivedi" userId="443e68eee9fa3442" providerId="Windows Live" clId="Web-{88D8AA3D-BF08-4C43-9306-3653C9B88A5E}" dt="2021-04-17T15:29:39.782" v="233"/>
          <ac:picMkLst>
            <pc:docMk/>
            <pc:sldMk cId="474616429" sldId="264"/>
            <ac:picMk id="6" creationId="{9C982CBA-6D04-4914-81BC-180ACC974102}"/>
          </ac:picMkLst>
        </pc:picChg>
        <pc:picChg chg="del">
          <ac:chgData name="VIshesh Dvivedi" userId="443e68eee9fa3442" providerId="Windows Live" clId="Web-{88D8AA3D-BF08-4C43-9306-3653C9B88A5E}" dt="2021-04-17T15:29:17.798" v="227"/>
          <ac:picMkLst>
            <pc:docMk/>
            <pc:sldMk cId="474616429" sldId="264"/>
            <ac:picMk id="15" creationId="{79B0F3AC-84E3-4C70-8A31-64FE007D3104}"/>
          </ac:picMkLst>
        </pc:picChg>
        <pc:picChg chg="add del">
          <ac:chgData name="VIshesh Dvivedi" userId="443e68eee9fa3442" providerId="Windows Live" clId="Web-{88D8AA3D-BF08-4C43-9306-3653C9B88A5E}" dt="2021-04-17T15:29:39.782" v="233"/>
          <ac:picMkLst>
            <pc:docMk/>
            <pc:sldMk cId="474616429" sldId="264"/>
            <ac:picMk id="120" creationId="{BC526B7A-4801-4FD1-95C8-03AF22629E87}"/>
          </ac:picMkLst>
        </pc:picChg>
        <pc:picChg chg="add del">
          <ac:chgData name="VIshesh Dvivedi" userId="443e68eee9fa3442" providerId="Windows Live" clId="Web-{88D8AA3D-BF08-4C43-9306-3653C9B88A5E}" dt="2021-04-17T15:29:39.767" v="232"/>
          <ac:picMkLst>
            <pc:docMk/>
            <pc:sldMk cId="474616429" sldId="264"/>
            <ac:picMk id="131" creationId="{BC526B7A-4801-4FD1-95C8-03AF22629E87}"/>
          </ac:picMkLst>
        </pc:picChg>
        <pc:picChg chg="add del">
          <ac:chgData name="VIshesh Dvivedi" userId="443e68eee9fa3442" providerId="Windows Live" clId="Web-{88D8AA3D-BF08-4C43-9306-3653C9B88A5E}" dt="2021-04-17T15:29:34.329" v="230"/>
          <ac:picMkLst>
            <pc:docMk/>
            <pc:sldMk cId="474616429" sldId="264"/>
            <ac:picMk id="135" creationId="{BC526B7A-4801-4FD1-95C8-03AF22629E87}"/>
          </ac:picMkLst>
        </pc:picChg>
        <pc:picChg chg="add">
          <ac:chgData name="VIshesh Dvivedi" userId="443e68eee9fa3442" providerId="Windows Live" clId="Web-{88D8AA3D-BF08-4C43-9306-3653C9B88A5E}" dt="2021-04-17T15:29:39.782" v="233"/>
          <ac:picMkLst>
            <pc:docMk/>
            <pc:sldMk cId="474616429" sldId="264"/>
            <ac:picMk id="140" creationId="{BC526B7A-4801-4FD1-95C8-03AF22629E87}"/>
          </ac:picMkLst>
        </pc:picChg>
      </pc:sldChg>
      <pc:sldChg chg="addSp delSp modSp">
        <pc:chgData name="VIshesh Dvivedi" userId="443e68eee9fa3442" providerId="Windows Live" clId="Web-{88D8AA3D-BF08-4C43-9306-3653C9B88A5E}" dt="2021-04-17T15:30:02.923" v="236"/>
        <pc:sldMkLst>
          <pc:docMk/>
          <pc:sldMk cId="2650203886" sldId="265"/>
        </pc:sldMkLst>
        <pc:spChg chg="mod">
          <ac:chgData name="VIshesh Dvivedi" userId="443e68eee9fa3442" providerId="Windows Live" clId="Web-{88D8AA3D-BF08-4C43-9306-3653C9B88A5E}" dt="2021-04-17T14:53:21.746" v="24" actId="20577"/>
          <ac:spMkLst>
            <pc:docMk/>
            <pc:sldMk cId="2650203886" sldId="265"/>
            <ac:spMk id="2" creationId="{D2C0B959-A2ED-4B22-B16B-26A9D3FAA096}"/>
          </ac:spMkLst>
        </pc:spChg>
        <pc:spChg chg="mod">
          <ac:chgData name="VIshesh Dvivedi" userId="443e68eee9fa3442" providerId="Windows Live" clId="Web-{88D8AA3D-BF08-4C43-9306-3653C9B88A5E}" dt="2021-04-17T15:00:42.238" v="34" actId="20577"/>
          <ac:spMkLst>
            <pc:docMk/>
            <pc:sldMk cId="2650203886" sldId="265"/>
            <ac:spMk id="4" creationId="{4D42626A-DAA5-4301-92A3-765A16615203}"/>
          </ac:spMkLst>
        </pc:spChg>
        <pc:spChg chg="add del mod">
          <ac:chgData name="VIshesh Dvivedi" userId="443e68eee9fa3442" providerId="Windows Live" clId="Web-{88D8AA3D-BF08-4C43-9306-3653C9B88A5E}" dt="2021-04-17T15:30:00.236" v="235"/>
          <ac:spMkLst>
            <pc:docMk/>
            <pc:sldMk cId="2650203886" sldId="265"/>
            <ac:spMk id="5" creationId="{6900DE8B-3626-430E-A4BD-5EB2CEE96F69}"/>
          </ac:spMkLst>
        </pc:spChg>
        <pc:spChg chg="del">
          <ac:chgData name="VIshesh Dvivedi" userId="443e68eee9fa3442" providerId="Windows Live" clId="Web-{88D8AA3D-BF08-4C43-9306-3653C9B88A5E}" dt="2021-04-17T15:30:02.923" v="236"/>
          <ac:spMkLst>
            <pc:docMk/>
            <pc:sldMk cId="2650203886" sldId="265"/>
            <ac:spMk id="115" creationId="{0BABF38A-8A0D-492E-BD20-6CF4D46B50BD}"/>
          </ac:spMkLst>
        </pc:spChg>
        <pc:spChg chg="del">
          <ac:chgData name="VIshesh Dvivedi" userId="443e68eee9fa3442" providerId="Windows Live" clId="Web-{88D8AA3D-BF08-4C43-9306-3653C9B88A5E}" dt="2021-04-17T15:30:02.923" v="236"/>
          <ac:spMkLst>
            <pc:docMk/>
            <pc:sldMk cId="2650203886" sldId="265"/>
            <ac:spMk id="117" creationId="{8651CFA9-6065-4243-AC48-858E359780B1}"/>
          </ac:spMkLst>
        </pc:spChg>
        <pc:spChg chg="del">
          <ac:chgData name="VIshesh Dvivedi" userId="443e68eee9fa3442" providerId="Windows Live" clId="Web-{88D8AA3D-BF08-4C43-9306-3653C9B88A5E}" dt="2021-04-17T15:30:02.923" v="236"/>
          <ac:spMkLst>
            <pc:docMk/>
            <pc:sldMk cId="2650203886" sldId="265"/>
            <ac:spMk id="119" creationId="{8B7CC9ED-57A2-429E-8FD9-D55F47275908}"/>
          </ac:spMkLst>
        </pc:spChg>
        <pc:spChg chg="del">
          <ac:chgData name="VIshesh Dvivedi" userId="443e68eee9fa3442" providerId="Windows Live" clId="Web-{88D8AA3D-BF08-4C43-9306-3653C9B88A5E}" dt="2021-04-17T15:30:02.923" v="236"/>
          <ac:spMkLst>
            <pc:docMk/>
            <pc:sldMk cId="2650203886" sldId="265"/>
            <ac:spMk id="121" creationId="{A3EF0E40-AEB8-4DF7-A67A-7317B3BF94CA}"/>
          </ac:spMkLst>
        </pc:spChg>
        <pc:spChg chg="add">
          <ac:chgData name="VIshesh Dvivedi" userId="443e68eee9fa3442" providerId="Windows Live" clId="Web-{88D8AA3D-BF08-4C43-9306-3653C9B88A5E}" dt="2021-04-17T15:30:02.923" v="236"/>
          <ac:spMkLst>
            <pc:docMk/>
            <pc:sldMk cId="2650203886" sldId="265"/>
            <ac:spMk id="135" creationId="{0BABF38A-8A0D-492E-BD20-6CF4D46B50BD}"/>
          </ac:spMkLst>
        </pc:spChg>
        <pc:spChg chg="add">
          <ac:chgData name="VIshesh Dvivedi" userId="443e68eee9fa3442" providerId="Windows Live" clId="Web-{88D8AA3D-BF08-4C43-9306-3653C9B88A5E}" dt="2021-04-17T15:30:02.923" v="236"/>
          <ac:spMkLst>
            <pc:docMk/>
            <pc:sldMk cId="2650203886" sldId="265"/>
            <ac:spMk id="139" creationId="{8651CFA9-6065-4243-AC48-858E359780B1}"/>
          </ac:spMkLst>
        </pc:spChg>
        <pc:spChg chg="add">
          <ac:chgData name="VIshesh Dvivedi" userId="443e68eee9fa3442" providerId="Windows Live" clId="Web-{88D8AA3D-BF08-4C43-9306-3653C9B88A5E}" dt="2021-04-17T15:30:02.923" v="236"/>
          <ac:spMkLst>
            <pc:docMk/>
            <pc:sldMk cId="2650203886" sldId="265"/>
            <ac:spMk id="141" creationId="{8B7CC9ED-57A2-429E-8FD9-D55F47275908}"/>
          </ac:spMkLst>
        </pc:spChg>
        <pc:spChg chg="add">
          <ac:chgData name="VIshesh Dvivedi" userId="443e68eee9fa3442" providerId="Windows Live" clId="Web-{88D8AA3D-BF08-4C43-9306-3653C9B88A5E}" dt="2021-04-17T15:30:02.923" v="236"/>
          <ac:spMkLst>
            <pc:docMk/>
            <pc:sldMk cId="2650203886" sldId="265"/>
            <ac:spMk id="143" creationId="{A3EF0E40-AEB8-4DF7-A67A-7317B3BF94CA}"/>
          </ac:spMkLst>
        </pc:spChg>
        <pc:grpChg chg="del">
          <ac:chgData name="VIshesh Dvivedi" userId="443e68eee9fa3442" providerId="Windows Live" clId="Web-{88D8AA3D-BF08-4C43-9306-3653C9B88A5E}" dt="2021-04-17T15:30:02.923" v="236"/>
          <ac:grpSpMkLst>
            <pc:docMk/>
            <pc:sldMk cId="2650203886" sldId="265"/>
            <ac:grpSpMk id="128" creationId="{739BAE37-B96C-4F71-BC0F-C5F3C7DFDE2A}"/>
          </ac:grpSpMkLst>
        </pc:grpChg>
        <pc:grpChg chg="add">
          <ac:chgData name="VIshesh Dvivedi" userId="443e68eee9fa3442" providerId="Windows Live" clId="Web-{88D8AA3D-BF08-4C43-9306-3653C9B88A5E}" dt="2021-04-17T15:30:02.923" v="236"/>
          <ac:grpSpMkLst>
            <pc:docMk/>
            <pc:sldMk cId="2650203886" sldId="265"/>
            <ac:grpSpMk id="145" creationId="{739BAE37-B96C-4F71-BC0F-C5F3C7DFDE2A}"/>
          </ac:grpSpMkLst>
        </pc:grpChg>
        <pc:picChg chg="del">
          <ac:chgData name="VIshesh Dvivedi" userId="443e68eee9fa3442" providerId="Windows Live" clId="Web-{88D8AA3D-BF08-4C43-9306-3653C9B88A5E}" dt="2021-04-17T15:29:48.720" v="234"/>
          <ac:picMkLst>
            <pc:docMk/>
            <pc:sldMk cId="2650203886" sldId="265"/>
            <ac:picMk id="6" creationId="{15C231E4-5289-4CDB-B3B9-F69B2ED1EF59}"/>
          </ac:picMkLst>
        </pc:picChg>
        <pc:picChg chg="add mod ord modCrop">
          <ac:chgData name="VIshesh Dvivedi" userId="443e68eee9fa3442" providerId="Windows Live" clId="Web-{88D8AA3D-BF08-4C43-9306-3653C9B88A5E}" dt="2021-04-17T15:30:02.923" v="236"/>
          <ac:picMkLst>
            <pc:docMk/>
            <pc:sldMk cId="2650203886" sldId="265"/>
            <ac:picMk id="7" creationId="{0C8EC0F8-4F97-4B36-9076-49C6FEFD86BA}"/>
          </ac:picMkLst>
        </pc:picChg>
        <pc:picChg chg="del">
          <ac:chgData name="VIshesh Dvivedi" userId="443e68eee9fa3442" providerId="Windows Live" clId="Web-{88D8AA3D-BF08-4C43-9306-3653C9B88A5E}" dt="2021-04-17T15:30:02.923" v="236"/>
          <ac:picMkLst>
            <pc:docMk/>
            <pc:sldMk cId="2650203886" sldId="265"/>
            <ac:picMk id="116" creationId="{BC526B7A-4801-4FD1-95C8-03AF22629E87}"/>
          </ac:picMkLst>
        </pc:picChg>
        <pc:picChg chg="add">
          <ac:chgData name="VIshesh Dvivedi" userId="443e68eee9fa3442" providerId="Windows Live" clId="Web-{88D8AA3D-BF08-4C43-9306-3653C9B88A5E}" dt="2021-04-17T15:30:02.923" v="236"/>
          <ac:picMkLst>
            <pc:docMk/>
            <pc:sldMk cId="2650203886" sldId="265"/>
            <ac:picMk id="137" creationId="{BC526B7A-4801-4FD1-95C8-03AF22629E87}"/>
          </ac:picMkLst>
        </pc:picChg>
      </pc:sldChg>
      <pc:sldChg chg="addSp delSp modSp">
        <pc:chgData name="VIshesh Dvivedi" userId="443e68eee9fa3442" providerId="Windows Live" clId="Web-{88D8AA3D-BF08-4C43-9306-3653C9B88A5E}" dt="2021-04-17T15:30:26.189" v="239"/>
        <pc:sldMkLst>
          <pc:docMk/>
          <pc:sldMk cId="3291659228" sldId="266"/>
        </pc:sldMkLst>
        <pc:spChg chg="mod">
          <ac:chgData name="VIshesh Dvivedi" userId="443e68eee9fa3442" providerId="Windows Live" clId="Web-{88D8AA3D-BF08-4C43-9306-3653C9B88A5E}" dt="2021-04-17T15:30:26.189" v="239"/>
          <ac:spMkLst>
            <pc:docMk/>
            <pc:sldMk cId="3291659228" sldId="266"/>
            <ac:spMk id="4" creationId="{4D42626A-DAA5-4301-92A3-765A16615203}"/>
          </ac:spMkLst>
        </pc:spChg>
        <pc:spChg chg="add del mod">
          <ac:chgData name="VIshesh Dvivedi" userId="443e68eee9fa3442" providerId="Windows Live" clId="Web-{88D8AA3D-BF08-4C43-9306-3653C9B88A5E}" dt="2021-04-17T15:30:23.533" v="238"/>
          <ac:spMkLst>
            <pc:docMk/>
            <pc:sldMk cId="3291659228" sldId="266"/>
            <ac:spMk id="5" creationId="{A8BC5BC5-F55D-4893-BB2B-3885A1EA6A5C}"/>
          </ac:spMkLst>
        </pc:spChg>
        <pc:spChg chg="add">
          <ac:chgData name="VIshesh Dvivedi" userId="443e68eee9fa3442" providerId="Windows Live" clId="Web-{88D8AA3D-BF08-4C43-9306-3653C9B88A5E}" dt="2021-04-17T15:30:26.189" v="239"/>
          <ac:spMkLst>
            <pc:docMk/>
            <pc:sldMk cId="3291659228" sldId="266"/>
            <ac:spMk id="85" creationId="{0BABF38A-8A0D-492E-BD20-6CF4D46B50BD}"/>
          </ac:spMkLst>
        </pc:spChg>
        <pc:spChg chg="add">
          <ac:chgData name="VIshesh Dvivedi" userId="443e68eee9fa3442" providerId="Windows Live" clId="Web-{88D8AA3D-BF08-4C43-9306-3653C9B88A5E}" dt="2021-04-17T15:30:26.189" v="239"/>
          <ac:spMkLst>
            <pc:docMk/>
            <pc:sldMk cId="3291659228" sldId="266"/>
            <ac:spMk id="89" creationId="{8651CFA9-6065-4243-AC48-858E359780B1}"/>
          </ac:spMkLst>
        </pc:spChg>
        <pc:spChg chg="add">
          <ac:chgData name="VIshesh Dvivedi" userId="443e68eee9fa3442" providerId="Windows Live" clId="Web-{88D8AA3D-BF08-4C43-9306-3653C9B88A5E}" dt="2021-04-17T15:30:26.189" v="239"/>
          <ac:spMkLst>
            <pc:docMk/>
            <pc:sldMk cId="3291659228" sldId="266"/>
            <ac:spMk id="91" creationId="{8B7CC9ED-57A2-429E-8FD9-D55F47275908}"/>
          </ac:spMkLst>
        </pc:spChg>
        <pc:spChg chg="add">
          <ac:chgData name="VIshesh Dvivedi" userId="443e68eee9fa3442" providerId="Windows Live" clId="Web-{88D8AA3D-BF08-4C43-9306-3653C9B88A5E}" dt="2021-04-17T15:30:26.189" v="239"/>
          <ac:spMkLst>
            <pc:docMk/>
            <pc:sldMk cId="3291659228" sldId="266"/>
            <ac:spMk id="93" creationId="{A3EF0E40-AEB8-4DF7-A67A-7317B3BF94CA}"/>
          </ac:spMkLst>
        </pc:spChg>
        <pc:spChg chg="del">
          <ac:chgData name="VIshesh Dvivedi" userId="443e68eee9fa3442" providerId="Windows Live" clId="Web-{88D8AA3D-BF08-4C43-9306-3653C9B88A5E}" dt="2021-04-17T15:30:26.189" v="239"/>
          <ac:spMkLst>
            <pc:docMk/>
            <pc:sldMk cId="3291659228" sldId="266"/>
            <ac:spMk id="132" creationId="{0BABF38A-8A0D-492E-BD20-6CF4D46B50BD}"/>
          </ac:spMkLst>
        </pc:spChg>
        <pc:spChg chg="del">
          <ac:chgData name="VIshesh Dvivedi" userId="443e68eee9fa3442" providerId="Windows Live" clId="Web-{88D8AA3D-BF08-4C43-9306-3653C9B88A5E}" dt="2021-04-17T15:30:26.189" v="239"/>
          <ac:spMkLst>
            <pc:docMk/>
            <pc:sldMk cId="3291659228" sldId="266"/>
            <ac:spMk id="134" creationId="{8651CFA9-6065-4243-AC48-858E359780B1}"/>
          </ac:spMkLst>
        </pc:spChg>
        <pc:spChg chg="del">
          <ac:chgData name="VIshesh Dvivedi" userId="443e68eee9fa3442" providerId="Windows Live" clId="Web-{88D8AA3D-BF08-4C43-9306-3653C9B88A5E}" dt="2021-04-17T15:30:26.189" v="239"/>
          <ac:spMkLst>
            <pc:docMk/>
            <pc:sldMk cId="3291659228" sldId="266"/>
            <ac:spMk id="136" creationId="{A3EF0E40-AEB8-4DF7-A67A-7317B3BF94CA}"/>
          </ac:spMkLst>
        </pc:spChg>
        <pc:grpChg chg="add">
          <ac:chgData name="VIshesh Dvivedi" userId="443e68eee9fa3442" providerId="Windows Live" clId="Web-{88D8AA3D-BF08-4C43-9306-3653C9B88A5E}" dt="2021-04-17T15:30:26.189" v="239"/>
          <ac:grpSpMkLst>
            <pc:docMk/>
            <pc:sldMk cId="3291659228" sldId="266"/>
            <ac:grpSpMk id="95" creationId="{739BAE37-B96C-4F71-BC0F-C5F3C7DFDE2A}"/>
          </ac:grpSpMkLst>
        </pc:grpChg>
        <pc:grpChg chg="del">
          <ac:chgData name="VIshesh Dvivedi" userId="443e68eee9fa3442" providerId="Windows Live" clId="Web-{88D8AA3D-BF08-4C43-9306-3653C9B88A5E}" dt="2021-04-17T15:30:26.189" v="239"/>
          <ac:grpSpMkLst>
            <pc:docMk/>
            <pc:sldMk cId="3291659228" sldId="266"/>
            <ac:grpSpMk id="138" creationId="{EE9B2788-52F7-4FD8-9A6C-1CBD701193C8}"/>
          </ac:grpSpMkLst>
        </pc:grpChg>
        <pc:picChg chg="add mod ord modCrop">
          <ac:chgData name="VIshesh Dvivedi" userId="443e68eee9fa3442" providerId="Windows Live" clId="Web-{88D8AA3D-BF08-4C43-9306-3653C9B88A5E}" dt="2021-04-17T15:30:26.189" v="239"/>
          <ac:picMkLst>
            <pc:docMk/>
            <pc:sldMk cId="3291659228" sldId="266"/>
            <ac:picMk id="6" creationId="{41F21E09-D879-4A3A-B8E2-4041A2D79031}"/>
          </ac:picMkLst>
        </pc:picChg>
        <pc:picChg chg="del">
          <ac:chgData name="VIshesh Dvivedi" userId="443e68eee9fa3442" providerId="Windows Live" clId="Web-{88D8AA3D-BF08-4C43-9306-3653C9B88A5E}" dt="2021-04-17T15:30:11.377" v="237"/>
          <ac:picMkLst>
            <pc:docMk/>
            <pc:sldMk cId="3291659228" sldId="266"/>
            <ac:picMk id="7" creationId="{508C751E-FA94-476B-AF3C-4350F68D5A53}"/>
          </ac:picMkLst>
        </pc:picChg>
        <pc:picChg chg="add">
          <ac:chgData name="VIshesh Dvivedi" userId="443e68eee9fa3442" providerId="Windows Live" clId="Web-{88D8AA3D-BF08-4C43-9306-3653C9B88A5E}" dt="2021-04-17T15:30:26.189" v="239"/>
          <ac:picMkLst>
            <pc:docMk/>
            <pc:sldMk cId="3291659228" sldId="266"/>
            <ac:picMk id="87" creationId="{BC526B7A-4801-4FD1-95C8-03AF22629E87}"/>
          </ac:picMkLst>
        </pc:picChg>
        <pc:picChg chg="del">
          <ac:chgData name="VIshesh Dvivedi" userId="443e68eee9fa3442" providerId="Windows Live" clId="Web-{88D8AA3D-BF08-4C43-9306-3653C9B88A5E}" dt="2021-04-17T15:30:26.189" v="239"/>
          <ac:picMkLst>
            <pc:docMk/>
            <pc:sldMk cId="3291659228" sldId="266"/>
            <ac:picMk id="133" creationId="{BC526B7A-4801-4FD1-95C8-03AF22629E87}"/>
          </ac:picMkLst>
        </pc:picChg>
      </pc:sldChg>
      <pc:sldChg chg="addSp delSp modSp addAnim">
        <pc:chgData name="VIshesh Dvivedi" userId="443e68eee9fa3442" providerId="Windows Live" clId="Web-{88D8AA3D-BF08-4C43-9306-3653C9B88A5E}" dt="2021-04-17T15:20:06.820" v="205"/>
        <pc:sldMkLst>
          <pc:docMk/>
          <pc:sldMk cId="2144677449" sldId="267"/>
        </pc:sldMkLst>
        <pc:spChg chg="mod ord">
          <ac:chgData name="VIshesh Dvivedi" userId="443e68eee9fa3442" providerId="Windows Live" clId="Web-{88D8AA3D-BF08-4C43-9306-3653C9B88A5E}" dt="2021-04-17T15:20:06.820" v="203"/>
          <ac:spMkLst>
            <pc:docMk/>
            <pc:sldMk cId="2144677449" sldId="267"/>
            <ac:spMk id="2" creationId="{419A2995-4CC8-418C-87E9-B7B3B63871F6}"/>
          </ac:spMkLst>
        </pc:spChg>
        <pc:spChg chg="del">
          <ac:chgData name="VIshesh Dvivedi" userId="443e68eee9fa3442" providerId="Windows Live" clId="Web-{88D8AA3D-BF08-4C43-9306-3653C9B88A5E}" dt="2021-04-17T15:20:06.820" v="203"/>
          <ac:spMkLst>
            <pc:docMk/>
            <pc:sldMk cId="2144677449" sldId="267"/>
            <ac:spMk id="5" creationId="{0BABF38A-8A0D-492E-BD20-6CF4D46B50BD}"/>
          </ac:spMkLst>
        </pc:spChg>
        <pc:spChg chg="del">
          <ac:chgData name="VIshesh Dvivedi" userId="443e68eee9fa3442" providerId="Windows Live" clId="Web-{88D8AA3D-BF08-4C43-9306-3653C9B88A5E}" dt="2021-04-17T15:20:06.820" v="203"/>
          <ac:spMkLst>
            <pc:docMk/>
            <pc:sldMk cId="2144677449" sldId="267"/>
            <ac:spMk id="7" creationId="{E2748806-3AF5-4078-830A-C1F26BF1B200}"/>
          </ac:spMkLst>
        </pc:spChg>
        <pc:spChg chg="del">
          <ac:chgData name="VIshesh Dvivedi" userId="443e68eee9fa3442" providerId="Windows Live" clId="Web-{88D8AA3D-BF08-4C43-9306-3653C9B88A5E}" dt="2021-04-17T15:20:06.820" v="203"/>
          <ac:spMkLst>
            <pc:docMk/>
            <pc:sldMk cId="2144677449" sldId="267"/>
            <ac:spMk id="9" creationId="{BF991FCB-5132-414C-B377-526F56121B69}"/>
          </ac:spMkLst>
        </pc:spChg>
        <pc:spChg chg="del">
          <ac:chgData name="VIshesh Dvivedi" userId="443e68eee9fa3442" providerId="Windows Live" clId="Web-{88D8AA3D-BF08-4C43-9306-3653C9B88A5E}" dt="2021-04-17T15:20:06.820" v="203"/>
          <ac:spMkLst>
            <pc:docMk/>
            <pc:sldMk cId="2144677449" sldId="267"/>
            <ac:spMk id="11" creationId="{F23DAFF7-4C98-4E0E-8986-198D54B6C1F0}"/>
          </ac:spMkLst>
        </pc:spChg>
        <pc:spChg chg="add">
          <ac:chgData name="VIshesh Dvivedi" userId="443e68eee9fa3442" providerId="Windows Live" clId="Web-{88D8AA3D-BF08-4C43-9306-3653C9B88A5E}" dt="2021-04-17T15:20:06.820" v="203"/>
          <ac:spMkLst>
            <pc:docMk/>
            <pc:sldMk cId="2144677449" sldId="267"/>
            <ac:spMk id="13" creationId="{0BABF38A-8A0D-492E-BD20-6CF4D46B50BD}"/>
          </ac:spMkLst>
        </pc:spChg>
        <pc:spChg chg="add">
          <ac:chgData name="VIshesh Dvivedi" userId="443e68eee9fa3442" providerId="Windows Live" clId="Web-{88D8AA3D-BF08-4C43-9306-3653C9B88A5E}" dt="2021-04-17T15:20:06.820" v="203"/>
          <ac:spMkLst>
            <pc:docMk/>
            <pc:sldMk cId="2144677449" sldId="267"/>
            <ac:spMk id="20" creationId="{E2748806-3AF5-4078-830A-C1F26BF1B200}"/>
          </ac:spMkLst>
        </pc:spChg>
        <pc:spChg chg="add">
          <ac:chgData name="VIshesh Dvivedi" userId="443e68eee9fa3442" providerId="Windows Live" clId="Web-{88D8AA3D-BF08-4C43-9306-3653C9B88A5E}" dt="2021-04-17T15:20:06.820" v="203"/>
          <ac:spMkLst>
            <pc:docMk/>
            <pc:sldMk cId="2144677449" sldId="267"/>
            <ac:spMk id="22" creationId="{BF991FCB-5132-414C-B377-526F56121B69}"/>
          </ac:spMkLst>
        </pc:spChg>
        <pc:spChg chg="add">
          <ac:chgData name="VIshesh Dvivedi" userId="443e68eee9fa3442" providerId="Windows Live" clId="Web-{88D8AA3D-BF08-4C43-9306-3653C9B88A5E}" dt="2021-04-17T15:20:06.820" v="203"/>
          <ac:spMkLst>
            <pc:docMk/>
            <pc:sldMk cId="2144677449" sldId="267"/>
            <ac:spMk id="24" creationId="{F23DAFF7-4C98-4E0E-8986-198D54B6C1F0}"/>
          </ac:spMkLst>
        </pc:spChg>
        <pc:picChg chg="del">
          <ac:chgData name="VIshesh Dvivedi" userId="443e68eee9fa3442" providerId="Windows Live" clId="Web-{88D8AA3D-BF08-4C43-9306-3653C9B88A5E}" dt="2021-04-17T14:51:31.541" v="20"/>
          <ac:picMkLst>
            <pc:docMk/>
            <pc:sldMk cId="2144677449" sldId="267"/>
            <ac:picMk id="3" creationId="{4CC880EF-A615-4691-96AD-93D74F43717C}"/>
          </ac:picMkLst>
        </pc:picChg>
        <pc:picChg chg="add mod">
          <ac:chgData name="VIshesh Dvivedi" userId="443e68eee9fa3442" providerId="Windows Live" clId="Web-{88D8AA3D-BF08-4C43-9306-3653C9B88A5E}" dt="2021-04-17T15:20:06.820" v="203"/>
          <ac:picMkLst>
            <pc:docMk/>
            <pc:sldMk cId="2144677449" sldId="267"/>
            <ac:picMk id="4" creationId="{87EA0839-BB31-445F-9045-2D0A849188DD}"/>
          </ac:picMkLst>
        </pc:picChg>
        <pc:picChg chg="del">
          <ac:chgData name="VIshesh Dvivedi" userId="443e68eee9fa3442" providerId="Windows Live" clId="Web-{88D8AA3D-BF08-4C43-9306-3653C9B88A5E}" dt="2021-04-17T15:20:06.820" v="203"/>
          <ac:picMkLst>
            <pc:docMk/>
            <pc:sldMk cId="2144677449" sldId="267"/>
            <ac:picMk id="6" creationId="{BC526B7A-4801-4FD1-95C8-03AF22629E87}"/>
          </ac:picMkLst>
        </pc:picChg>
        <pc:picChg chg="add">
          <ac:chgData name="VIshesh Dvivedi" userId="443e68eee9fa3442" providerId="Windows Live" clId="Web-{88D8AA3D-BF08-4C43-9306-3653C9B88A5E}" dt="2021-04-17T15:20:06.820" v="203"/>
          <ac:picMkLst>
            <pc:docMk/>
            <pc:sldMk cId="2144677449" sldId="267"/>
            <ac:picMk id="18" creationId="{BC526B7A-4801-4FD1-95C8-03AF22629E87}"/>
          </ac:picMkLst>
        </pc:picChg>
      </pc:sldChg>
      <pc:sldChg chg="addSp delSp modSp delAnim">
        <pc:chgData name="VIshesh Dvivedi" userId="443e68eee9fa3442" providerId="Windows Live" clId="Web-{88D8AA3D-BF08-4C43-9306-3653C9B88A5E}" dt="2021-04-17T15:20:25.320" v="207"/>
        <pc:sldMkLst>
          <pc:docMk/>
          <pc:sldMk cId="1381105184" sldId="268"/>
        </pc:sldMkLst>
        <pc:spChg chg="ord">
          <ac:chgData name="VIshesh Dvivedi" userId="443e68eee9fa3442" providerId="Windows Live" clId="Web-{88D8AA3D-BF08-4C43-9306-3653C9B88A5E}" dt="2021-04-17T15:20:25.320" v="207"/>
          <ac:spMkLst>
            <pc:docMk/>
            <pc:sldMk cId="1381105184" sldId="268"/>
            <ac:spMk id="2" creationId="{419A2995-4CC8-418C-87E9-B7B3B63871F6}"/>
          </ac:spMkLst>
        </pc:spChg>
        <pc:spChg chg="del">
          <ac:chgData name="VIshesh Dvivedi" userId="443e68eee9fa3442" providerId="Windows Live" clId="Web-{88D8AA3D-BF08-4C43-9306-3653C9B88A5E}" dt="2021-04-17T15:20:25.320" v="207"/>
          <ac:spMkLst>
            <pc:docMk/>
            <pc:sldMk cId="1381105184" sldId="268"/>
            <ac:spMk id="16" creationId="{0BABF38A-8A0D-492E-BD20-6CF4D46B50BD}"/>
          </ac:spMkLst>
        </pc:spChg>
        <pc:spChg chg="del">
          <ac:chgData name="VIshesh Dvivedi" userId="443e68eee9fa3442" providerId="Windows Live" clId="Web-{88D8AA3D-BF08-4C43-9306-3653C9B88A5E}" dt="2021-04-17T15:20:25.320" v="207"/>
          <ac:spMkLst>
            <pc:docMk/>
            <pc:sldMk cId="1381105184" sldId="268"/>
            <ac:spMk id="20" creationId="{E2748806-3AF5-4078-830A-C1F26BF1B200}"/>
          </ac:spMkLst>
        </pc:spChg>
        <pc:spChg chg="del">
          <ac:chgData name="VIshesh Dvivedi" userId="443e68eee9fa3442" providerId="Windows Live" clId="Web-{88D8AA3D-BF08-4C43-9306-3653C9B88A5E}" dt="2021-04-17T15:20:25.320" v="207"/>
          <ac:spMkLst>
            <pc:docMk/>
            <pc:sldMk cId="1381105184" sldId="268"/>
            <ac:spMk id="22" creationId="{BF991FCB-5132-414C-B377-526F56121B69}"/>
          </ac:spMkLst>
        </pc:spChg>
        <pc:spChg chg="del">
          <ac:chgData name="VIshesh Dvivedi" userId="443e68eee9fa3442" providerId="Windows Live" clId="Web-{88D8AA3D-BF08-4C43-9306-3653C9B88A5E}" dt="2021-04-17T15:20:25.320" v="207"/>
          <ac:spMkLst>
            <pc:docMk/>
            <pc:sldMk cId="1381105184" sldId="268"/>
            <ac:spMk id="24" creationId="{F23DAFF7-4C98-4E0E-8986-198D54B6C1F0}"/>
          </ac:spMkLst>
        </pc:spChg>
        <pc:spChg chg="add">
          <ac:chgData name="VIshesh Dvivedi" userId="443e68eee9fa3442" providerId="Windows Live" clId="Web-{88D8AA3D-BF08-4C43-9306-3653C9B88A5E}" dt="2021-04-17T15:20:25.320" v="207"/>
          <ac:spMkLst>
            <pc:docMk/>
            <pc:sldMk cId="1381105184" sldId="268"/>
            <ac:spMk id="29" creationId="{0BABF38A-8A0D-492E-BD20-6CF4D46B50BD}"/>
          </ac:spMkLst>
        </pc:spChg>
        <pc:spChg chg="add">
          <ac:chgData name="VIshesh Dvivedi" userId="443e68eee9fa3442" providerId="Windows Live" clId="Web-{88D8AA3D-BF08-4C43-9306-3653C9B88A5E}" dt="2021-04-17T15:20:25.320" v="207"/>
          <ac:spMkLst>
            <pc:docMk/>
            <pc:sldMk cId="1381105184" sldId="268"/>
            <ac:spMk id="33" creationId="{E2748806-3AF5-4078-830A-C1F26BF1B200}"/>
          </ac:spMkLst>
        </pc:spChg>
        <pc:spChg chg="add">
          <ac:chgData name="VIshesh Dvivedi" userId="443e68eee9fa3442" providerId="Windows Live" clId="Web-{88D8AA3D-BF08-4C43-9306-3653C9B88A5E}" dt="2021-04-17T15:20:25.320" v="207"/>
          <ac:spMkLst>
            <pc:docMk/>
            <pc:sldMk cId="1381105184" sldId="268"/>
            <ac:spMk id="35" creationId="{BF991FCB-5132-414C-B377-526F56121B69}"/>
          </ac:spMkLst>
        </pc:spChg>
        <pc:spChg chg="add">
          <ac:chgData name="VIshesh Dvivedi" userId="443e68eee9fa3442" providerId="Windows Live" clId="Web-{88D8AA3D-BF08-4C43-9306-3653C9B88A5E}" dt="2021-04-17T15:20:25.320" v="207"/>
          <ac:spMkLst>
            <pc:docMk/>
            <pc:sldMk cId="1381105184" sldId="268"/>
            <ac:spMk id="37" creationId="{F23DAFF7-4C98-4E0E-8986-198D54B6C1F0}"/>
          </ac:spMkLst>
        </pc:spChg>
        <pc:picChg chg="add mod">
          <ac:chgData name="VIshesh Dvivedi" userId="443e68eee9fa3442" providerId="Windows Live" clId="Web-{88D8AA3D-BF08-4C43-9306-3653C9B88A5E}" dt="2021-04-17T15:20:25.320" v="207"/>
          <ac:picMkLst>
            <pc:docMk/>
            <pc:sldMk cId="1381105184" sldId="268"/>
            <ac:picMk id="3" creationId="{9DD45A50-503A-4C94-AAEA-076EB0F834D8}"/>
          </ac:picMkLst>
        </pc:picChg>
        <pc:picChg chg="del">
          <ac:chgData name="VIshesh Dvivedi" userId="443e68eee9fa3442" providerId="Windows Live" clId="Web-{88D8AA3D-BF08-4C43-9306-3653C9B88A5E}" dt="2021-04-17T14:51:34.322" v="21"/>
          <ac:picMkLst>
            <pc:docMk/>
            <pc:sldMk cId="1381105184" sldId="268"/>
            <ac:picMk id="4" creationId="{060FB0C3-3D19-4BFC-9674-48C14D2190A1}"/>
          </ac:picMkLst>
        </pc:picChg>
        <pc:picChg chg="del">
          <ac:chgData name="VIshesh Dvivedi" userId="443e68eee9fa3442" providerId="Windows Live" clId="Web-{88D8AA3D-BF08-4C43-9306-3653C9B88A5E}" dt="2021-04-17T15:20:25.320" v="207"/>
          <ac:picMkLst>
            <pc:docMk/>
            <pc:sldMk cId="1381105184" sldId="268"/>
            <ac:picMk id="18" creationId="{BC526B7A-4801-4FD1-95C8-03AF22629E87}"/>
          </ac:picMkLst>
        </pc:picChg>
        <pc:picChg chg="add">
          <ac:chgData name="VIshesh Dvivedi" userId="443e68eee9fa3442" providerId="Windows Live" clId="Web-{88D8AA3D-BF08-4C43-9306-3653C9B88A5E}" dt="2021-04-17T15:20:25.320" v="207"/>
          <ac:picMkLst>
            <pc:docMk/>
            <pc:sldMk cId="1381105184" sldId="268"/>
            <ac:picMk id="31" creationId="{BC526B7A-4801-4FD1-95C8-03AF22629E87}"/>
          </ac:picMkLst>
        </pc:picChg>
      </pc:sldChg>
      <pc:sldChg chg="addSp delSp modSp">
        <pc:chgData name="VIshesh Dvivedi" userId="443e68eee9fa3442" providerId="Windows Live" clId="Web-{88D8AA3D-BF08-4C43-9306-3653C9B88A5E}" dt="2021-04-17T15:20:45.758" v="209"/>
        <pc:sldMkLst>
          <pc:docMk/>
          <pc:sldMk cId="763567038" sldId="269"/>
        </pc:sldMkLst>
        <pc:spChg chg="ord">
          <ac:chgData name="VIshesh Dvivedi" userId="443e68eee9fa3442" providerId="Windows Live" clId="Web-{88D8AA3D-BF08-4C43-9306-3653C9B88A5E}" dt="2021-04-17T15:20:45.758" v="209"/>
          <ac:spMkLst>
            <pc:docMk/>
            <pc:sldMk cId="763567038" sldId="269"/>
            <ac:spMk id="2" creationId="{419A2995-4CC8-418C-87E9-B7B3B63871F6}"/>
          </ac:spMkLst>
        </pc:spChg>
        <pc:spChg chg="del">
          <ac:chgData name="VIshesh Dvivedi" userId="443e68eee9fa3442" providerId="Windows Live" clId="Web-{88D8AA3D-BF08-4C43-9306-3653C9B88A5E}" dt="2021-04-17T15:20:45.758" v="209"/>
          <ac:spMkLst>
            <pc:docMk/>
            <pc:sldMk cId="763567038" sldId="269"/>
            <ac:spMk id="29" creationId="{0BABF38A-8A0D-492E-BD20-6CF4D46B50BD}"/>
          </ac:spMkLst>
        </pc:spChg>
        <pc:spChg chg="del">
          <ac:chgData name="VIshesh Dvivedi" userId="443e68eee9fa3442" providerId="Windows Live" clId="Web-{88D8AA3D-BF08-4C43-9306-3653C9B88A5E}" dt="2021-04-17T15:20:45.758" v="209"/>
          <ac:spMkLst>
            <pc:docMk/>
            <pc:sldMk cId="763567038" sldId="269"/>
            <ac:spMk id="33" creationId="{E2748806-3AF5-4078-830A-C1F26BF1B200}"/>
          </ac:spMkLst>
        </pc:spChg>
        <pc:spChg chg="del">
          <ac:chgData name="VIshesh Dvivedi" userId="443e68eee9fa3442" providerId="Windows Live" clId="Web-{88D8AA3D-BF08-4C43-9306-3653C9B88A5E}" dt="2021-04-17T15:20:45.758" v="209"/>
          <ac:spMkLst>
            <pc:docMk/>
            <pc:sldMk cId="763567038" sldId="269"/>
            <ac:spMk id="35" creationId="{BF991FCB-5132-414C-B377-526F56121B69}"/>
          </ac:spMkLst>
        </pc:spChg>
        <pc:spChg chg="del">
          <ac:chgData name="VIshesh Dvivedi" userId="443e68eee9fa3442" providerId="Windows Live" clId="Web-{88D8AA3D-BF08-4C43-9306-3653C9B88A5E}" dt="2021-04-17T15:20:45.758" v="209"/>
          <ac:spMkLst>
            <pc:docMk/>
            <pc:sldMk cId="763567038" sldId="269"/>
            <ac:spMk id="37" creationId="{F23DAFF7-4C98-4E0E-8986-198D54B6C1F0}"/>
          </ac:spMkLst>
        </pc:spChg>
        <pc:spChg chg="add">
          <ac:chgData name="VIshesh Dvivedi" userId="443e68eee9fa3442" providerId="Windows Live" clId="Web-{88D8AA3D-BF08-4C43-9306-3653C9B88A5E}" dt="2021-04-17T15:20:45.758" v="209"/>
          <ac:spMkLst>
            <pc:docMk/>
            <pc:sldMk cId="763567038" sldId="269"/>
            <ac:spMk id="42" creationId="{0BABF38A-8A0D-492E-BD20-6CF4D46B50BD}"/>
          </ac:spMkLst>
        </pc:spChg>
        <pc:spChg chg="add">
          <ac:chgData name="VIshesh Dvivedi" userId="443e68eee9fa3442" providerId="Windows Live" clId="Web-{88D8AA3D-BF08-4C43-9306-3653C9B88A5E}" dt="2021-04-17T15:20:45.758" v="209"/>
          <ac:spMkLst>
            <pc:docMk/>
            <pc:sldMk cId="763567038" sldId="269"/>
            <ac:spMk id="46" creationId="{E2748806-3AF5-4078-830A-C1F26BF1B200}"/>
          </ac:spMkLst>
        </pc:spChg>
        <pc:spChg chg="add">
          <ac:chgData name="VIshesh Dvivedi" userId="443e68eee9fa3442" providerId="Windows Live" clId="Web-{88D8AA3D-BF08-4C43-9306-3653C9B88A5E}" dt="2021-04-17T15:20:45.758" v="209"/>
          <ac:spMkLst>
            <pc:docMk/>
            <pc:sldMk cId="763567038" sldId="269"/>
            <ac:spMk id="48" creationId="{BF991FCB-5132-414C-B377-526F56121B69}"/>
          </ac:spMkLst>
        </pc:spChg>
        <pc:spChg chg="add">
          <ac:chgData name="VIshesh Dvivedi" userId="443e68eee9fa3442" providerId="Windows Live" clId="Web-{88D8AA3D-BF08-4C43-9306-3653C9B88A5E}" dt="2021-04-17T15:20:45.758" v="209"/>
          <ac:spMkLst>
            <pc:docMk/>
            <pc:sldMk cId="763567038" sldId="269"/>
            <ac:spMk id="50" creationId="{F23DAFF7-4C98-4E0E-8986-198D54B6C1F0}"/>
          </ac:spMkLst>
        </pc:spChg>
        <pc:picChg chg="del">
          <ac:chgData name="VIshesh Dvivedi" userId="443e68eee9fa3442" providerId="Windows Live" clId="Web-{88D8AA3D-BF08-4C43-9306-3653C9B88A5E}" dt="2021-04-17T14:51:36.806" v="22"/>
          <ac:picMkLst>
            <pc:docMk/>
            <pc:sldMk cId="763567038" sldId="269"/>
            <ac:picMk id="3" creationId="{2B1A4523-4FE6-4EB5-A46D-7B9AC12BAF87}"/>
          </ac:picMkLst>
        </pc:picChg>
        <pc:picChg chg="add mod">
          <ac:chgData name="VIshesh Dvivedi" userId="443e68eee9fa3442" providerId="Windows Live" clId="Web-{88D8AA3D-BF08-4C43-9306-3653C9B88A5E}" dt="2021-04-17T15:20:45.758" v="209"/>
          <ac:picMkLst>
            <pc:docMk/>
            <pc:sldMk cId="763567038" sldId="269"/>
            <ac:picMk id="4" creationId="{276463E9-3361-492D-A209-84A701D4BE43}"/>
          </ac:picMkLst>
        </pc:picChg>
        <pc:picChg chg="del">
          <ac:chgData name="VIshesh Dvivedi" userId="443e68eee9fa3442" providerId="Windows Live" clId="Web-{88D8AA3D-BF08-4C43-9306-3653C9B88A5E}" dt="2021-04-17T15:20:45.758" v="209"/>
          <ac:picMkLst>
            <pc:docMk/>
            <pc:sldMk cId="763567038" sldId="269"/>
            <ac:picMk id="31" creationId="{BC526B7A-4801-4FD1-95C8-03AF22629E87}"/>
          </ac:picMkLst>
        </pc:picChg>
        <pc:picChg chg="add">
          <ac:chgData name="VIshesh Dvivedi" userId="443e68eee9fa3442" providerId="Windows Live" clId="Web-{88D8AA3D-BF08-4C43-9306-3653C9B88A5E}" dt="2021-04-17T15:20:45.758" v="209"/>
          <ac:picMkLst>
            <pc:docMk/>
            <pc:sldMk cId="763567038" sldId="269"/>
            <ac:picMk id="44" creationId="{BC526B7A-4801-4FD1-95C8-03AF22629E87}"/>
          </ac:picMkLst>
        </pc:picChg>
      </pc:sldChg>
      <pc:sldChg chg="addSp delSp modSp">
        <pc:chgData name="VIshesh Dvivedi" userId="443e68eee9fa3442" providerId="Windows Live" clId="Web-{88D8AA3D-BF08-4C43-9306-3653C9B88A5E}" dt="2021-04-17T15:21:05.321" v="211"/>
        <pc:sldMkLst>
          <pc:docMk/>
          <pc:sldMk cId="3713451819" sldId="270"/>
        </pc:sldMkLst>
        <pc:spChg chg="ord">
          <ac:chgData name="VIshesh Dvivedi" userId="443e68eee9fa3442" providerId="Windows Live" clId="Web-{88D8AA3D-BF08-4C43-9306-3653C9B88A5E}" dt="2021-04-17T15:21:05.321" v="211"/>
          <ac:spMkLst>
            <pc:docMk/>
            <pc:sldMk cId="3713451819" sldId="270"/>
            <ac:spMk id="2" creationId="{419A2995-4CC8-418C-87E9-B7B3B63871F6}"/>
          </ac:spMkLst>
        </pc:spChg>
        <pc:spChg chg="del">
          <ac:chgData name="VIshesh Dvivedi" userId="443e68eee9fa3442" providerId="Windows Live" clId="Web-{88D8AA3D-BF08-4C43-9306-3653C9B88A5E}" dt="2021-04-17T15:21:05.321" v="211"/>
          <ac:spMkLst>
            <pc:docMk/>
            <pc:sldMk cId="3713451819" sldId="270"/>
            <ac:spMk id="55" creationId="{0BABF38A-8A0D-492E-BD20-6CF4D46B50BD}"/>
          </ac:spMkLst>
        </pc:spChg>
        <pc:spChg chg="del">
          <ac:chgData name="VIshesh Dvivedi" userId="443e68eee9fa3442" providerId="Windows Live" clId="Web-{88D8AA3D-BF08-4C43-9306-3653C9B88A5E}" dt="2021-04-17T15:21:05.321" v="211"/>
          <ac:spMkLst>
            <pc:docMk/>
            <pc:sldMk cId="3713451819" sldId="270"/>
            <ac:spMk id="59" creationId="{E2748806-3AF5-4078-830A-C1F26BF1B200}"/>
          </ac:spMkLst>
        </pc:spChg>
        <pc:spChg chg="del">
          <ac:chgData name="VIshesh Dvivedi" userId="443e68eee9fa3442" providerId="Windows Live" clId="Web-{88D8AA3D-BF08-4C43-9306-3653C9B88A5E}" dt="2021-04-17T15:21:05.321" v="211"/>
          <ac:spMkLst>
            <pc:docMk/>
            <pc:sldMk cId="3713451819" sldId="270"/>
            <ac:spMk id="61" creationId="{BF991FCB-5132-414C-B377-526F56121B69}"/>
          </ac:spMkLst>
        </pc:spChg>
        <pc:spChg chg="del">
          <ac:chgData name="VIshesh Dvivedi" userId="443e68eee9fa3442" providerId="Windows Live" clId="Web-{88D8AA3D-BF08-4C43-9306-3653C9B88A5E}" dt="2021-04-17T15:21:05.321" v="211"/>
          <ac:spMkLst>
            <pc:docMk/>
            <pc:sldMk cId="3713451819" sldId="270"/>
            <ac:spMk id="63" creationId="{F23DAFF7-4C98-4E0E-8986-198D54B6C1F0}"/>
          </ac:spMkLst>
        </pc:spChg>
        <pc:spChg chg="add">
          <ac:chgData name="VIshesh Dvivedi" userId="443e68eee9fa3442" providerId="Windows Live" clId="Web-{88D8AA3D-BF08-4C43-9306-3653C9B88A5E}" dt="2021-04-17T15:21:05.321" v="211"/>
          <ac:spMkLst>
            <pc:docMk/>
            <pc:sldMk cId="3713451819" sldId="270"/>
            <ac:spMk id="68" creationId="{0BABF38A-8A0D-492E-BD20-6CF4D46B50BD}"/>
          </ac:spMkLst>
        </pc:spChg>
        <pc:spChg chg="add">
          <ac:chgData name="VIshesh Dvivedi" userId="443e68eee9fa3442" providerId="Windows Live" clId="Web-{88D8AA3D-BF08-4C43-9306-3653C9B88A5E}" dt="2021-04-17T15:21:05.321" v="211"/>
          <ac:spMkLst>
            <pc:docMk/>
            <pc:sldMk cId="3713451819" sldId="270"/>
            <ac:spMk id="72" creationId="{E2748806-3AF5-4078-830A-C1F26BF1B200}"/>
          </ac:spMkLst>
        </pc:spChg>
        <pc:spChg chg="add">
          <ac:chgData name="VIshesh Dvivedi" userId="443e68eee9fa3442" providerId="Windows Live" clId="Web-{88D8AA3D-BF08-4C43-9306-3653C9B88A5E}" dt="2021-04-17T15:21:05.321" v="211"/>
          <ac:spMkLst>
            <pc:docMk/>
            <pc:sldMk cId="3713451819" sldId="270"/>
            <ac:spMk id="74" creationId="{BF991FCB-5132-414C-B377-526F56121B69}"/>
          </ac:spMkLst>
        </pc:spChg>
        <pc:spChg chg="add">
          <ac:chgData name="VIshesh Dvivedi" userId="443e68eee9fa3442" providerId="Windows Live" clId="Web-{88D8AA3D-BF08-4C43-9306-3653C9B88A5E}" dt="2021-04-17T15:21:05.321" v="211"/>
          <ac:spMkLst>
            <pc:docMk/>
            <pc:sldMk cId="3713451819" sldId="270"/>
            <ac:spMk id="76" creationId="{F23DAFF7-4C98-4E0E-8986-198D54B6C1F0}"/>
          </ac:spMkLst>
        </pc:spChg>
        <pc:picChg chg="add mod">
          <ac:chgData name="VIshesh Dvivedi" userId="443e68eee9fa3442" providerId="Windows Live" clId="Web-{88D8AA3D-BF08-4C43-9306-3653C9B88A5E}" dt="2021-04-17T15:21:05.321" v="211"/>
          <ac:picMkLst>
            <pc:docMk/>
            <pc:sldMk cId="3713451819" sldId="270"/>
            <ac:picMk id="3" creationId="{9B3FA1D0-B6A7-4029-AA1B-900294BB71E4}"/>
          </ac:picMkLst>
        </pc:picChg>
        <pc:picChg chg="del">
          <ac:chgData name="VIshesh Dvivedi" userId="443e68eee9fa3442" providerId="Windows Live" clId="Web-{88D8AA3D-BF08-4C43-9306-3653C9B88A5E}" dt="2021-04-17T14:51:39.932" v="23"/>
          <ac:picMkLst>
            <pc:docMk/>
            <pc:sldMk cId="3713451819" sldId="270"/>
            <ac:picMk id="5" creationId="{C9F3EA87-8311-4963-A50D-0C519BEA5AF1}"/>
          </ac:picMkLst>
        </pc:picChg>
        <pc:picChg chg="del">
          <ac:chgData name="VIshesh Dvivedi" userId="443e68eee9fa3442" providerId="Windows Live" clId="Web-{88D8AA3D-BF08-4C43-9306-3653C9B88A5E}" dt="2021-04-17T15:21:05.321" v="211"/>
          <ac:picMkLst>
            <pc:docMk/>
            <pc:sldMk cId="3713451819" sldId="270"/>
            <ac:picMk id="57" creationId="{BC526B7A-4801-4FD1-95C8-03AF22629E87}"/>
          </ac:picMkLst>
        </pc:picChg>
        <pc:picChg chg="add">
          <ac:chgData name="VIshesh Dvivedi" userId="443e68eee9fa3442" providerId="Windows Live" clId="Web-{88D8AA3D-BF08-4C43-9306-3653C9B88A5E}" dt="2021-04-17T15:21:05.321" v="211"/>
          <ac:picMkLst>
            <pc:docMk/>
            <pc:sldMk cId="3713451819" sldId="270"/>
            <ac:picMk id="70" creationId="{BC526B7A-4801-4FD1-95C8-03AF22629E87}"/>
          </ac:picMkLst>
        </pc:picChg>
      </pc:sldChg>
      <pc:sldChg chg="addSp delSp modSp">
        <pc:chgData name="VIshesh Dvivedi" userId="443e68eee9fa3442" providerId="Windows Live" clId="Web-{88D8AA3D-BF08-4C43-9306-3653C9B88A5E}" dt="2021-04-17T15:21:21.258" v="213"/>
        <pc:sldMkLst>
          <pc:docMk/>
          <pc:sldMk cId="3085498219" sldId="271"/>
        </pc:sldMkLst>
        <pc:spChg chg="mod ord">
          <ac:chgData name="VIshesh Dvivedi" userId="443e68eee9fa3442" providerId="Windows Live" clId="Web-{88D8AA3D-BF08-4C43-9306-3653C9B88A5E}" dt="2021-04-17T15:21:21.258" v="213"/>
          <ac:spMkLst>
            <pc:docMk/>
            <pc:sldMk cId="3085498219" sldId="271"/>
            <ac:spMk id="2" creationId="{419A2995-4CC8-418C-87E9-B7B3B63871F6}"/>
          </ac:spMkLst>
        </pc:spChg>
        <pc:spChg chg="del">
          <ac:chgData name="VIshesh Dvivedi" userId="443e68eee9fa3442" providerId="Windows Live" clId="Web-{88D8AA3D-BF08-4C43-9306-3653C9B88A5E}" dt="2021-04-17T15:21:21.258" v="213"/>
          <ac:spMkLst>
            <pc:docMk/>
            <pc:sldMk cId="3085498219" sldId="271"/>
            <ac:spMk id="68" creationId="{0BABF38A-8A0D-492E-BD20-6CF4D46B50BD}"/>
          </ac:spMkLst>
        </pc:spChg>
        <pc:spChg chg="del">
          <ac:chgData name="VIshesh Dvivedi" userId="443e68eee9fa3442" providerId="Windows Live" clId="Web-{88D8AA3D-BF08-4C43-9306-3653C9B88A5E}" dt="2021-04-17T15:21:21.258" v="213"/>
          <ac:spMkLst>
            <pc:docMk/>
            <pc:sldMk cId="3085498219" sldId="271"/>
            <ac:spMk id="72" creationId="{E2748806-3AF5-4078-830A-C1F26BF1B200}"/>
          </ac:spMkLst>
        </pc:spChg>
        <pc:spChg chg="del">
          <ac:chgData name="VIshesh Dvivedi" userId="443e68eee9fa3442" providerId="Windows Live" clId="Web-{88D8AA3D-BF08-4C43-9306-3653C9B88A5E}" dt="2021-04-17T15:21:21.258" v="213"/>
          <ac:spMkLst>
            <pc:docMk/>
            <pc:sldMk cId="3085498219" sldId="271"/>
            <ac:spMk id="74" creationId="{BF991FCB-5132-414C-B377-526F56121B69}"/>
          </ac:spMkLst>
        </pc:spChg>
        <pc:spChg chg="del">
          <ac:chgData name="VIshesh Dvivedi" userId="443e68eee9fa3442" providerId="Windows Live" clId="Web-{88D8AA3D-BF08-4C43-9306-3653C9B88A5E}" dt="2021-04-17T15:21:21.258" v="213"/>
          <ac:spMkLst>
            <pc:docMk/>
            <pc:sldMk cId="3085498219" sldId="271"/>
            <ac:spMk id="76" creationId="{F23DAFF7-4C98-4E0E-8986-198D54B6C1F0}"/>
          </ac:spMkLst>
        </pc:spChg>
        <pc:spChg chg="add">
          <ac:chgData name="VIshesh Dvivedi" userId="443e68eee9fa3442" providerId="Windows Live" clId="Web-{88D8AA3D-BF08-4C43-9306-3653C9B88A5E}" dt="2021-04-17T15:21:21.258" v="213"/>
          <ac:spMkLst>
            <pc:docMk/>
            <pc:sldMk cId="3085498219" sldId="271"/>
            <ac:spMk id="81" creationId="{0BABF38A-8A0D-492E-BD20-6CF4D46B50BD}"/>
          </ac:spMkLst>
        </pc:spChg>
        <pc:spChg chg="add">
          <ac:chgData name="VIshesh Dvivedi" userId="443e68eee9fa3442" providerId="Windows Live" clId="Web-{88D8AA3D-BF08-4C43-9306-3653C9B88A5E}" dt="2021-04-17T15:21:21.258" v="213"/>
          <ac:spMkLst>
            <pc:docMk/>
            <pc:sldMk cId="3085498219" sldId="271"/>
            <ac:spMk id="85" creationId="{E2748806-3AF5-4078-830A-C1F26BF1B200}"/>
          </ac:spMkLst>
        </pc:spChg>
        <pc:spChg chg="add">
          <ac:chgData name="VIshesh Dvivedi" userId="443e68eee9fa3442" providerId="Windows Live" clId="Web-{88D8AA3D-BF08-4C43-9306-3653C9B88A5E}" dt="2021-04-17T15:21:21.258" v="213"/>
          <ac:spMkLst>
            <pc:docMk/>
            <pc:sldMk cId="3085498219" sldId="271"/>
            <ac:spMk id="87" creationId="{BF991FCB-5132-414C-B377-526F56121B69}"/>
          </ac:spMkLst>
        </pc:spChg>
        <pc:spChg chg="add">
          <ac:chgData name="VIshesh Dvivedi" userId="443e68eee9fa3442" providerId="Windows Live" clId="Web-{88D8AA3D-BF08-4C43-9306-3653C9B88A5E}" dt="2021-04-17T15:21:21.258" v="213"/>
          <ac:spMkLst>
            <pc:docMk/>
            <pc:sldMk cId="3085498219" sldId="271"/>
            <ac:spMk id="89" creationId="{F23DAFF7-4C98-4E0E-8986-198D54B6C1F0}"/>
          </ac:spMkLst>
        </pc:spChg>
        <pc:picChg chg="del">
          <ac:chgData name="VIshesh Dvivedi" userId="443e68eee9fa3442" providerId="Windows Live" clId="Web-{88D8AA3D-BF08-4C43-9306-3653C9B88A5E}" dt="2021-04-17T14:51:26.041" v="19"/>
          <ac:picMkLst>
            <pc:docMk/>
            <pc:sldMk cId="3085498219" sldId="271"/>
            <ac:picMk id="3" creationId="{C7C770CC-B408-4C4B-8B16-B0A0C0940C36}"/>
          </ac:picMkLst>
        </pc:picChg>
        <pc:picChg chg="add mod">
          <ac:chgData name="VIshesh Dvivedi" userId="443e68eee9fa3442" providerId="Windows Live" clId="Web-{88D8AA3D-BF08-4C43-9306-3653C9B88A5E}" dt="2021-04-17T15:21:21.258" v="213"/>
          <ac:picMkLst>
            <pc:docMk/>
            <pc:sldMk cId="3085498219" sldId="271"/>
            <ac:picMk id="4" creationId="{D6415CDF-6B9A-4113-A582-3B06AF20C178}"/>
          </ac:picMkLst>
        </pc:picChg>
        <pc:picChg chg="del">
          <ac:chgData name="VIshesh Dvivedi" userId="443e68eee9fa3442" providerId="Windows Live" clId="Web-{88D8AA3D-BF08-4C43-9306-3653C9B88A5E}" dt="2021-04-17T15:21:21.258" v="213"/>
          <ac:picMkLst>
            <pc:docMk/>
            <pc:sldMk cId="3085498219" sldId="271"/>
            <ac:picMk id="70" creationId="{BC526B7A-4801-4FD1-95C8-03AF22629E87}"/>
          </ac:picMkLst>
        </pc:picChg>
        <pc:picChg chg="add">
          <ac:chgData name="VIshesh Dvivedi" userId="443e68eee9fa3442" providerId="Windows Live" clId="Web-{88D8AA3D-BF08-4C43-9306-3653C9B88A5E}" dt="2021-04-17T15:21:21.258" v="213"/>
          <ac:picMkLst>
            <pc:docMk/>
            <pc:sldMk cId="3085498219" sldId="271"/>
            <ac:picMk id="83" creationId="{BC526B7A-4801-4FD1-95C8-03AF22629E87}"/>
          </ac:picMkLst>
        </pc:picChg>
      </pc:sldChg>
      <pc:sldChg chg="del">
        <pc:chgData name="VIshesh Dvivedi" userId="443e68eee9fa3442" providerId="Windows Live" clId="Web-{88D8AA3D-BF08-4C43-9306-3653C9B88A5E}" dt="2021-04-17T15:09:58.950" v="167"/>
        <pc:sldMkLst>
          <pc:docMk/>
          <pc:sldMk cId="4122906321" sldId="272"/>
        </pc:sldMkLst>
      </pc:sldChg>
      <pc:sldChg chg="addSp modSp new mod setBg">
        <pc:chgData name="VIshesh Dvivedi" userId="443e68eee9fa3442" providerId="Windows Live" clId="Web-{88D8AA3D-BF08-4C43-9306-3653C9B88A5E}" dt="2021-04-17T15:21:31.243" v="214"/>
        <pc:sldMkLst>
          <pc:docMk/>
          <pc:sldMk cId="746442588" sldId="274"/>
        </pc:sldMkLst>
        <pc:spChg chg="mod">
          <ac:chgData name="VIshesh Dvivedi" userId="443e68eee9fa3442" providerId="Windows Live" clId="Web-{88D8AA3D-BF08-4C43-9306-3653C9B88A5E}" dt="2021-04-17T15:21:31.243" v="214"/>
          <ac:spMkLst>
            <pc:docMk/>
            <pc:sldMk cId="746442588" sldId="274"/>
            <ac:spMk id="2" creationId="{395F6553-062E-443C-959F-0FBAA29A1020}"/>
          </ac:spMkLst>
        </pc:spChg>
        <pc:spChg chg="mod">
          <ac:chgData name="VIshesh Dvivedi" userId="443e68eee9fa3442" providerId="Windows Live" clId="Web-{88D8AA3D-BF08-4C43-9306-3653C9B88A5E}" dt="2021-04-17T15:21:31.243" v="214"/>
          <ac:spMkLst>
            <pc:docMk/>
            <pc:sldMk cId="746442588" sldId="274"/>
            <ac:spMk id="3" creationId="{33677649-E885-47C1-BE3E-D352AFF45F0F}"/>
          </ac:spMkLst>
        </pc:spChg>
        <pc:spChg chg="add">
          <ac:chgData name="VIshesh Dvivedi" userId="443e68eee9fa3442" providerId="Windows Live" clId="Web-{88D8AA3D-BF08-4C43-9306-3653C9B88A5E}" dt="2021-04-17T15:21:31.243" v="214"/>
          <ac:spMkLst>
            <pc:docMk/>
            <pc:sldMk cId="746442588" sldId="274"/>
            <ac:spMk id="8" creationId="{2D924463-4DB7-437D-85B1-7EE5042DE522}"/>
          </ac:spMkLst>
        </pc:spChg>
        <pc:spChg chg="add">
          <ac:chgData name="VIshesh Dvivedi" userId="443e68eee9fa3442" providerId="Windows Live" clId="Web-{88D8AA3D-BF08-4C43-9306-3653C9B88A5E}" dt="2021-04-17T15:21:31.243" v="214"/>
          <ac:spMkLst>
            <pc:docMk/>
            <pc:sldMk cId="746442588" sldId="274"/>
            <ac:spMk id="10" creationId="{4684E975-303E-47A8-B594-8B8635D99CF5}"/>
          </ac:spMkLst>
        </pc:spChg>
        <pc:spChg chg="add">
          <ac:chgData name="VIshesh Dvivedi" userId="443e68eee9fa3442" providerId="Windows Live" clId="Web-{88D8AA3D-BF08-4C43-9306-3653C9B88A5E}" dt="2021-04-17T15:21:31.243" v="214"/>
          <ac:spMkLst>
            <pc:docMk/>
            <pc:sldMk cId="746442588" sldId="274"/>
            <ac:spMk id="16" creationId="{5619E882-12EA-4946-A93B-09E6EA13760F}"/>
          </ac:spMkLst>
        </pc:spChg>
        <pc:grpChg chg="add">
          <ac:chgData name="VIshesh Dvivedi" userId="443e68eee9fa3442" providerId="Windows Live" clId="Web-{88D8AA3D-BF08-4C43-9306-3653C9B88A5E}" dt="2021-04-17T15:21:31.243" v="214"/>
          <ac:grpSpMkLst>
            <pc:docMk/>
            <pc:sldMk cId="746442588" sldId="274"/>
            <ac:grpSpMk id="12" creationId="{EFE09A4F-A15B-47D3-8D0C-5312542A288D}"/>
          </ac:grpSpMkLst>
        </pc:grpChg>
      </pc:sldChg>
    </pc:docChg>
  </pc:docChgLst>
  <pc:docChgLst>
    <pc:chgData name="VIshesh Dvivedi" userId="443e68eee9fa3442" providerId="Windows Live" clId="Web-{D10EF063-8B3D-43E3-9842-17A0780F383A}"/>
    <pc:docChg chg="addSld delSld modSld sldOrd addMainMaster delMainMaster">
      <pc:chgData name="VIshesh Dvivedi" userId="443e68eee9fa3442" providerId="Windows Live" clId="Web-{D10EF063-8B3D-43E3-9842-17A0780F383A}" dt="2021-04-17T14:44:02.922" v="2643"/>
      <pc:docMkLst>
        <pc:docMk/>
      </pc:docMkLst>
      <pc:sldChg chg="addSp delSp modSp mod setBg modClrScheme delDesignElem chgLayout">
        <pc:chgData name="VIshesh Dvivedi" userId="443e68eee9fa3442" providerId="Windows Live" clId="Web-{D10EF063-8B3D-43E3-9842-17A0780F383A}" dt="2021-04-17T14:44:02.922" v="2643"/>
        <pc:sldMkLst>
          <pc:docMk/>
          <pc:sldMk cId="109857222" sldId="256"/>
        </pc:sldMkLst>
        <pc:spChg chg="mod ord">
          <ac:chgData name="VIshesh Dvivedi" userId="443e68eee9fa3442" providerId="Windows Live" clId="Web-{D10EF063-8B3D-43E3-9842-17A0780F383A}" dt="2021-04-17T14:44:02.922" v="264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Ishesh Dvivedi" userId="443e68eee9fa3442" providerId="Windows Live" clId="Web-{D10EF063-8B3D-43E3-9842-17A0780F383A}" dt="2021-04-17T14:44:02.922" v="264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Ishesh Dvivedi" userId="443e68eee9fa3442" providerId="Windows Live" clId="Web-{D10EF063-8B3D-43E3-9842-17A0780F383A}" dt="2021-04-17T12:32:32.438" v="3"/>
          <ac:spMkLst>
            <pc:docMk/>
            <pc:sldMk cId="109857222" sldId="256"/>
            <ac:spMk id="5" creationId="{2C729A30-F429-4967-81E8-45F6757C8847}"/>
          </ac:spMkLst>
        </pc:spChg>
        <pc:spChg chg="add del">
          <ac:chgData name="VIshesh Dvivedi" userId="443e68eee9fa3442" providerId="Windows Live" clId="Web-{D10EF063-8B3D-43E3-9842-17A0780F383A}" dt="2021-04-17T12:32:32.438" v="3"/>
          <ac:spMkLst>
            <pc:docMk/>
            <pc:sldMk cId="109857222" sldId="256"/>
            <ac:spMk id="6" creationId="{19FC137C-7F97-41FA-86A1-2E01C3837498}"/>
          </ac:spMkLst>
        </pc:spChg>
        <pc:spChg chg="add del">
          <ac:chgData name="VIshesh Dvivedi" userId="443e68eee9fa3442" providerId="Windows Live" clId="Web-{D10EF063-8B3D-43E3-9842-17A0780F383A}" dt="2021-04-17T12:32:32.438" v="3"/>
          <ac:spMkLst>
            <pc:docMk/>
            <pc:sldMk cId="109857222" sldId="256"/>
            <ac:spMk id="7" creationId="{9FBFB9D3-7D34-4948-B4D0-73E7B6E5272A}"/>
          </ac:spMkLst>
        </pc:spChg>
        <pc:spChg chg="add del">
          <ac:chgData name="VIshesh Dvivedi" userId="443e68eee9fa3442" providerId="Windows Live" clId="Web-{D10EF063-8B3D-43E3-9842-17A0780F383A}" dt="2021-04-17T12:32:13.579" v="1"/>
          <ac:spMkLst>
            <pc:docMk/>
            <pc:sldMk cId="109857222" sldId="256"/>
            <ac:spMk id="9" creationId="{4D896123-1B32-4CB1-B2ED-E34BBC26B423}"/>
          </ac:spMkLst>
        </pc:spChg>
        <pc:spChg chg="add del">
          <ac:chgData name="VIshesh Dvivedi" userId="443e68eee9fa3442" providerId="Windows Live" clId="Web-{D10EF063-8B3D-43E3-9842-17A0780F383A}" dt="2021-04-17T12:32:49.298" v="5"/>
          <ac:spMkLst>
            <pc:docMk/>
            <pc:sldMk cId="109857222" sldId="256"/>
            <ac:spMk id="10" creationId="{A749354B-7525-44D5-B5D0-8F7DEF8F7EAC}"/>
          </ac:spMkLst>
        </pc:spChg>
        <pc:spChg chg="add del">
          <ac:chgData name="VIshesh Dvivedi" userId="443e68eee9fa3442" providerId="Windows Live" clId="Web-{D10EF063-8B3D-43E3-9842-17A0780F383A}" dt="2021-04-17T12:32:13.579" v="1"/>
          <ac:spMkLst>
            <pc:docMk/>
            <pc:sldMk cId="109857222" sldId="256"/>
            <ac:spMk id="11" creationId="{54F04D94-5D02-443B-801E-0CAC1D4EBF3D}"/>
          </ac:spMkLst>
        </pc:spChg>
        <pc:spChg chg="add del">
          <ac:chgData name="VIshesh Dvivedi" userId="443e68eee9fa3442" providerId="Windows Live" clId="Web-{D10EF063-8B3D-43E3-9842-17A0780F383A}" dt="2021-04-17T12:32:49.298" v="5"/>
          <ac:spMkLst>
            <pc:docMk/>
            <pc:sldMk cId="109857222" sldId="256"/>
            <ac:spMk id="12" creationId="{D0ABB732-F442-4DC9-ABF9-0AC46A2CDCD8}"/>
          </ac:spMkLst>
        </pc:spChg>
        <pc:spChg chg="add del">
          <ac:chgData name="VIshesh Dvivedi" userId="443e68eee9fa3442" providerId="Windows Live" clId="Web-{D10EF063-8B3D-43E3-9842-17A0780F383A}" dt="2021-04-17T12:32:13.579" v="1"/>
          <ac:spMkLst>
            <pc:docMk/>
            <pc:sldMk cId="109857222" sldId="256"/>
            <ac:spMk id="13" creationId="{F57DA40C-10B8-4678-8433-AA03ED65E921}"/>
          </ac:spMkLst>
        </pc:spChg>
        <pc:spChg chg="add del">
          <ac:chgData name="VIshesh Dvivedi" userId="443e68eee9fa3442" providerId="Windows Live" clId="Web-{D10EF063-8B3D-43E3-9842-17A0780F383A}" dt="2021-04-17T12:32:13.579" v="1"/>
          <ac:spMkLst>
            <pc:docMk/>
            <pc:sldMk cId="109857222" sldId="256"/>
            <ac:spMk id="15" creationId="{6FF3D9AA-2746-40BA-A174-3C45EA458CD5}"/>
          </ac:spMkLst>
        </pc:spChg>
        <pc:spChg chg="add del">
          <ac:chgData name="VIshesh Dvivedi" userId="443e68eee9fa3442" providerId="Windows Live" clId="Web-{D10EF063-8B3D-43E3-9842-17A0780F383A}" dt="2021-04-17T12:32:13.579" v="1"/>
          <ac:spMkLst>
            <pc:docMk/>
            <pc:sldMk cId="109857222" sldId="256"/>
            <ac:spMk id="17" creationId="{30BF160C-EC5F-45F5-9B8D-197AFA37BBDE}"/>
          </ac:spMkLst>
        </pc:spChg>
        <pc:spChg chg="add del">
          <ac:chgData name="VIshesh Dvivedi" userId="443e68eee9fa3442" providerId="Windows Live" clId="Web-{D10EF063-8B3D-43E3-9842-17A0780F383A}" dt="2021-04-17T12:32:49.298" v="5"/>
          <ac:spMkLst>
            <pc:docMk/>
            <pc:sldMk cId="109857222" sldId="256"/>
            <ac:spMk id="19" creationId="{9696F7F5-1D41-44F1-A74F-124DF977935E}"/>
          </ac:spMkLst>
        </pc:spChg>
        <pc:spChg chg="add del">
          <ac:chgData name="VIshesh Dvivedi" userId="443e68eee9fa3442" providerId="Windows Live" clId="Web-{D10EF063-8B3D-43E3-9842-17A0780F383A}" dt="2021-04-17T12:32:58.736" v="7"/>
          <ac:spMkLst>
            <pc:docMk/>
            <pc:sldMk cId="109857222" sldId="256"/>
            <ac:spMk id="20" creationId="{5AB83C82-30AD-4DF2-A9AD-CE1547FDEDEA}"/>
          </ac:spMkLst>
        </pc:spChg>
        <pc:spChg chg="add del">
          <ac:chgData name="VIshesh Dvivedi" userId="443e68eee9fa3442" providerId="Windows Live" clId="Web-{D10EF063-8B3D-43E3-9842-17A0780F383A}" dt="2021-04-17T12:32:58.736" v="7"/>
          <ac:spMkLst>
            <pc:docMk/>
            <pc:sldMk cId="109857222" sldId="256"/>
            <ac:spMk id="21" creationId="{B36D2DE0-0628-4A9A-A59D-7BA8B5EB3022}"/>
          </ac:spMkLst>
        </pc:spChg>
        <pc:spChg chg="add del">
          <ac:chgData name="VIshesh Dvivedi" userId="443e68eee9fa3442" providerId="Windows Live" clId="Web-{D10EF063-8B3D-43E3-9842-17A0780F383A}" dt="2021-04-17T12:32:58.736" v="7"/>
          <ac:spMkLst>
            <pc:docMk/>
            <pc:sldMk cId="109857222" sldId="256"/>
            <ac:spMk id="22" creationId="{48E405C9-94BE-41DA-928C-DEC9A8550E9F}"/>
          </ac:spMkLst>
        </pc:spChg>
        <pc:spChg chg="add del">
          <ac:chgData name="VIshesh Dvivedi" userId="443e68eee9fa3442" providerId="Windows Live" clId="Web-{D10EF063-8B3D-43E3-9842-17A0780F383A}" dt="2021-04-17T12:32:58.736" v="7"/>
          <ac:spMkLst>
            <pc:docMk/>
            <pc:sldMk cId="109857222" sldId="256"/>
            <ac:spMk id="23" creationId="{D2091A72-D5BB-42AC-8FD3-F7747D90861E}"/>
          </ac:spMkLst>
        </pc:spChg>
        <pc:spChg chg="add del">
          <ac:chgData name="VIshesh Dvivedi" userId="443e68eee9fa3442" providerId="Windows Live" clId="Web-{D10EF063-8B3D-43E3-9842-17A0780F383A}" dt="2021-04-17T12:32:58.736" v="7"/>
          <ac:spMkLst>
            <pc:docMk/>
            <pc:sldMk cId="109857222" sldId="256"/>
            <ac:spMk id="24" creationId="{6ED12BFC-A737-46AF-8411-481112D54B0C}"/>
          </ac:spMkLst>
        </pc:spChg>
        <pc:spChg chg="add del">
          <ac:chgData name="VIshesh Dvivedi" userId="443e68eee9fa3442" providerId="Windows Live" clId="Web-{D10EF063-8B3D-43E3-9842-17A0780F383A}" dt="2021-04-17T12:33:03.298" v="9"/>
          <ac:spMkLst>
            <pc:docMk/>
            <pc:sldMk cId="109857222" sldId="256"/>
            <ac:spMk id="25" creationId="{CA5B2A81-2C8E-4963-AFD4-E539D168B475}"/>
          </ac:spMkLst>
        </pc:spChg>
        <pc:spChg chg="add del">
          <ac:chgData name="VIshesh Dvivedi" userId="443e68eee9fa3442" providerId="Windows Live" clId="Web-{D10EF063-8B3D-43E3-9842-17A0780F383A}" dt="2021-04-17T12:33:18.189" v="11"/>
          <ac:spMkLst>
            <pc:docMk/>
            <pc:sldMk cId="109857222" sldId="256"/>
            <ac:spMk id="28" creationId="{551580BD-7D80-4957-A58D-916E994AB787}"/>
          </ac:spMkLst>
        </pc:spChg>
        <pc:spChg chg="add del">
          <ac:chgData name="VIshesh Dvivedi" userId="443e68eee9fa3442" providerId="Windows Live" clId="Web-{D10EF063-8B3D-43E3-9842-17A0780F383A}" dt="2021-04-17T12:33:18.189" v="11"/>
          <ac:spMkLst>
            <pc:docMk/>
            <pc:sldMk cId="109857222" sldId="256"/>
            <ac:spMk id="29" creationId="{1083FDF1-CB0C-4EFE-9AAE-1C9EED259F33}"/>
          </ac:spMkLst>
        </pc:spChg>
        <pc:spChg chg="add del">
          <ac:chgData name="VIshesh Dvivedi" userId="443e68eee9fa3442" providerId="Windows Live" clId="Web-{D10EF063-8B3D-43E3-9842-17A0780F383A}" dt="2021-04-17T12:33:18.189" v="11"/>
          <ac:spMkLst>
            <pc:docMk/>
            <pc:sldMk cId="109857222" sldId="256"/>
            <ac:spMk id="30" creationId="{CB59DE95-F3B9-4A35-9681-78FA926F024B}"/>
          </ac:spMkLst>
        </pc:spChg>
        <pc:spChg chg="add del">
          <ac:chgData name="VIshesh Dvivedi" userId="443e68eee9fa3442" providerId="Windows Live" clId="Web-{D10EF063-8B3D-43E3-9842-17A0780F383A}" dt="2021-04-17T12:33:18.189" v="11"/>
          <ac:spMkLst>
            <pc:docMk/>
            <pc:sldMk cId="109857222" sldId="256"/>
            <ac:spMk id="31" creationId="{1AB6C18D-3CB8-4F78-9BF0-A9B29651AD17}"/>
          </ac:spMkLst>
        </pc:spChg>
        <pc:spChg chg="add del">
          <ac:chgData name="VIshesh Dvivedi" userId="443e68eee9fa3442" providerId="Windows Live" clId="Web-{D10EF063-8B3D-43E3-9842-17A0780F383A}" dt="2021-04-17T12:33:18.189" v="11"/>
          <ac:spMkLst>
            <pc:docMk/>
            <pc:sldMk cId="109857222" sldId="256"/>
            <ac:spMk id="32" creationId="{18B59AA7-E08B-426D-8CCD-F0BE96AE52D4}"/>
          </ac:spMkLst>
        </pc:spChg>
        <pc:spChg chg="add del">
          <ac:chgData name="VIshesh Dvivedi" userId="443e68eee9fa3442" providerId="Windows Live" clId="Web-{D10EF063-8B3D-43E3-9842-17A0780F383A}" dt="2021-04-17T12:33:18.189" v="11"/>
          <ac:spMkLst>
            <pc:docMk/>
            <pc:sldMk cId="109857222" sldId="256"/>
            <ac:spMk id="33" creationId="{23EAE99B-D975-46A5-A79F-8B0DB83C644C}"/>
          </ac:spMkLst>
        </pc:spChg>
        <pc:spChg chg="add del">
          <ac:chgData name="VIshesh Dvivedi" userId="443e68eee9fa3442" providerId="Windows Live" clId="Web-{D10EF063-8B3D-43E3-9842-17A0780F383A}" dt="2021-04-17T12:33:31.439" v="13"/>
          <ac:spMkLst>
            <pc:docMk/>
            <pc:sldMk cId="109857222" sldId="256"/>
            <ac:spMk id="37" creationId="{6EBC50B6-8839-4766-8FD7-C7EBD59FF15A}"/>
          </ac:spMkLst>
        </pc:spChg>
        <pc:spChg chg="add del">
          <ac:chgData name="VIshesh Dvivedi" userId="443e68eee9fa3442" providerId="Windows Live" clId="Web-{D10EF063-8B3D-43E3-9842-17A0780F383A}" dt="2021-04-17T12:33:31.439" v="13"/>
          <ac:spMkLst>
            <pc:docMk/>
            <pc:sldMk cId="109857222" sldId="256"/>
            <ac:spMk id="38" creationId="{7115DC02-2F1A-42B8-AED2-831CAF26C97A}"/>
          </ac:spMkLst>
        </pc:spChg>
        <pc:spChg chg="add del">
          <ac:chgData name="VIshesh Dvivedi" userId="443e68eee9fa3442" providerId="Windows Live" clId="Web-{D10EF063-8B3D-43E3-9842-17A0780F383A}" dt="2021-04-17T12:33:31.439" v="13"/>
          <ac:spMkLst>
            <pc:docMk/>
            <pc:sldMk cId="109857222" sldId="256"/>
            <ac:spMk id="39" creationId="{1D22E552-66C7-44E9-B796-23474BB45FE5}"/>
          </ac:spMkLst>
        </pc:spChg>
        <pc:spChg chg="add del">
          <ac:chgData name="VIshesh Dvivedi" userId="443e68eee9fa3442" providerId="Windows Live" clId="Web-{D10EF063-8B3D-43E3-9842-17A0780F383A}" dt="2021-04-17T14:44:02.922" v="2643"/>
          <ac:spMkLst>
            <pc:docMk/>
            <pc:sldMk cId="109857222" sldId="256"/>
            <ac:spMk id="40" creationId="{2D924463-4DB7-437D-85B1-7EE5042DE522}"/>
          </ac:spMkLst>
        </pc:spChg>
        <pc:spChg chg="add del">
          <ac:chgData name="VIshesh Dvivedi" userId="443e68eee9fa3442" providerId="Windows Live" clId="Web-{D10EF063-8B3D-43E3-9842-17A0780F383A}" dt="2021-04-17T14:44:02.922" v="2643"/>
          <ac:spMkLst>
            <pc:docMk/>
            <pc:sldMk cId="109857222" sldId="256"/>
            <ac:spMk id="41" creationId="{C8884498-8C0E-4CE3-A52C-4D46CFCBD241}"/>
          </ac:spMkLst>
        </pc:spChg>
        <pc:spChg chg="add">
          <ac:chgData name="VIshesh Dvivedi" userId="443e68eee9fa3442" providerId="Windows Live" clId="Web-{D10EF063-8B3D-43E3-9842-17A0780F383A}" dt="2021-04-17T14:44:02.922" v="2643"/>
          <ac:spMkLst>
            <pc:docMk/>
            <pc:sldMk cId="109857222" sldId="256"/>
            <ac:spMk id="49" creationId="{2D924463-4DB7-437D-85B1-7EE5042DE522}"/>
          </ac:spMkLst>
        </pc:spChg>
        <pc:spChg chg="add">
          <ac:chgData name="VIshesh Dvivedi" userId="443e68eee9fa3442" providerId="Windows Live" clId="Web-{D10EF063-8B3D-43E3-9842-17A0780F383A}" dt="2021-04-17T14:44:02.922" v="2643"/>
          <ac:spMkLst>
            <pc:docMk/>
            <pc:sldMk cId="109857222" sldId="256"/>
            <ac:spMk id="51" creationId="{4684E975-303E-47A8-B594-8B8635D99CF5}"/>
          </ac:spMkLst>
        </pc:spChg>
        <pc:spChg chg="add">
          <ac:chgData name="VIshesh Dvivedi" userId="443e68eee9fa3442" providerId="Windows Live" clId="Web-{D10EF063-8B3D-43E3-9842-17A0780F383A}" dt="2021-04-17T14:44:02.922" v="2643"/>
          <ac:spMkLst>
            <pc:docMk/>
            <pc:sldMk cId="109857222" sldId="256"/>
            <ac:spMk id="57" creationId="{5619E882-12EA-4946-A93B-09E6EA13760F}"/>
          </ac:spMkLst>
        </pc:spChg>
        <pc:grpChg chg="add del">
          <ac:chgData name="VIshesh Dvivedi" userId="443e68eee9fa3442" providerId="Windows Live" clId="Web-{D10EF063-8B3D-43E3-9842-17A0780F383A}" dt="2021-04-17T14:44:02.922" v="2643"/>
          <ac:grpSpMkLst>
            <pc:docMk/>
            <pc:sldMk cId="109857222" sldId="256"/>
            <ac:grpSpMk id="42" creationId="{914B50A6-093B-4BEC-814D-28A439BF6167}"/>
          </ac:grpSpMkLst>
        </pc:grpChg>
        <pc:grpChg chg="add">
          <ac:chgData name="VIshesh Dvivedi" userId="443e68eee9fa3442" providerId="Windows Live" clId="Web-{D10EF063-8B3D-43E3-9842-17A0780F383A}" dt="2021-04-17T14:44:02.922" v="2643"/>
          <ac:grpSpMkLst>
            <pc:docMk/>
            <pc:sldMk cId="109857222" sldId="256"/>
            <ac:grpSpMk id="53" creationId="{EFE09A4F-A15B-47D3-8D0C-5312542A288D}"/>
          </ac:grpSpMkLst>
        </pc:grpChg>
        <pc:picChg chg="add del">
          <ac:chgData name="VIshesh Dvivedi" userId="443e68eee9fa3442" providerId="Windows Live" clId="Web-{D10EF063-8B3D-43E3-9842-17A0780F383A}" dt="2021-04-17T12:32:13.579" v="1"/>
          <ac:picMkLst>
            <pc:docMk/>
            <pc:sldMk cId="109857222" sldId="256"/>
            <ac:picMk id="4" creationId="{83EE604F-2426-459B-B125-6F25783E285F}"/>
          </ac:picMkLst>
        </pc:picChg>
        <pc:picChg chg="add del">
          <ac:chgData name="VIshesh Dvivedi" userId="443e68eee9fa3442" providerId="Windows Live" clId="Web-{D10EF063-8B3D-43E3-9842-17A0780F383A}" dt="2021-04-17T12:32:32.438" v="3"/>
          <ac:picMkLst>
            <pc:docMk/>
            <pc:sldMk cId="109857222" sldId="256"/>
            <ac:picMk id="8" creationId="{7E960413-5E90-47C7-9D73-870FFD1C3086}"/>
          </ac:picMkLst>
        </pc:picChg>
        <pc:picChg chg="add del">
          <ac:chgData name="VIshesh Dvivedi" userId="443e68eee9fa3442" providerId="Windows Live" clId="Web-{D10EF063-8B3D-43E3-9842-17A0780F383A}" dt="2021-04-17T12:33:03.298" v="9"/>
          <ac:picMkLst>
            <pc:docMk/>
            <pc:sldMk cId="109857222" sldId="256"/>
            <ac:picMk id="26" creationId="{2845D5DB-E0B3-4D7C-B5D6-2A97233F3BDA}"/>
          </ac:picMkLst>
        </pc:picChg>
        <pc:cxnChg chg="add del">
          <ac:chgData name="VIshesh Dvivedi" userId="443e68eee9fa3442" providerId="Windows Live" clId="Web-{D10EF063-8B3D-43E3-9842-17A0780F383A}" dt="2021-04-17T12:32:49.298" v="5"/>
          <ac:cxnSpMkLst>
            <pc:docMk/>
            <pc:sldMk cId="109857222" sldId="256"/>
            <ac:cxnSpMk id="14" creationId="{33DE9C5A-DDAE-488C-B29F-C5454AABB73D}"/>
          </ac:cxnSpMkLst>
        </pc:cxnChg>
        <pc:cxnChg chg="add del">
          <ac:chgData name="VIshesh Dvivedi" userId="443e68eee9fa3442" providerId="Windows Live" clId="Web-{D10EF063-8B3D-43E3-9842-17A0780F383A}" dt="2021-04-17T12:32:49.298" v="5"/>
          <ac:cxnSpMkLst>
            <pc:docMk/>
            <pc:sldMk cId="109857222" sldId="256"/>
            <ac:cxnSpMk id="16" creationId="{7F71403B-48D6-4936-AA20-B899642A50D5}"/>
          </ac:cxnSpMkLst>
        </pc:cxnChg>
        <pc:cxnChg chg="add del">
          <ac:chgData name="VIshesh Dvivedi" userId="443e68eee9fa3442" providerId="Windows Live" clId="Web-{D10EF063-8B3D-43E3-9842-17A0780F383A}" dt="2021-04-17T12:32:49.298" v="5"/>
          <ac:cxnSpMkLst>
            <pc:docMk/>
            <pc:sldMk cId="109857222" sldId="256"/>
            <ac:cxnSpMk id="18" creationId="{4C8ECC46-3F26-48D8-A623-08670ED00033}"/>
          </ac:cxnSpMkLst>
        </pc:cxnChg>
        <pc:cxnChg chg="add del">
          <ac:chgData name="VIshesh Dvivedi" userId="443e68eee9fa3442" providerId="Windows Live" clId="Web-{D10EF063-8B3D-43E3-9842-17A0780F383A}" dt="2021-04-17T12:33:03.298" v="9"/>
          <ac:cxnSpMkLst>
            <pc:docMk/>
            <pc:sldMk cId="109857222" sldId="256"/>
            <ac:cxnSpMk id="27" creationId="{9E7C23BC-DAA6-40E1-8166-B8C4439D1430}"/>
          </ac:cxnSpMkLst>
        </pc:cxnChg>
        <pc:cxnChg chg="add del">
          <ac:chgData name="VIshesh Dvivedi" userId="443e68eee9fa3442" providerId="Windows Live" clId="Web-{D10EF063-8B3D-43E3-9842-17A0780F383A}" dt="2021-04-17T12:33:18.189" v="11"/>
          <ac:cxnSpMkLst>
            <pc:docMk/>
            <pc:sldMk cId="109857222" sldId="256"/>
            <ac:cxnSpMk id="34" creationId="{3F65C608-2429-428E-BDC9-29C15CF307B9}"/>
          </ac:cxnSpMkLst>
        </pc:cxnChg>
        <pc:cxnChg chg="add del">
          <ac:chgData name="VIshesh Dvivedi" userId="443e68eee9fa3442" providerId="Windows Live" clId="Web-{D10EF063-8B3D-43E3-9842-17A0780F383A}" dt="2021-04-17T12:33:18.189" v="11"/>
          <ac:cxnSpMkLst>
            <pc:docMk/>
            <pc:sldMk cId="109857222" sldId="256"/>
            <ac:cxnSpMk id="35" creationId="{5E687E3B-9C6D-4102-8F38-DCB77C49C6FD}"/>
          </ac:cxnSpMkLst>
        </pc:cxnChg>
        <pc:cxnChg chg="add del">
          <ac:chgData name="VIshesh Dvivedi" userId="443e68eee9fa3442" providerId="Windows Live" clId="Web-{D10EF063-8B3D-43E3-9842-17A0780F383A}" dt="2021-04-17T12:33:18.189" v="11"/>
          <ac:cxnSpMkLst>
            <pc:docMk/>
            <pc:sldMk cId="109857222" sldId="256"/>
            <ac:cxnSpMk id="36" creationId="{573C7C39-C73B-4051-B742-C9086B7BE3EC}"/>
          </ac:cxnSpMkLst>
        </pc:cxnChg>
      </pc:sldChg>
      <pc:sldChg chg="modSp new">
        <pc:chgData name="VIshesh Dvivedi" userId="443e68eee9fa3442" providerId="Windows Live" clId="Web-{D10EF063-8B3D-43E3-9842-17A0780F383A}" dt="2021-04-17T12:37:36.631" v="226" actId="20577"/>
        <pc:sldMkLst>
          <pc:docMk/>
          <pc:sldMk cId="3975791876" sldId="257"/>
        </pc:sldMkLst>
        <pc:spChg chg="mod">
          <ac:chgData name="VIshesh Dvivedi" userId="443e68eee9fa3442" providerId="Windows Live" clId="Web-{D10EF063-8B3D-43E3-9842-17A0780F383A}" dt="2021-04-17T12:35:18.191" v="95" actId="20577"/>
          <ac:spMkLst>
            <pc:docMk/>
            <pc:sldMk cId="3975791876" sldId="257"/>
            <ac:spMk id="2" creationId="{028919B5-2F93-477B-A319-DADA75DE3B91}"/>
          </ac:spMkLst>
        </pc:spChg>
        <pc:spChg chg="mod">
          <ac:chgData name="VIshesh Dvivedi" userId="443e68eee9fa3442" providerId="Windows Live" clId="Web-{D10EF063-8B3D-43E3-9842-17A0780F383A}" dt="2021-04-17T12:37:36.631" v="226" actId="20577"/>
          <ac:spMkLst>
            <pc:docMk/>
            <pc:sldMk cId="3975791876" sldId="257"/>
            <ac:spMk id="3" creationId="{7288C25B-5609-4C5A-B30B-9883A0154DEA}"/>
          </ac:spMkLst>
        </pc:spChg>
      </pc:sldChg>
      <pc:sldChg chg="addSp delSp modSp new mod setBg">
        <pc:chgData name="VIshesh Dvivedi" userId="443e68eee9fa3442" providerId="Windows Live" clId="Web-{D10EF063-8B3D-43E3-9842-17A0780F383A}" dt="2021-04-17T12:49:04.131" v="720"/>
        <pc:sldMkLst>
          <pc:docMk/>
          <pc:sldMk cId="2471404901" sldId="258"/>
        </pc:sldMkLst>
        <pc:spChg chg="mod">
          <ac:chgData name="VIshesh Dvivedi" userId="443e68eee9fa3442" providerId="Windows Live" clId="Web-{D10EF063-8B3D-43E3-9842-17A0780F383A}" dt="2021-04-17T12:49:04.131" v="720"/>
          <ac:spMkLst>
            <pc:docMk/>
            <pc:sldMk cId="2471404901" sldId="258"/>
            <ac:spMk id="2" creationId="{EFB2BA71-F554-4D0A-A8F4-C5FB239B0A5E}"/>
          </ac:spMkLst>
        </pc:spChg>
        <pc:spChg chg="del mod">
          <ac:chgData name="VIshesh Dvivedi" userId="443e68eee9fa3442" providerId="Windows Live" clId="Web-{D10EF063-8B3D-43E3-9842-17A0780F383A}" dt="2021-04-17T12:48:16.130" v="713"/>
          <ac:spMkLst>
            <pc:docMk/>
            <pc:sldMk cId="2471404901" sldId="258"/>
            <ac:spMk id="3" creationId="{5DE77AD4-51FE-4E34-91E4-DDD5F01674DF}"/>
          </ac:spMkLst>
        </pc:spChg>
        <pc:spChg chg="add del">
          <ac:chgData name="VIshesh Dvivedi" userId="443e68eee9fa3442" providerId="Windows Live" clId="Web-{D10EF063-8B3D-43E3-9842-17A0780F383A}" dt="2021-04-17T12:49:04.131" v="720"/>
          <ac:spMkLst>
            <pc:docMk/>
            <pc:sldMk cId="2471404901" sldId="258"/>
            <ac:spMk id="9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2:49:04.131" v="720"/>
          <ac:spMkLst>
            <pc:docMk/>
            <pc:sldMk cId="2471404901" sldId="258"/>
            <ac:spMk id="11" creationId="{37962AE0-6A1C-4B76-9D52-10E5E6D7D3BB}"/>
          </ac:spMkLst>
        </pc:spChg>
        <pc:spChg chg="add">
          <ac:chgData name="VIshesh Dvivedi" userId="443e68eee9fa3442" providerId="Windows Live" clId="Web-{D10EF063-8B3D-43E3-9842-17A0780F383A}" dt="2021-04-17T12:49:04.131" v="720"/>
          <ac:spMkLst>
            <pc:docMk/>
            <pc:sldMk cId="2471404901" sldId="258"/>
            <ac:spMk id="17" creationId="{8651CFA9-6065-4243-AC48-858E359780B1}"/>
          </ac:spMkLst>
        </pc:spChg>
        <pc:spChg chg="add">
          <ac:chgData name="VIshesh Dvivedi" userId="443e68eee9fa3442" providerId="Windows Live" clId="Web-{D10EF063-8B3D-43E3-9842-17A0780F383A}" dt="2021-04-17T12:49:04.131" v="720"/>
          <ac:spMkLst>
            <pc:docMk/>
            <pc:sldMk cId="2471404901" sldId="258"/>
            <ac:spMk id="18" creationId="{37962AE0-6A1C-4B76-9D52-10E5E6D7D3BB}"/>
          </ac:spMkLst>
        </pc:spChg>
        <pc:spChg chg="add del">
          <ac:chgData name="VIshesh Dvivedi" userId="443e68eee9fa3442" providerId="Windows Live" clId="Web-{D10EF063-8B3D-43E3-9842-17A0780F383A}" dt="2021-04-17T12:48:45.256" v="715"/>
          <ac:spMkLst>
            <pc:docMk/>
            <pc:sldMk cId="2471404901" sldId="258"/>
            <ac:spMk id="20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2:48:45.256" v="715"/>
          <ac:spMkLst>
            <pc:docMk/>
            <pc:sldMk cId="2471404901" sldId="258"/>
            <ac:spMk id="22" creationId="{37962AE0-6A1C-4B76-9D52-10E5E6D7D3BB}"/>
          </ac:spMkLst>
        </pc:spChg>
        <pc:grpChg chg="add del">
          <ac:chgData name="VIshesh Dvivedi" userId="443e68eee9fa3442" providerId="Windows Live" clId="Web-{D10EF063-8B3D-43E3-9842-17A0780F383A}" dt="2021-04-17T12:49:04.131" v="720"/>
          <ac:grpSpMkLst>
            <pc:docMk/>
            <pc:sldMk cId="2471404901" sldId="258"/>
            <ac:grpSpMk id="13" creationId="{7AB7BDB5-BE0D-446B-AA57-16A1D859E52B}"/>
          </ac:grpSpMkLst>
        </pc:grpChg>
        <pc:grpChg chg="add">
          <ac:chgData name="VIshesh Dvivedi" userId="443e68eee9fa3442" providerId="Windows Live" clId="Web-{D10EF063-8B3D-43E3-9842-17A0780F383A}" dt="2021-04-17T12:49:04.131" v="720"/>
          <ac:grpSpMkLst>
            <pc:docMk/>
            <pc:sldMk cId="2471404901" sldId="258"/>
            <ac:grpSpMk id="19" creationId="{191D96BF-0605-446D-9590-F9A64BF8E7F9}"/>
          </ac:grpSpMkLst>
        </pc:grpChg>
        <pc:grpChg chg="add del">
          <ac:chgData name="VIshesh Dvivedi" userId="443e68eee9fa3442" providerId="Windows Live" clId="Web-{D10EF063-8B3D-43E3-9842-17A0780F383A}" dt="2021-04-17T12:48:45.256" v="715"/>
          <ac:grpSpMkLst>
            <pc:docMk/>
            <pc:sldMk cId="2471404901" sldId="258"/>
            <ac:grpSpMk id="24" creationId="{191D96BF-0605-446D-9590-F9A64BF8E7F9}"/>
          </ac:grpSpMkLst>
        </pc:grpChg>
        <pc:graphicFrameChg chg="add mod modGraphic">
          <ac:chgData name="VIshesh Dvivedi" userId="443e68eee9fa3442" providerId="Windows Live" clId="Web-{D10EF063-8B3D-43E3-9842-17A0780F383A}" dt="2021-04-17T12:49:04.131" v="720"/>
          <ac:graphicFrameMkLst>
            <pc:docMk/>
            <pc:sldMk cId="2471404901" sldId="258"/>
            <ac:graphicFrameMk id="5" creationId="{7AF3E59D-F876-4041-8902-1BE1E5771C12}"/>
          </ac:graphicFrameMkLst>
        </pc:graphicFrameChg>
      </pc:sldChg>
      <pc:sldChg chg="addSp delSp modSp new mod setBg">
        <pc:chgData name="VIshesh Dvivedi" userId="443e68eee9fa3442" providerId="Windows Live" clId="Web-{D10EF063-8B3D-43E3-9842-17A0780F383A}" dt="2021-04-17T12:59:31.815" v="1337"/>
        <pc:sldMkLst>
          <pc:docMk/>
          <pc:sldMk cId="1771252136" sldId="259"/>
        </pc:sldMkLst>
        <pc:spChg chg="mod">
          <ac:chgData name="VIshesh Dvivedi" userId="443e68eee9fa3442" providerId="Windows Live" clId="Web-{D10EF063-8B3D-43E3-9842-17A0780F383A}" dt="2021-04-17T12:59:31.815" v="1337"/>
          <ac:spMkLst>
            <pc:docMk/>
            <pc:sldMk cId="1771252136" sldId="259"/>
            <ac:spMk id="2" creationId="{F9707765-B981-4837-826E-25D630EE1D91}"/>
          </ac:spMkLst>
        </pc:spChg>
        <pc:spChg chg="add del mod">
          <ac:chgData name="VIshesh Dvivedi" userId="443e68eee9fa3442" providerId="Windows Live" clId="Web-{D10EF063-8B3D-43E3-9842-17A0780F383A}" dt="2021-04-17T12:59:31.815" v="1337"/>
          <ac:spMkLst>
            <pc:docMk/>
            <pc:sldMk cId="1771252136" sldId="259"/>
            <ac:spMk id="3" creationId="{BD662408-85A4-4D9E-9DA4-311847847415}"/>
          </ac:spMkLst>
        </pc:spChg>
        <pc:spChg chg="add del">
          <ac:chgData name="VIshesh Dvivedi" userId="443e68eee9fa3442" providerId="Windows Live" clId="Web-{D10EF063-8B3D-43E3-9842-17A0780F383A}" dt="2021-04-17T12:50:34.899" v="780"/>
          <ac:spMkLst>
            <pc:docMk/>
            <pc:sldMk cId="1771252136" sldId="259"/>
            <ac:spMk id="8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2:50:34.899" v="780"/>
          <ac:spMkLst>
            <pc:docMk/>
            <pc:sldMk cId="1771252136" sldId="259"/>
            <ac:spMk id="10" creationId="{7462BFBC-0E19-4E6F-B0C7-CD5C519BC311}"/>
          </ac:spMkLst>
        </pc:spChg>
        <pc:spChg chg="add del">
          <ac:chgData name="VIshesh Dvivedi" userId="443e68eee9fa3442" providerId="Windows Live" clId="Web-{D10EF063-8B3D-43E3-9842-17A0780F383A}" dt="2021-04-17T12:50:34.899" v="780"/>
          <ac:spMkLst>
            <pc:docMk/>
            <pc:sldMk cId="1771252136" sldId="259"/>
            <ac:spMk id="16" creationId="{B453545A-B2D3-41EE-A91C-DBF43402DD43}"/>
          </ac:spMkLst>
        </pc:spChg>
        <pc:spChg chg="add del">
          <ac:chgData name="VIshesh Dvivedi" userId="443e68eee9fa3442" providerId="Windows Live" clId="Web-{D10EF063-8B3D-43E3-9842-17A0780F383A}" dt="2021-04-17T12:59:31.815" v="1337"/>
          <ac:spMkLst>
            <pc:docMk/>
            <pc:sldMk cId="1771252136" sldId="259"/>
            <ac:spMk id="21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2:59:31.815" v="1337"/>
          <ac:spMkLst>
            <pc:docMk/>
            <pc:sldMk cId="1771252136" sldId="259"/>
            <ac:spMk id="23" creationId="{7462BFBC-0E19-4E6F-B0C7-CD5C519BC311}"/>
          </ac:spMkLst>
        </pc:spChg>
        <pc:spChg chg="add del">
          <ac:chgData name="VIshesh Dvivedi" userId="443e68eee9fa3442" providerId="Windows Live" clId="Web-{D10EF063-8B3D-43E3-9842-17A0780F383A}" dt="2021-04-17T12:59:31.815" v="1337"/>
          <ac:spMkLst>
            <pc:docMk/>
            <pc:sldMk cId="1771252136" sldId="259"/>
            <ac:spMk id="29" creationId="{D813CD98-5EBE-426D-A4AC-FA5518B099DE}"/>
          </ac:spMkLst>
        </pc:spChg>
        <pc:spChg chg="add del">
          <ac:chgData name="VIshesh Dvivedi" userId="443e68eee9fa3442" providerId="Windows Live" clId="Web-{D10EF063-8B3D-43E3-9842-17A0780F383A}" dt="2021-04-17T12:59:31.815" v="1337"/>
          <ac:spMkLst>
            <pc:docMk/>
            <pc:sldMk cId="1771252136" sldId="259"/>
            <ac:spMk id="31" creationId="{B453545A-B2D3-41EE-A91C-DBF43402DD43}"/>
          </ac:spMkLst>
        </pc:spChg>
        <pc:spChg chg="add del">
          <ac:chgData name="VIshesh Dvivedi" userId="443e68eee9fa3442" providerId="Windows Live" clId="Web-{D10EF063-8B3D-43E3-9842-17A0780F383A}" dt="2021-04-17T12:59:22.533" v="1334"/>
          <ac:spMkLst>
            <pc:docMk/>
            <pc:sldMk cId="1771252136" sldId="259"/>
            <ac:spMk id="34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2:59:22.533" v="1334"/>
          <ac:spMkLst>
            <pc:docMk/>
            <pc:sldMk cId="1771252136" sldId="259"/>
            <ac:spMk id="35" creationId="{37962AE0-6A1C-4B76-9D52-10E5E6D7D3BB}"/>
          </ac:spMkLst>
        </pc:spChg>
        <pc:spChg chg="add del">
          <ac:chgData name="VIshesh Dvivedi" userId="443e68eee9fa3442" providerId="Windows Live" clId="Web-{D10EF063-8B3D-43E3-9842-17A0780F383A}" dt="2021-04-17T12:59:16.424" v="1332"/>
          <ac:spMkLst>
            <pc:docMk/>
            <pc:sldMk cId="1771252136" sldId="259"/>
            <ac:spMk id="37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2:59:16.424" v="1332"/>
          <ac:spMkLst>
            <pc:docMk/>
            <pc:sldMk cId="1771252136" sldId="259"/>
            <ac:spMk id="39" creationId="{37962AE0-6A1C-4B76-9D52-10E5E6D7D3BB}"/>
          </ac:spMkLst>
        </pc:spChg>
        <pc:spChg chg="add">
          <ac:chgData name="VIshesh Dvivedi" userId="443e68eee9fa3442" providerId="Windows Live" clId="Web-{D10EF063-8B3D-43E3-9842-17A0780F383A}" dt="2021-04-17T12:59:31.815" v="1337"/>
          <ac:spMkLst>
            <pc:docMk/>
            <pc:sldMk cId="1771252136" sldId="259"/>
            <ac:spMk id="44" creationId="{8651CFA9-6065-4243-AC48-858E359780B1}"/>
          </ac:spMkLst>
        </pc:spChg>
        <pc:spChg chg="add">
          <ac:chgData name="VIshesh Dvivedi" userId="443e68eee9fa3442" providerId="Windows Live" clId="Web-{D10EF063-8B3D-43E3-9842-17A0780F383A}" dt="2021-04-17T12:59:31.815" v="1337"/>
          <ac:spMkLst>
            <pc:docMk/>
            <pc:sldMk cId="1771252136" sldId="259"/>
            <ac:spMk id="45" creationId="{37962AE0-6A1C-4B76-9D52-10E5E6D7D3BB}"/>
          </ac:spMkLst>
        </pc:spChg>
        <pc:grpChg chg="add del">
          <ac:chgData name="VIshesh Dvivedi" userId="443e68eee9fa3442" providerId="Windows Live" clId="Web-{D10EF063-8B3D-43E3-9842-17A0780F383A}" dt="2021-04-17T12:50:34.899" v="780"/>
          <ac:grpSpMkLst>
            <pc:docMk/>
            <pc:sldMk cId="1771252136" sldId="259"/>
            <ac:grpSpMk id="12" creationId="{E90735E0-CE0A-4DAB-A8DA-5FC6739BFB95}"/>
          </ac:grpSpMkLst>
        </pc:grpChg>
        <pc:grpChg chg="add del">
          <ac:chgData name="VIshesh Dvivedi" userId="443e68eee9fa3442" providerId="Windows Live" clId="Web-{D10EF063-8B3D-43E3-9842-17A0780F383A}" dt="2021-04-17T12:59:31.815" v="1337"/>
          <ac:grpSpMkLst>
            <pc:docMk/>
            <pc:sldMk cId="1771252136" sldId="259"/>
            <ac:grpSpMk id="25" creationId="{F2C2A007-4AE9-49C4-B364-5FDF34596224}"/>
          </ac:grpSpMkLst>
        </pc:grpChg>
        <pc:grpChg chg="add del">
          <ac:chgData name="VIshesh Dvivedi" userId="443e68eee9fa3442" providerId="Windows Live" clId="Web-{D10EF063-8B3D-43E3-9842-17A0780F383A}" dt="2021-04-17T12:59:22.533" v="1334"/>
          <ac:grpSpMkLst>
            <pc:docMk/>
            <pc:sldMk cId="1771252136" sldId="259"/>
            <ac:grpSpMk id="36" creationId="{7AB7BDB5-BE0D-446B-AA57-16A1D859E52B}"/>
          </ac:grpSpMkLst>
        </pc:grpChg>
        <pc:grpChg chg="add del">
          <ac:chgData name="VIshesh Dvivedi" userId="443e68eee9fa3442" providerId="Windows Live" clId="Web-{D10EF063-8B3D-43E3-9842-17A0780F383A}" dt="2021-04-17T12:59:16.424" v="1332"/>
          <ac:grpSpMkLst>
            <pc:docMk/>
            <pc:sldMk cId="1771252136" sldId="259"/>
            <ac:grpSpMk id="41" creationId="{7AB7BDB5-BE0D-446B-AA57-16A1D859E52B}"/>
          </ac:grpSpMkLst>
        </pc:grpChg>
        <pc:grpChg chg="add">
          <ac:chgData name="VIshesh Dvivedi" userId="443e68eee9fa3442" providerId="Windows Live" clId="Web-{D10EF063-8B3D-43E3-9842-17A0780F383A}" dt="2021-04-17T12:59:31.815" v="1337"/>
          <ac:grpSpMkLst>
            <pc:docMk/>
            <pc:sldMk cId="1771252136" sldId="259"/>
            <ac:grpSpMk id="46" creationId="{7AB7BDB5-BE0D-446B-AA57-16A1D859E52B}"/>
          </ac:grpSpMkLst>
        </pc:grpChg>
        <pc:graphicFrameChg chg="add del">
          <ac:chgData name="VIshesh Dvivedi" userId="443e68eee9fa3442" providerId="Windows Live" clId="Web-{D10EF063-8B3D-43E3-9842-17A0780F383A}" dt="2021-04-17T12:59:16.424" v="1332"/>
          <ac:graphicFrameMkLst>
            <pc:docMk/>
            <pc:sldMk cId="1771252136" sldId="259"/>
            <ac:graphicFrameMk id="33" creationId="{93B0754D-1F60-4A5D-8B7C-259EE9B30DAC}"/>
          </ac:graphicFrameMkLst>
        </pc:graphicFrameChg>
        <pc:graphicFrameChg chg="add del">
          <ac:chgData name="VIshesh Dvivedi" userId="443e68eee9fa3442" providerId="Windows Live" clId="Web-{D10EF063-8B3D-43E3-9842-17A0780F383A}" dt="2021-04-17T12:59:22.533" v="1334"/>
          <ac:graphicFrameMkLst>
            <pc:docMk/>
            <pc:sldMk cId="1771252136" sldId="259"/>
            <ac:graphicFrameMk id="38" creationId="{11A09974-061E-4AB4-A258-A22BE928E293}"/>
          </ac:graphicFrameMkLst>
        </pc:graphicFrameChg>
        <pc:graphicFrameChg chg="add del">
          <ac:chgData name="VIshesh Dvivedi" userId="443e68eee9fa3442" providerId="Windows Live" clId="Web-{D10EF063-8B3D-43E3-9842-17A0780F383A}" dt="2021-04-17T12:59:31.783" v="1336"/>
          <ac:graphicFrameMkLst>
            <pc:docMk/>
            <pc:sldMk cId="1771252136" sldId="259"/>
            <ac:graphicFrameMk id="40" creationId="{3362E2DA-DD06-4283-A77F-F14FE22046D9}"/>
          </ac:graphicFrameMkLst>
        </pc:graphicFrameChg>
        <pc:graphicFrameChg chg="add">
          <ac:chgData name="VIshesh Dvivedi" userId="443e68eee9fa3442" providerId="Windows Live" clId="Web-{D10EF063-8B3D-43E3-9842-17A0780F383A}" dt="2021-04-17T12:59:31.815" v="1337"/>
          <ac:graphicFrameMkLst>
            <pc:docMk/>
            <pc:sldMk cId="1771252136" sldId="259"/>
            <ac:graphicFrameMk id="47" creationId="{11A09974-061E-4AB4-A258-A22BE928E293}"/>
          </ac:graphicFrameMkLst>
        </pc:graphicFrameChg>
      </pc:sldChg>
      <pc:sldChg chg="add del">
        <pc:chgData name="VIshesh Dvivedi" userId="443e68eee9fa3442" providerId="Windows Live" clId="Web-{D10EF063-8B3D-43E3-9842-17A0780F383A}" dt="2021-04-17T12:47:58.818" v="707"/>
        <pc:sldMkLst>
          <pc:docMk/>
          <pc:sldMk cId="1229731225" sldId="260"/>
        </pc:sldMkLst>
      </pc:sldChg>
      <pc:sldChg chg="addSp delSp modSp new del">
        <pc:chgData name="VIshesh Dvivedi" userId="443e68eee9fa3442" providerId="Windows Live" clId="Web-{D10EF063-8B3D-43E3-9842-17A0780F383A}" dt="2021-04-17T13:05:47.306" v="1347"/>
        <pc:sldMkLst>
          <pc:docMk/>
          <pc:sldMk cId="1667829188" sldId="260"/>
        </pc:sldMkLst>
        <pc:graphicFrameChg chg="add del mod modGraphic">
          <ac:chgData name="VIshesh Dvivedi" userId="443e68eee9fa3442" providerId="Windows Live" clId="Web-{D10EF063-8B3D-43E3-9842-17A0780F383A}" dt="2021-04-17T13:02:31.990" v="1346"/>
          <ac:graphicFrameMkLst>
            <pc:docMk/>
            <pc:sldMk cId="1667829188" sldId="260"/>
            <ac:graphicFrameMk id="3" creationId="{9FB44057-6AA8-426F-9DE0-8703E0D1E8C3}"/>
          </ac:graphicFrameMkLst>
        </pc:graphicFrameChg>
      </pc:sldChg>
      <pc:sldChg chg="addSp modSp new mod setBg">
        <pc:chgData name="VIshesh Dvivedi" userId="443e68eee9fa3442" providerId="Windows Live" clId="Web-{D10EF063-8B3D-43E3-9842-17A0780F383A}" dt="2021-04-17T13:12:41.642" v="1770" actId="20577"/>
        <pc:sldMkLst>
          <pc:docMk/>
          <pc:sldMk cId="2080735702" sldId="260"/>
        </pc:sldMkLst>
        <pc:spChg chg="mod">
          <ac:chgData name="VIshesh Dvivedi" userId="443e68eee9fa3442" providerId="Windows Live" clId="Web-{D10EF063-8B3D-43E3-9842-17A0780F383A}" dt="2021-04-17T13:10:49.202" v="1680"/>
          <ac:spMkLst>
            <pc:docMk/>
            <pc:sldMk cId="2080735702" sldId="260"/>
            <ac:spMk id="2" creationId="{CAC45710-2BAA-4794-90BB-329EE2AB85F5}"/>
          </ac:spMkLst>
        </pc:spChg>
        <pc:spChg chg="mod">
          <ac:chgData name="VIshesh Dvivedi" userId="443e68eee9fa3442" providerId="Windows Live" clId="Web-{D10EF063-8B3D-43E3-9842-17A0780F383A}" dt="2021-04-17T13:12:41.642" v="1770" actId="20577"/>
          <ac:spMkLst>
            <pc:docMk/>
            <pc:sldMk cId="2080735702" sldId="260"/>
            <ac:spMk id="3" creationId="{66168E75-68B5-4FF3-A3D5-D3DEF994C7C5}"/>
          </ac:spMkLst>
        </pc:spChg>
        <pc:spChg chg="add">
          <ac:chgData name="VIshesh Dvivedi" userId="443e68eee9fa3442" providerId="Windows Live" clId="Web-{D10EF063-8B3D-43E3-9842-17A0780F383A}" dt="2021-04-17T13:10:49.202" v="1680"/>
          <ac:spMkLst>
            <pc:docMk/>
            <pc:sldMk cId="2080735702" sldId="260"/>
            <ac:spMk id="8" creationId="{8651CFA9-6065-4243-AC48-858E359780B1}"/>
          </ac:spMkLst>
        </pc:spChg>
        <pc:spChg chg="add">
          <ac:chgData name="VIshesh Dvivedi" userId="443e68eee9fa3442" providerId="Windows Live" clId="Web-{D10EF063-8B3D-43E3-9842-17A0780F383A}" dt="2021-04-17T13:10:49.202" v="1680"/>
          <ac:spMkLst>
            <pc:docMk/>
            <pc:sldMk cId="2080735702" sldId="260"/>
            <ac:spMk id="10" creationId="{37962AE0-6A1C-4B76-9D52-10E5E6D7D3BB}"/>
          </ac:spMkLst>
        </pc:spChg>
        <pc:spChg chg="add">
          <ac:chgData name="VIshesh Dvivedi" userId="443e68eee9fa3442" providerId="Windows Live" clId="Web-{D10EF063-8B3D-43E3-9842-17A0780F383A}" dt="2021-04-17T13:10:49.202" v="1680"/>
          <ac:spMkLst>
            <pc:docMk/>
            <pc:sldMk cId="2080735702" sldId="260"/>
            <ac:spMk id="12" creationId="{027CAEDE-D92D-4745-8749-71019415A797}"/>
          </ac:spMkLst>
        </pc:spChg>
        <pc:grpChg chg="add">
          <ac:chgData name="VIshesh Dvivedi" userId="443e68eee9fa3442" providerId="Windows Live" clId="Web-{D10EF063-8B3D-43E3-9842-17A0780F383A}" dt="2021-04-17T13:10:49.202" v="1680"/>
          <ac:grpSpMkLst>
            <pc:docMk/>
            <pc:sldMk cId="2080735702" sldId="260"/>
            <ac:grpSpMk id="14" creationId="{6A0ABFF7-3293-4EAC-9426-EBDCAA34D5E1}"/>
          </ac:grpSpMkLst>
        </pc:grpChg>
      </pc:sldChg>
      <pc:sldChg chg="addSp delSp modSp new del">
        <pc:chgData name="VIshesh Dvivedi" userId="443e68eee9fa3442" providerId="Windows Live" clId="Web-{D10EF063-8B3D-43E3-9842-17A0780F383A}" dt="2021-04-17T13:00:51.129" v="1341"/>
        <pc:sldMkLst>
          <pc:docMk/>
          <pc:sldMk cId="2578337190" sldId="260"/>
        </pc:sldMkLst>
        <pc:spChg chg="add del">
          <ac:chgData name="VIshesh Dvivedi" userId="443e68eee9fa3442" providerId="Windows Live" clId="Web-{D10EF063-8B3D-43E3-9842-17A0780F383A}" dt="2021-04-17T13:00:44.722" v="1340"/>
          <ac:spMkLst>
            <pc:docMk/>
            <pc:sldMk cId="2578337190" sldId="260"/>
            <ac:spMk id="3" creationId="{2F88B304-DEE7-47A0-8044-AB5CACFF896D}"/>
          </ac:spMkLst>
        </pc:spChg>
        <pc:graphicFrameChg chg="add del mod ord modGraphic">
          <ac:chgData name="VIshesh Dvivedi" userId="443e68eee9fa3442" providerId="Windows Live" clId="Web-{D10EF063-8B3D-43E3-9842-17A0780F383A}" dt="2021-04-17T13:00:44.722" v="1340"/>
          <ac:graphicFrameMkLst>
            <pc:docMk/>
            <pc:sldMk cId="2578337190" sldId="260"/>
            <ac:graphicFrameMk id="4" creationId="{8FF53D9B-F85B-4BC5-AA8A-BCD1B9A95202}"/>
          </ac:graphicFrameMkLst>
        </pc:graphicFrameChg>
      </pc:sldChg>
      <pc:sldChg chg="modSp new del">
        <pc:chgData name="VIshesh Dvivedi" userId="443e68eee9fa3442" providerId="Windows Live" clId="Web-{D10EF063-8B3D-43E3-9842-17A0780F383A}" dt="2021-04-17T13:10:30.421" v="1668"/>
        <pc:sldMkLst>
          <pc:docMk/>
          <pc:sldMk cId="4287710495" sldId="260"/>
        </pc:sldMkLst>
        <pc:spChg chg="mod">
          <ac:chgData name="VIshesh Dvivedi" userId="443e68eee9fa3442" providerId="Windows Live" clId="Web-{D10EF063-8B3D-43E3-9842-17A0780F383A}" dt="2021-04-17T13:06:31.557" v="1366" actId="20577"/>
          <ac:spMkLst>
            <pc:docMk/>
            <pc:sldMk cId="4287710495" sldId="260"/>
            <ac:spMk id="2" creationId="{4F5B15E0-3C35-4376-BC2E-C2D947B70F3C}"/>
          </ac:spMkLst>
        </pc:spChg>
        <pc:spChg chg="mod">
          <ac:chgData name="VIshesh Dvivedi" userId="443e68eee9fa3442" providerId="Windows Live" clId="Web-{D10EF063-8B3D-43E3-9842-17A0780F383A}" dt="2021-04-17T13:10:29.389" v="1667" actId="20577"/>
          <ac:spMkLst>
            <pc:docMk/>
            <pc:sldMk cId="4287710495" sldId="260"/>
            <ac:spMk id="4" creationId="{7B5CF0A5-D77F-43F0-9673-CA59CC9600F4}"/>
          </ac:spMkLst>
        </pc:spChg>
      </pc:sldChg>
      <pc:sldChg chg="addSp delSp modSp new mod setBg addAnim delAnim">
        <pc:chgData name="VIshesh Dvivedi" userId="443e68eee9fa3442" providerId="Windows Live" clId="Web-{D10EF063-8B3D-43E3-9842-17A0780F383A}" dt="2021-04-17T14:00:05.110" v="1822"/>
        <pc:sldMkLst>
          <pc:docMk/>
          <pc:sldMk cId="459606299" sldId="261"/>
        </pc:sldMkLst>
        <pc:spChg chg="mod ord">
          <ac:chgData name="VIshesh Dvivedi" userId="443e68eee9fa3442" providerId="Windows Live" clId="Web-{D10EF063-8B3D-43E3-9842-17A0780F383A}" dt="2021-04-17T14:00:05.110" v="1820"/>
          <ac:spMkLst>
            <pc:docMk/>
            <pc:sldMk cId="459606299" sldId="261"/>
            <ac:spMk id="2" creationId="{3041F580-CB88-4FB3-9474-EC801C815BC7}"/>
          </ac:spMkLst>
        </pc:spChg>
        <pc:spChg chg="add del">
          <ac:chgData name="VIshesh Dvivedi" userId="443e68eee9fa3442" providerId="Windows Live" clId="Web-{D10EF063-8B3D-43E3-9842-17A0780F383A}" dt="2021-04-17T14:00:05.110" v="1820"/>
          <ac:spMkLst>
            <pc:docMk/>
            <pc:sldMk cId="459606299" sldId="261"/>
            <ac:spMk id="5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00:05.110" v="1820"/>
          <ac:spMkLst>
            <pc:docMk/>
            <pc:sldMk cId="459606299" sldId="261"/>
            <ac:spMk id="7" creationId="{F1174801-1395-44C5-9B00-CCAC45C056E7}"/>
          </ac:spMkLst>
        </pc:spChg>
        <pc:spChg chg="add del">
          <ac:chgData name="VIshesh Dvivedi" userId="443e68eee9fa3442" providerId="Windows Live" clId="Web-{D10EF063-8B3D-43E3-9842-17A0780F383A}" dt="2021-04-17T13:47:59.925" v="1795"/>
          <ac:spMkLst>
            <pc:docMk/>
            <pc:sldMk cId="459606299" sldId="261"/>
            <ac:spMk id="8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00:05.110" v="1820"/>
          <ac:spMkLst>
            <pc:docMk/>
            <pc:sldMk cId="459606299" sldId="261"/>
            <ac:spMk id="9" creationId="{8BADB362-9771-4A3C-B9E5-6777F34C5041}"/>
          </ac:spMkLst>
        </pc:spChg>
        <pc:spChg chg="add del">
          <ac:chgData name="VIshesh Dvivedi" userId="443e68eee9fa3442" providerId="Windows Live" clId="Web-{D10EF063-8B3D-43E3-9842-17A0780F383A}" dt="2021-04-17T13:47:59.925" v="1795"/>
          <ac:spMkLst>
            <pc:docMk/>
            <pc:sldMk cId="459606299" sldId="261"/>
            <ac:spMk id="12" creationId="{1E644DE9-8D09-43E2-BA69-F57482CFC93A}"/>
          </ac:spMkLst>
        </pc:spChg>
        <pc:spChg chg="add del">
          <ac:chgData name="VIshesh Dvivedi" userId="443e68eee9fa3442" providerId="Windows Live" clId="Web-{D10EF063-8B3D-43E3-9842-17A0780F383A}" dt="2021-04-17T13:47:59.925" v="1795"/>
          <ac:spMkLst>
            <pc:docMk/>
            <pc:sldMk cId="459606299" sldId="261"/>
            <ac:spMk id="14" creationId="{6C23C919-B32E-40FF-B3D8-631316E84E3E}"/>
          </ac:spMkLst>
        </pc:spChg>
        <pc:spChg chg="add del">
          <ac:chgData name="VIshesh Dvivedi" userId="443e68eee9fa3442" providerId="Windows Live" clId="Web-{D10EF063-8B3D-43E3-9842-17A0780F383A}" dt="2021-04-17T13:59:59.360" v="1817"/>
          <ac:spMkLst>
            <pc:docMk/>
            <pc:sldMk cId="459606299" sldId="261"/>
            <ac:spMk id="20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3:59:59.360" v="1817"/>
          <ac:spMkLst>
            <pc:docMk/>
            <pc:sldMk cId="459606299" sldId="261"/>
            <ac:spMk id="22" creationId="{1E644DE9-8D09-43E2-BA69-F57482CFC93A}"/>
          </ac:spMkLst>
        </pc:spChg>
        <pc:spChg chg="add del">
          <ac:chgData name="VIshesh Dvivedi" userId="443e68eee9fa3442" providerId="Windows Live" clId="Web-{D10EF063-8B3D-43E3-9842-17A0780F383A}" dt="2021-04-17T13:59:46.063" v="1811"/>
          <ac:spMkLst>
            <pc:docMk/>
            <pc:sldMk cId="459606299" sldId="261"/>
            <ac:spMk id="23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3:59:59.360" v="1817"/>
          <ac:spMkLst>
            <pc:docMk/>
            <pc:sldMk cId="459606299" sldId="261"/>
            <ac:spMk id="24" creationId="{6C23C919-B32E-40FF-B3D8-631316E84E3E}"/>
          </ac:spMkLst>
        </pc:spChg>
        <pc:spChg chg="add del">
          <ac:chgData name="VIshesh Dvivedi" userId="443e68eee9fa3442" providerId="Windows Live" clId="Web-{D10EF063-8B3D-43E3-9842-17A0780F383A}" dt="2021-04-17T14:00:05.094" v="1819"/>
          <ac:spMkLst>
            <pc:docMk/>
            <pc:sldMk cId="459606299" sldId="261"/>
            <ac:spMk id="26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3:59:46.063" v="1811"/>
          <ac:spMkLst>
            <pc:docMk/>
            <pc:sldMk cId="459606299" sldId="261"/>
            <ac:spMk id="27" creationId="{297F7562-DBE2-4729-835D-1486BBB4373A}"/>
          </ac:spMkLst>
        </pc:spChg>
        <pc:spChg chg="add del">
          <ac:chgData name="VIshesh Dvivedi" userId="443e68eee9fa3442" providerId="Windows Live" clId="Web-{D10EF063-8B3D-43E3-9842-17A0780F383A}" dt="2021-04-17T13:59:46.063" v="1811"/>
          <ac:spMkLst>
            <pc:docMk/>
            <pc:sldMk cId="459606299" sldId="261"/>
            <ac:spMk id="29" creationId="{DCE0245F-7D4D-413E-940B-1D9D9A171161}"/>
          </ac:spMkLst>
        </pc:spChg>
        <pc:spChg chg="add del">
          <ac:chgData name="VIshesh Dvivedi" userId="443e68eee9fa3442" providerId="Windows Live" clId="Web-{D10EF063-8B3D-43E3-9842-17A0780F383A}" dt="2021-04-17T14:00:05.094" v="1819"/>
          <ac:spMkLst>
            <pc:docMk/>
            <pc:sldMk cId="459606299" sldId="261"/>
            <ac:spMk id="30" creationId="{1E644DE9-8D09-43E2-BA69-F57482CFC93A}"/>
          </ac:spMkLst>
        </pc:spChg>
        <pc:spChg chg="add">
          <ac:chgData name="VIshesh Dvivedi" userId="443e68eee9fa3442" providerId="Windows Live" clId="Web-{D10EF063-8B3D-43E3-9842-17A0780F383A}" dt="2021-04-17T14:00:05.110" v="1820"/>
          <ac:spMkLst>
            <pc:docMk/>
            <pc:sldMk cId="459606299" sldId="261"/>
            <ac:spMk id="32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00:05.094" v="1819"/>
          <ac:spMkLst>
            <pc:docMk/>
            <pc:sldMk cId="459606299" sldId="261"/>
            <ac:spMk id="34" creationId="{6C23C919-B32E-40FF-B3D8-631316E84E3E}"/>
          </ac:spMkLst>
        </pc:spChg>
        <pc:spChg chg="add">
          <ac:chgData name="VIshesh Dvivedi" userId="443e68eee9fa3442" providerId="Windows Live" clId="Web-{D10EF063-8B3D-43E3-9842-17A0780F383A}" dt="2021-04-17T14:00:05.110" v="1820"/>
          <ac:spMkLst>
            <pc:docMk/>
            <pc:sldMk cId="459606299" sldId="261"/>
            <ac:spMk id="36" creationId="{1E644DE9-8D09-43E2-BA69-F57482CFC93A}"/>
          </ac:spMkLst>
        </pc:spChg>
        <pc:spChg chg="add">
          <ac:chgData name="VIshesh Dvivedi" userId="443e68eee9fa3442" providerId="Windows Live" clId="Web-{D10EF063-8B3D-43E3-9842-17A0780F383A}" dt="2021-04-17T14:00:05.110" v="1820"/>
          <ac:spMkLst>
            <pc:docMk/>
            <pc:sldMk cId="459606299" sldId="261"/>
            <ac:spMk id="37" creationId="{6C23C919-B32E-40FF-B3D8-631316E84E3E}"/>
          </ac:spMkLst>
        </pc:spChg>
        <pc:grpChg chg="add del">
          <ac:chgData name="VIshesh Dvivedi" userId="443e68eee9fa3442" providerId="Windows Live" clId="Web-{D10EF063-8B3D-43E3-9842-17A0780F383A}" dt="2021-04-17T14:00:05.110" v="1820"/>
          <ac:grpSpMkLst>
            <pc:docMk/>
            <pc:sldMk cId="459606299" sldId="261"/>
            <ac:grpSpMk id="11" creationId="{6C5D976F-50BF-4FEC-B797-AACEB2C35144}"/>
          </ac:grpSpMkLst>
        </pc:grpChg>
        <pc:grpChg chg="add del">
          <ac:chgData name="VIshesh Dvivedi" userId="443e68eee9fa3442" providerId="Windows Live" clId="Web-{D10EF063-8B3D-43E3-9842-17A0780F383A}" dt="2021-04-17T13:47:59.925" v="1795"/>
          <ac:grpSpMkLst>
            <pc:docMk/>
            <pc:sldMk cId="459606299" sldId="261"/>
            <ac:grpSpMk id="16" creationId="{5EDAD761-2CF4-463A-AD87-1D4E8549D7A5}"/>
          </ac:grpSpMkLst>
        </pc:grpChg>
        <pc:grpChg chg="add del">
          <ac:chgData name="VIshesh Dvivedi" userId="443e68eee9fa3442" providerId="Windows Live" clId="Web-{D10EF063-8B3D-43E3-9842-17A0780F383A}" dt="2021-04-17T13:59:46.063" v="1811"/>
          <ac:grpSpMkLst>
            <pc:docMk/>
            <pc:sldMk cId="459606299" sldId="261"/>
            <ac:grpSpMk id="31" creationId="{5BB11B77-16CE-4796-9677-F0ED67FCEC1B}"/>
          </ac:grpSpMkLst>
        </pc:grpChg>
        <pc:grpChg chg="add del">
          <ac:chgData name="VIshesh Dvivedi" userId="443e68eee9fa3442" providerId="Windows Live" clId="Web-{D10EF063-8B3D-43E3-9842-17A0780F383A}" dt="2021-04-17T14:00:05.094" v="1819"/>
          <ac:grpSpMkLst>
            <pc:docMk/>
            <pc:sldMk cId="459606299" sldId="261"/>
            <ac:grpSpMk id="35" creationId="{5EDAD761-2CF4-463A-AD87-1D4E8549D7A5}"/>
          </ac:grpSpMkLst>
        </pc:grpChg>
        <pc:graphicFrameChg chg="add del mod modGraphic">
          <ac:chgData name="VIshesh Dvivedi" userId="443e68eee9fa3442" providerId="Windows Live" clId="Web-{D10EF063-8B3D-43E3-9842-17A0780F383A}" dt="2021-04-17T13:13:10.861" v="1773"/>
          <ac:graphicFrameMkLst>
            <pc:docMk/>
            <pc:sldMk cId="459606299" sldId="261"/>
            <ac:graphicFrameMk id="3" creationId="{739846B7-787D-4610-8F53-7C9E890F5E76}"/>
          </ac:graphicFrameMkLst>
        </pc:graphicFrameChg>
        <pc:picChg chg="add del mod">
          <ac:chgData name="VIshesh Dvivedi" userId="443e68eee9fa3442" providerId="Windows Live" clId="Web-{D10EF063-8B3D-43E3-9842-17A0780F383A}" dt="2021-04-17T13:52:25.555" v="1798"/>
          <ac:picMkLst>
            <pc:docMk/>
            <pc:sldMk cId="459606299" sldId="261"/>
            <ac:picMk id="3" creationId="{B48F7619-8BE3-4C2C-BC67-D4B56BF21545}"/>
          </ac:picMkLst>
        </pc:picChg>
        <pc:picChg chg="add del mod">
          <ac:chgData name="VIshesh Dvivedi" userId="443e68eee9fa3442" providerId="Windows Live" clId="Web-{D10EF063-8B3D-43E3-9842-17A0780F383A}" dt="2021-04-17T13:59:10.296" v="1803"/>
          <ac:picMkLst>
            <pc:docMk/>
            <pc:sldMk cId="459606299" sldId="261"/>
            <ac:picMk id="4" creationId="{6427E9A4-A0F3-4F6C-B9A0-9B8C63768F0A}"/>
          </ac:picMkLst>
        </pc:picChg>
        <pc:picChg chg="add del">
          <ac:chgData name="VIshesh Dvivedi" userId="443e68eee9fa3442" providerId="Windows Live" clId="Web-{D10EF063-8B3D-43E3-9842-17A0780F383A}" dt="2021-04-17T14:00:05.110" v="1820"/>
          <ac:picMkLst>
            <pc:docMk/>
            <pc:sldMk cId="459606299" sldId="261"/>
            <ac:picMk id="6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3:47:59.925" v="1795"/>
          <ac:picMkLst>
            <pc:docMk/>
            <pc:sldMk cId="459606299" sldId="261"/>
            <ac:picMk id="10" creationId="{BC526B7A-4801-4FD1-95C8-03AF22629E87}"/>
          </ac:picMkLst>
        </pc:picChg>
        <pc:picChg chg="add mod">
          <ac:chgData name="VIshesh Dvivedi" userId="443e68eee9fa3442" providerId="Windows Live" clId="Web-{D10EF063-8B3D-43E3-9842-17A0780F383A}" dt="2021-04-17T14:00:05.110" v="1820"/>
          <ac:picMkLst>
            <pc:docMk/>
            <pc:sldMk cId="459606299" sldId="261"/>
            <ac:picMk id="13" creationId="{7A0459F9-317D-4CA6-B007-7B12478FD9AF}"/>
          </ac:picMkLst>
        </pc:picChg>
        <pc:picChg chg="add del">
          <ac:chgData name="VIshesh Dvivedi" userId="443e68eee9fa3442" providerId="Windows Live" clId="Web-{D10EF063-8B3D-43E3-9842-17A0780F383A}" dt="2021-04-17T13:59:59.360" v="1817"/>
          <ac:picMkLst>
            <pc:docMk/>
            <pc:sldMk cId="459606299" sldId="261"/>
            <ac:picMk id="21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3:59:46.063" v="1811"/>
          <ac:picMkLst>
            <pc:docMk/>
            <pc:sldMk cId="459606299" sldId="261"/>
            <ac:picMk id="25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00:05.094" v="1819"/>
          <ac:picMkLst>
            <pc:docMk/>
            <pc:sldMk cId="459606299" sldId="261"/>
            <ac:picMk id="28" creationId="{BC526B7A-4801-4FD1-95C8-03AF22629E87}"/>
          </ac:picMkLst>
        </pc:picChg>
        <pc:picChg chg="add">
          <ac:chgData name="VIshesh Dvivedi" userId="443e68eee9fa3442" providerId="Windows Live" clId="Web-{D10EF063-8B3D-43E3-9842-17A0780F383A}" dt="2021-04-17T14:00:05.110" v="1820"/>
          <ac:picMkLst>
            <pc:docMk/>
            <pc:sldMk cId="459606299" sldId="261"/>
            <ac:picMk id="33" creationId="{BC526B7A-4801-4FD1-95C8-03AF22629E87}"/>
          </ac:picMkLst>
        </pc:picChg>
      </pc:sldChg>
      <pc:sldChg chg="add del">
        <pc:chgData name="VIshesh Dvivedi" userId="443e68eee9fa3442" providerId="Windows Live" clId="Web-{D10EF063-8B3D-43E3-9842-17A0780F383A}" dt="2021-04-17T12:48:01.474" v="708"/>
        <pc:sldMkLst>
          <pc:docMk/>
          <pc:sldMk cId="1518938962" sldId="261"/>
        </pc:sldMkLst>
      </pc:sldChg>
      <pc:sldChg chg="addSp delSp modSp new mod setBg">
        <pc:chgData name="VIshesh Dvivedi" userId="443e68eee9fa3442" providerId="Windows Live" clId="Web-{D10EF063-8B3D-43E3-9842-17A0780F383A}" dt="2021-04-17T14:03:16.879" v="1929" actId="20577"/>
        <pc:sldMkLst>
          <pc:docMk/>
          <pc:sldMk cId="2968937287" sldId="262"/>
        </pc:sldMkLst>
        <pc:spChg chg="mod">
          <ac:chgData name="VIshesh Dvivedi" userId="443e68eee9fa3442" providerId="Windows Live" clId="Web-{D10EF063-8B3D-43E3-9842-17A0780F383A}" dt="2021-04-17T14:02:28.722" v="1887"/>
          <ac:spMkLst>
            <pc:docMk/>
            <pc:sldMk cId="2968937287" sldId="262"/>
            <ac:spMk id="2" creationId="{9A160650-9C72-473D-998C-133BA0111081}"/>
          </ac:spMkLst>
        </pc:spChg>
        <pc:spChg chg="mod">
          <ac:chgData name="VIshesh Dvivedi" userId="443e68eee9fa3442" providerId="Windows Live" clId="Web-{D10EF063-8B3D-43E3-9842-17A0780F383A}" dt="2021-04-17T14:03:16.879" v="1929" actId="20577"/>
          <ac:spMkLst>
            <pc:docMk/>
            <pc:sldMk cId="2968937287" sldId="262"/>
            <ac:spMk id="3" creationId="{22A19CBF-06BE-473A-85EF-D10EC325C27D}"/>
          </ac:spMkLst>
        </pc:spChg>
        <pc:spChg chg="add del">
          <ac:chgData name="VIshesh Dvivedi" userId="443e68eee9fa3442" providerId="Windows Live" clId="Web-{D10EF063-8B3D-43E3-9842-17A0780F383A}" dt="2021-04-17T14:02:28.722" v="1887"/>
          <ac:spMkLst>
            <pc:docMk/>
            <pc:sldMk cId="2968937287" sldId="262"/>
            <ac:spMk id="8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02:28.722" v="1887"/>
          <ac:spMkLst>
            <pc:docMk/>
            <pc:sldMk cId="2968937287" sldId="262"/>
            <ac:spMk id="12" creationId="{4E7CE7A7-0AFD-439B-9765-E708254D9D2D}"/>
          </ac:spMkLst>
        </pc:spChg>
        <pc:spChg chg="add del">
          <ac:chgData name="VIshesh Dvivedi" userId="443e68eee9fa3442" providerId="Windows Live" clId="Web-{D10EF063-8B3D-43E3-9842-17A0780F383A}" dt="2021-04-17T14:02:28.722" v="1887"/>
          <ac:spMkLst>
            <pc:docMk/>
            <pc:sldMk cId="2968937287" sldId="262"/>
            <ac:spMk id="14" creationId="{239CFBC2-8561-4BBF-BDDE-CF7908C98DFC}"/>
          </ac:spMkLst>
        </pc:spChg>
        <pc:spChg chg="add">
          <ac:chgData name="VIshesh Dvivedi" userId="443e68eee9fa3442" providerId="Windows Live" clId="Web-{D10EF063-8B3D-43E3-9842-17A0780F383A}" dt="2021-04-17T14:02:28.722" v="1887"/>
          <ac:spMkLst>
            <pc:docMk/>
            <pc:sldMk cId="2968937287" sldId="262"/>
            <ac:spMk id="23" creationId="{E06C35EF-DBC8-41DC-A647-F1E0F599BC39}"/>
          </ac:spMkLst>
        </pc:spChg>
        <pc:spChg chg="add">
          <ac:chgData name="VIshesh Dvivedi" userId="443e68eee9fa3442" providerId="Windows Live" clId="Web-{D10EF063-8B3D-43E3-9842-17A0780F383A}" dt="2021-04-17T14:02:28.722" v="1887"/>
          <ac:spMkLst>
            <pc:docMk/>
            <pc:sldMk cId="2968937287" sldId="262"/>
            <ac:spMk id="25" creationId="{6DEB0BA5-59CA-4DBF-A716-BEEC67603046}"/>
          </ac:spMkLst>
        </pc:spChg>
        <pc:grpChg chg="add del">
          <ac:chgData name="VIshesh Dvivedi" userId="443e68eee9fa3442" providerId="Windows Live" clId="Web-{D10EF063-8B3D-43E3-9842-17A0780F383A}" dt="2021-04-17T14:02:28.722" v="1887"/>
          <ac:grpSpMkLst>
            <pc:docMk/>
            <pc:sldMk cId="2968937287" sldId="262"/>
            <ac:grpSpMk id="16" creationId="{2AAC8F43-3BD7-44FC-843A-972922AF2BC0}"/>
          </ac:grpSpMkLst>
        </pc:grpChg>
        <pc:grpChg chg="add">
          <ac:chgData name="VIshesh Dvivedi" userId="443e68eee9fa3442" providerId="Windows Live" clId="Web-{D10EF063-8B3D-43E3-9842-17A0780F383A}" dt="2021-04-17T14:02:28.722" v="1887"/>
          <ac:grpSpMkLst>
            <pc:docMk/>
            <pc:sldMk cId="2968937287" sldId="262"/>
            <ac:grpSpMk id="27" creationId="{DAA8545C-2832-4EB7-9624-D6EEA011A879}"/>
          </ac:grpSpMkLst>
        </pc:grpChg>
        <pc:picChg chg="add del">
          <ac:chgData name="VIshesh Dvivedi" userId="443e68eee9fa3442" providerId="Windows Live" clId="Web-{D10EF063-8B3D-43E3-9842-17A0780F383A}" dt="2021-04-17T14:02:28.722" v="1887"/>
          <ac:picMkLst>
            <pc:docMk/>
            <pc:sldMk cId="2968937287" sldId="262"/>
            <ac:picMk id="10" creationId="{BC526B7A-4801-4FD1-95C8-03AF22629E87}"/>
          </ac:picMkLst>
        </pc:picChg>
      </pc:sldChg>
      <pc:sldChg chg="modSp new del">
        <pc:chgData name="VIshesh Dvivedi" userId="443e68eee9fa3442" providerId="Windows Live" clId="Web-{D10EF063-8B3D-43E3-9842-17A0780F383A}" dt="2021-04-17T14:01:20.595" v="1832"/>
        <pc:sldMkLst>
          <pc:docMk/>
          <pc:sldMk cId="4067428404" sldId="262"/>
        </pc:sldMkLst>
        <pc:spChg chg="mod">
          <ac:chgData name="VIshesh Dvivedi" userId="443e68eee9fa3442" providerId="Windows Live" clId="Web-{D10EF063-8B3D-43E3-9842-17A0780F383A}" dt="2021-04-17T14:01:11.173" v="1831" actId="20577"/>
          <ac:spMkLst>
            <pc:docMk/>
            <pc:sldMk cId="4067428404" sldId="262"/>
            <ac:spMk id="2" creationId="{67855D74-FAF9-4A46-8DE2-216B14317FB8}"/>
          </ac:spMkLst>
        </pc:spChg>
      </pc:sldChg>
      <pc:sldChg chg="add del">
        <pc:chgData name="VIshesh Dvivedi" userId="443e68eee9fa3442" providerId="Windows Live" clId="Web-{D10EF063-8B3D-43E3-9842-17A0780F383A}" dt="2021-04-17T12:48:03.583" v="709"/>
        <pc:sldMkLst>
          <pc:docMk/>
          <pc:sldMk cId="4223631405" sldId="262"/>
        </pc:sldMkLst>
      </pc:sldChg>
      <pc:sldChg chg="add del">
        <pc:chgData name="VIshesh Dvivedi" userId="443e68eee9fa3442" providerId="Windows Live" clId="Web-{D10EF063-8B3D-43E3-9842-17A0780F383A}" dt="2021-04-17T12:48:05.271" v="710"/>
        <pc:sldMkLst>
          <pc:docMk/>
          <pc:sldMk cId="864085086" sldId="263"/>
        </pc:sldMkLst>
      </pc:sldChg>
      <pc:sldChg chg="addSp delSp modSp new mod setBg">
        <pc:chgData name="VIshesh Dvivedi" userId="443e68eee9fa3442" providerId="Windows Live" clId="Web-{D10EF063-8B3D-43E3-9842-17A0780F383A}" dt="2021-04-17T14:20:14.365" v="2392"/>
        <pc:sldMkLst>
          <pc:docMk/>
          <pc:sldMk cId="2125336548" sldId="263"/>
        </pc:sldMkLst>
        <pc:spChg chg="mod">
          <ac:chgData name="VIshesh Dvivedi" userId="443e68eee9fa3442" providerId="Windows Live" clId="Web-{D10EF063-8B3D-43E3-9842-17A0780F383A}" dt="2021-04-17T14:12:34.982" v="2110"/>
          <ac:spMkLst>
            <pc:docMk/>
            <pc:sldMk cId="2125336548" sldId="263"/>
            <ac:spMk id="2" creationId="{D2C0B959-A2ED-4B22-B16B-26A9D3FAA096}"/>
          </ac:spMkLst>
        </pc:spChg>
        <pc:spChg chg="del">
          <ac:chgData name="VIshesh Dvivedi" userId="443e68eee9fa3442" providerId="Windows Live" clId="Web-{D10EF063-8B3D-43E3-9842-17A0780F383A}" dt="2021-04-17T14:07:57.853" v="1931"/>
          <ac:spMkLst>
            <pc:docMk/>
            <pc:sldMk cId="2125336548" sldId="263"/>
            <ac:spMk id="3" creationId="{6D147A7D-5963-40FE-BCDE-F9E8C66BE125}"/>
          </ac:spMkLst>
        </pc:spChg>
        <pc:spChg chg="mod">
          <ac:chgData name="VIshesh Dvivedi" userId="443e68eee9fa3442" providerId="Windows Live" clId="Web-{D10EF063-8B3D-43E3-9842-17A0780F383A}" dt="2021-04-17T14:20:14.365" v="2392"/>
          <ac:spMkLst>
            <pc:docMk/>
            <pc:sldMk cId="2125336548" sldId="263"/>
            <ac:spMk id="4" creationId="{4D42626A-DAA5-4301-92A3-765A16615203}"/>
          </ac:spMkLst>
        </pc:spChg>
        <pc:spChg chg="add del mod">
          <ac:chgData name="VIshesh Dvivedi" userId="443e68eee9fa3442" providerId="Windows Live" clId="Web-{D10EF063-8B3D-43E3-9842-17A0780F383A}" dt="2021-04-17T14:08:23.290" v="1935"/>
          <ac:spMkLst>
            <pc:docMk/>
            <pc:sldMk cId="2125336548" sldId="263"/>
            <ac:spMk id="7" creationId="{6A1D2CA5-5186-4533-A4C6-9B729477262B}"/>
          </ac:spMkLst>
        </pc:spChg>
        <pc:spChg chg="add del mod">
          <ac:chgData name="VIshesh Dvivedi" userId="443e68eee9fa3442" providerId="Windows Live" clId="Web-{D10EF063-8B3D-43E3-9842-17A0780F383A}" dt="2021-04-17T14:08:35.603" v="1937"/>
          <ac:spMkLst>
            <pc:docMk/>
            <pc:sldMk cId="2125336548" sldId="263"/>
            <ac:spMk id="10" creationId="{8AA85A89-7C96-444C-AAC4-2BEF1D2F3C69}"/>
          </ac:spMkLst>
        </pc:spChg>
        <pc:spChg chg="add del mod">
          <ac:chgData name="VIshesh Dvivedi" userId="443e68eee9fa3442" providerId="Windows Live" clId="Web-{D10EF063-8B3D-43E3-9842-17A0780F383A}" dt="2021-04-17T14:09:23.995" v="1939"/>
          <ac:spMkLst>
            <pc:docMk/>
            <pc:sldMk cId="2125336548" sldId="263"/>
            <ac:spMk id="13" creationId="{D48EBD4E-6009-4615-BFAD-65FD35F89F05}"/>
          </ac:spMkLst>
        </pc:spChg>
        <pc:spChg chg="add del mod">
          <ac:chgData name="VIshesh Dvivedi" userId="443e68eee9fa3442" providerId="Windows Live" clId="Web-{D10EF063-8B3D-43E3-9842-17A0780F383A}" dt="2021-04-17T14:09:38.761" v="1942"/>
          <ac:spMkLst>
            <pc:docMk/>
            <pc:sldMk cId="2125336548" sldId="263"/>
            <ac:spMk id="16" creationId="{CB30FC55-EAD8-4D1C-BCC3-C5806CC8F47E}"/>
          </ac:spMkLst>
        </pc:spChg>
        <pc:spChg chg="add del">
          <ac:chgData name="VIshesh Dvivedi" userId="443e68eee9fa3442" providerId="Windows Live" clId="Web-{D10EF063-8B3D-43E3-9842-17A0780F383A}" dt="2021-04-17T14:20:14.365" v="2392"/>
          <ac:spMkLst>
            <pc:docMk/>
            <pc:sldMk cId="2125336548" sldId="263"/>
            <ac:spMk id="22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20:14.365" v="2392"/>
          <ac:spMkLst>
            <pc:docMk/>
            <pc:sldMk cId="2125336548" sldId="263"/>
            <ac:spMk id="26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20:14.365" v="2392"/>
          <ac:spMkLst>
            <pc:docMk/>
            <pc:sldMk cId="2125336548" sldId="263"/>
            <ac:spMk id="28" creationId="{592DB257-3E16-4A3C-9E28-4682828127AD}"/>
          </ac:spMkLst>
        </pc:spChg>
        <pc:spChg chg="add">
          <ac:chgData name="VIshesh Dvivedi" userId="443e68eee9fa3442" providerId="Windows Live" clId="Web-{D10EF063-8B3D-43E3-9842-17A0780F383A}" dt="2021-04-17T14:20:14.365" v="2392"/>
          <ac:spMkLst>
            <pc:docMk/>
            <pc:sldMk cId="2125336548" sldId="263"/>
            <ac:spMk id="37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20:14.365" v="2392"/>
          <ac:spMkLst>
            <pc:docMk/>
            <pc:sldMk cId="2125336548" sldId="263"/>
            <ac:spMk id="41" creationId="{8651CFA9-6065-4243-AC48-858E359780B1}"/>
          </ac:spMkLst>
        </pc:spChg>
        <pc:spChg chg="add">
          <ac:chgData name="VIshesh Dvivedi" userId="443e68eee9fa3442" providerId="Windows Live" clId="Web-{D10EF063-8B3D-43E3-9842-17A0780F383A}" dt="2021-04-17T14:20:14.365" v="2392"/>
          <ac:spMkLst>
            <pc:docMk/>
            <pc:sldMk cId="2125336548" sldId="263"/>
            <ac:spMk id="43" creationId="{8B7CC9ED-57A2-429E-8FD9-D55F47275908}"/>
          </ac:spMkLst>
        </pc:spChg>
        <pc:spChg chg="add">
          <ac:chgData name="VIshesh Dvivedi" userId="443e68eee9fa3442" providerId="Windows Live" clId="Web-{D10EF063-8B3D-43E3-9842-17A0780F383A}" dt="2021-04-17T14:20:14.365" v="2392"/>
          <ac:spMkLst>
            <pc:docMk/>
            <pc:sldMk cId="2125336548" sldId="263"/>
            <ac:spMk id="45" creationId="{A3EF0E40-AEB8-4DF7-A67A-7317B3BF94CA}"/>
          </ac:spMkLst>
        </pc:spChg>
        <pc:grpChg chg="add del">
          <ac:chgData name="VIshesh Dvivedi" userId="443e68eee9fa3442" providerId="Windows Live" clId="Web-{D10EF063-8B3D-43E3-9842-17A0780F383A}" dt="2021-04-17T14:20:14.365" v="2392"/>
          <ac:grpSpMkLst>
            <pc:docMk/>
            <pc:sldMk cId="2125336548" sldId="263"/>
            <ac:grpSpMk id="30" creationId="{0974BA0E-B544-45F7-A92D-96789A822039}"/>
          </ac:grpSpMkLst>
        </pc:grpChg>
        <pc:grpChg chg="add">
          <ac:chgData name="VIshesh Dvivedi" userId="443e68eee9fa3442" providerId="Windows Live" clId="Web-{D10EF063-8B3D-43E3-9842-17A0780F383A}" dt="2021-04-17T14:20:14.365" v="2392"/>
          <ac:grpSpMkLst>
            <pc:docMk/>
            <pc:sldMk cId="2125336548" sldId="263"/>
            <ac:grpSpMk id="47" creationId="{739BAE37-B96C-4F71-BC0F-C5F3C7DFDE2A}"/>
          </ac:grpSpMkLst>
        </pc:grpChg>
        <pc:picChg chg="add del mod ord modCrop">
          <ac:chgData name="VIshesh Dvivedi" userId="443e68eee9fa3442" providerId="Windows Live" clId="Web-{D10EF063-8B3D-43E3-9842-17A0780F383A}" dt="2021-04-17T14:08:15.978" v="1934"/>
          <ac:picMkLst>
            <pc:docMk/>
            <pc:sldMk cId="2125336548" sldId="263"/>
            <ac:picMk id="5" creationId="{91961F7E-F3A0-464A-9F43-C1464068EE9A}"/>
          </ac:picMkLst>
        </pc:picChg>
        <pc:picChg chg="add del mod ord modCrop">
          <ac:chgData name="VIshesh Dvivedi" userId="443e68eee9fa3442" providerId="Windows Live" clId="Web-{D10EF063-8B3D-43E3-9842-17A0780F383A}" dt="2021-04-17T14:08:27.744" v="1936"/>
          <ac:picMkLst>
            <pc:docMk/>
            <pc:sldMk cId="2125336548" sldId="263"/>
            <ac:picMk id="8" creationId="{5AA77182-8BE1-433C-894A-9E80D417176A}"/>
          </ac:picMkLst>
        </pc:picChg>
        <pc:picChg chg="add del mod ord modCrop">
          <ac:chgData name="VIshesh Dvivedi" userId="443e68eee9fa3442" providerId="Windows Live" clId="Web-{D10EF063-8B3D-43E3-9842-17A0780F383A}" dt="2021-04-17T14:08:39.478" v="1938"/>
          <ac:picMkLst>
            <pc:docMk/>
            <pc:sldMk cId="2125336548" sldId="263"/>
            <ac:picMk id="11" creationId="{6DE4D4B3-F4B2-49F0-A8B3-A31D62DC4A42}"/>
          </ac:picMkLst>
        </pc:picChg>
        <pc:picChg chg="add del mod ord modCrop">
          <ac:chgData name="VIshesh Dvivedi" userId="443e68eee9fa3442" providerId="Windows Live" clId="Web-{D10EF063-8B3D-43E3-9842-17A0780F383A}" dt="2021-04-17T14:09:29.885" v="1941"/>
          <ac:picMkLst>
            <pc:docMk/>
            <pc:sldMk cId="2125336548" sldId="263"/>
            <ac:picMk id="14" creationId="{37DE01E9-1E20-4A66-B8EB-1EF7FF2E2E73}"/>
          </ac:picMkLst>
        </pc:picChg>
        <pc:picChg chg="add mod ord modCrop">
          <ac:chgData name="VIshesh Dvivedi" userId="443e68eee9fa3442" providerId="Windows Live" clId="Web-{D10EF063-8B3D-43E3-9842-17A0780F383A}" dt="2021-04-17T14:20:14.365" v="2392"/>
          <ac:picMkLst>
            <pc:docMk/>
            <pc:sldMk cId="2125336548" sldId="263"/>
            <ac:picMk id="17" creationId="{41793A24-58FA-4D83-B49C-CC969185969D}"/>
          </ac:picMkLst>
        </pc:picChg>
        <pc:picChg chg="add del">
          <ac:chgData name="VIshesh Dvivedi" userId="443e68eee9fa3442" providerId="Windows Live" clId="Web-{D10EF063-8B3D-43E3-9842-17A0780F383A}" dt="2021-04-17T14:20:14.365" v="2392"/>
          <ac:picMkLst>
            <pc:docMk/>
            <pc:sldMk cId="2125336548" sldId="263"/>
            <ac:picMk id="24" creationId="{BC526B7A-4801-4FD1-95C8-03AF22629E87}"/>
          </ac:picMkLst>
        </pc:picChg>
        <pc:picChg chg="add">
          <ac:chgData name="VIshesh Dvivedi" userId="443e68eee9fa3442" providerId="Windows Live" clId="Web-{D10EF063-8B3D-43E3-9842-17A0780F383A}" dt="2021-04-17T14:20:14.365" v="2392"/>
          <ac:picMkLst>
            <pc:docMk/>
            <pc:sldMk cId="2125336548" sldId="263"/>
            <ac:picMk id="39" creationId="{BC526B7A-4801-4FD1-95C8-03AF22629E87}"/>
          </ac:picMkLst>
        </pc:picChg>
      </pc:sldChg>
      <pc:sldChg chg="addSp delSp modSp add replId">
        <pc:chgData name="VIshesh Dvivedi" userId="443e68eee9fa3442" providerId="Windows Live" clId="Web-{D10EF063-8B3D-43E3-9842-17A0780F383A}" dt="2021-04-17T14:20:08.100" v="2391"/>
        <pc:sldMkLst>
          <pc:docMk/>
          <pc:sldMk cId="474616429" sldId="264"/>
        </pc:sldMkLst>
        <pc:spChg chg="mod">
          <ac:chgData name="VIshesh Dvivedi" userId="443e68eee9fa3442" providerId="Windows Live" clId="Web-{D10EF063-8B3D-43E3-9842-17A0780F383A}" dt="2021-04-17T14:17:52.863" v="2283"/>
          <ac:spMkLst>
            <pc:docMk/>
            <pc:sldMk cId="474616429" sldId="264"/>
            <ac:spMk id="2" creationId="{D2C0B959-A2ED-4B22-B16B-26A9D3FAA096}"/>
          </ac:spMkLst>
        </pc:spChg>
        <pc:spChg chg="mod">
          <ac:chgData name="VIshesh Dvivedi" userId="443e68eee9fa3442" providerId="Windows Live" clId="Web-{D10EF063-8B3D-43E3-9842-17A0780F383A}" dt="2021-04-17T14:17:52.863" v="2283"/>
          <ac:spMkLst>
            <pc:docMk/>
            <pc:sldMk cId="474616429" sldId="264"/>
            <ac:spMk id="4" creationId="{4D42626A-DAA5-4301-92A3-765A16615203}"/>
          </ac:spMkLst>
        </pc:spChg>
        <pc:spChg chg="add del mod">
          <ac:chgData name="VIshesh Dvivedi" userId="443e68eee9fa3442" providerId="Windows Live" clId="Web-{D10EF063-8B3D-43E3-9842-17A0780F383A}" dt="2021-04-17T14:15:05.516" v="2205"/>
          <ac:spMkLst>
            <pc:docMk/>
            <pc:sldMk cId="474616429" sldId="264"/>
            <ac:spMk id="5" creationId="{80542713-A519-45AE-ACF6-6EE15E84FA09}"/>
          </ac:spMkLst>
        </pc:spChg>
        <pc:spChg chg="add del mod">
          <ac:chgData name="VIshesh Dvivedi" userId="443e68eee9fa3442" providerId="Windows Live" clId="Web-{D10EF063-8B3D-43E3-9842-17A0780F383A}" dt="2021-04-17T14:16:18.971" v="2253"/>
          <ac:spMkLst>
            <pc:docMk/>
            <pc:sldMk cId="474616429" sldId="264"/>
            <ac:spMk id="8" creationId="{961323EA-3C65-4058-9CE5-2DE9F27884EB}"/>
          </ac:spMkLst>
        </pc:spChg>
        <pc:spChg chg="add del mod">
          <ac:chgData name="VIshesh Dvivedi" userId="443e68eee9fa3442" providerId="Windows Live" clId="Web-{D10EF063-8B3D-43E3-9842-17A0780F383A}" dt="2021-04-17T14:16:36.987" v="2257"/>
          <ac:spMkLst>
            <pc:docMk/>
            <pc:sldMk cId="474616429" sldId="264"/>
            <ac:spMk id="11" creationId="{4BBAFEE4-AB62-4FBB-A8FB-50ABA5D5BF76}"/>
          </ac:spMkLst>
        </pc:spChg>
        <pc:spChg chg="add del mod">
          <ac:chgData name="VIshesh Dvivedi" userId="443e68eee9fa3442" providerId="Windows Live" clId="Web-{D10EF063-8B3D-43E3-9842-17A0780F383A}" dt="2021-04-17T14:17:31.738" v="2274"/>
          <ac:spMkLst>
            <pc:docMk/>
            <pc:sldMk cId="474616429" sldId="264"/>
            <ac:spMk id="14" creationId="{81B683FB-2C09-458B-9228-BCD49AE76EB9}"/>
          </ac:spMkLst>
        </pc:spChg>
        <pc:spChg chg="del">
          <ac:chgData name="VIshesh Dvivedi" userId="443e68eee9fa3442" providerId="Windows Live" clId="Web-{D10EF063-8B3D-43E3-9842-17A0780F383A}" dt="2021-04-17T14:15:08.876" v="2206"/>
          <ac:spMkLst>
            <pc:docMk/>
            <pc:sldMk cId="474616429" sldId="264"/>
            <ac:spMk id="22" creationId="{0BABF38A-8A0D-492E-BD20-6CF4D46B50BD}"/>
          </ac:spMkLst>
        </pc:spChg>
        <pc:spChg chg="del">
          <ac:chgData name="VIshesh Dvivedi" userId="443e68eee9fa3442" providerId="Windows Live" clId="Web-{D10EF063-8B3D-43E3-9842-17A0780F383A}" dt="2021-04-17T14:15:08.876" v="2206"/>
          <ac:spMkLst>
            <pc:docMk/>
            <pc:sldMk cId="474616429" sldId="264"/>
            <ac:spMk id="26" creationId="{8651CFA9-6065-4243-AC48-858E359780B1}"/>
          </ac:spMkLst>
        </pc:spChg>
        <pc:spChg chg="del">
          <ac:chgData name="VIshesh Dvivedi" userId="443e68eee9fa3442" providerId="Windows Live" clId="Web-{D10EF063-8B3D-43E3-9842-17A0780F383A}" dt="2021-04-17T14:15:08.876" v="2206"/>
          <ac:spMkLst>
            <pc:docMk/>
            <pc:sldMk cId="474616429" sldId="264"/>
            <ac:spMk id="28" creationId="{592DB257-3E16-4A3C-9E28-4682828127AD}"/>
          </ac:spMkLst>
        </pc:spChg>
        <pc:spChg chg="add del">
          <ac:chgData name="VIshesh Dvivedi" userId="443e68eee9fa3442" providerId="Windows Live" clId="Web-{D10EF063-8B3D-43E3-9842-17A0780F383A}" dt="2021-04-17T14:17:07.378" v="2272"/>
          <ac:spMkLst>
            <pc:docMk/>
            <pc:sldMk cId="474616429" sldId="264"/>
            <ac:spMk id="37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7:07.378" v="2272"/>
          <ac:spMkLst>
            <pc:docMk/>
            <pc:sldMk cId="474616429" sldId="264"/>
            <ac:spMk id="41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17:07.378" v="2272"/>
          <ac:spMkLst>
            <pc:docMk/>
            <pc:sldMk cId="474616429" sldId="264"/>
            <ac:spMk id="43" creationId="{592DB257-3E16-4A3C-9E28-4682828127AD}"/>
          </ac:spMkLst>
        </pc:spChg>
        <pc:spChg chg="add del">
          <ac:chgData name="VIshesh Dvivedi" userId="443e68eee9fa3442" providerId="Windows Live" clId="Web-{D10EF063-8B3D-43E3-9842-17A0780F383A}" dt="2021-04-17T14:16:49.862" v="2261"/>
          <ac:spMkLst>
            <pc:docMk/>
            <pc:sldMk cId="474616429" sldId="264"/>
            <ac:spMk id="49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6:49.862" v="2261"/>
          <ac:spMkLst>
            <pc:docMk/>
            <pc:sldMk cId="474616429" sldId="264"/>
            <ac:spMk id="51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16:43.831" v="2259"/>
          <ac:spMkLst>
            <pc:docMk/>
            <pc:sldMk cId="474616429" sldId="264"/>
            <ac:spMk id="52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6:49.862" v="2261"/>
          <ac:spMkLst>
            <pc:docMk/>
            <pc:sldMk cId="474616429" sldId="264"/>
            <ac:spMk id="53" creationId="{A3EF0E40-AEB8-4DF7-A67A-7317B3BF94CA}"/>
          </ac:spMkLst>
        </pc:spChg>
        <pc:spChg chg="add del">
          <ac:chgData name="VIshesh Dvivedi" userId="443e68eee9fa3442" providerId="Windows Live" clId="Web-{D10EF063-8B3D-43E3-9842-17A0780F383A}" dt="2021-04-17T14:16:43.831" v="2259"/>
          <ac:spMkLst>
            <pc:docMk/>
            <pc:sldMk cId="474616429" sldId="264"/>
            <ac:spMk id="56" creationId="{A4FB2F27-3F7D-440E-A905-86607A926A29}"/>
          </ac:spMkLst>
        </pc:spChg>
        <pc:spChg chg="add del">
          <ac:chgData name="VIshesh Dvivedi" userId="443e68eee9fa3442" providerId="Windows Live" clId="Web-{D10EF063-8B3D-43E3-9842-17A0780F383A}" dt="2021-04-17T14:16:53.112" v="2263"/>
          <ac:spMkLst>
            <pc:docMk/>
            <pc:sldMk cId="474616429" sldId="264"/>
            <ac:spMk id="57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6:43.831" v="2259"/>
          <ac:spMkLst>
            <pc:docMk/>
            <pc:sldMk cId="474616429" sldId="264"/>
            <ac:spMk id="58" creationId="{24C2BF05-856A-4AB0-B6F0-8B3BE04008E1}"/>
          </ac:spMkLst>
        </pc:spChg>
        <pc:spChg chg="add del">
          <ac:chgData name="VIshesh Dvivedi" userId="443e68eee9fa3442" providerId="Windows Live" clId="Web-{D10EF063-8B3D-43E3-9842-17A0780F383A}" dt="2021-04-17T14:16:53.112" v="2263"/>
          <ac:spMkLst>
            <pc:docMk/>
            <pc:sldMk cId="474616429" sldId="264"/>
            <ac:spMk id="63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16:53.112" v="2263"/>
          <ac:spMkLst>
            <pc:docMk/>
            <pc:sldMk cId="474616429" sldId="264"/>
            <ac:spMk id="64" creationId="{FBC8BBE5-981E-4B0B-9654-32B5668BFF31}"/>
          </ac:spMkLst>
        </pc:spChg>
        <pc:spChg chg="add del">
          <ac:chgData name="VIshesh Dvivedi" userId="443e68eee9fa3442" providerId="Windows Live" clId="Web-{D10EF063-8B3D-43E3-9842-17A0780F383A}" dt="2021-04-17T14:16:56.190" v="2265"/>
          <ac:spMkLst>
            <pc:docMk/>
            <pc:sldMk cId="474616429" sldId="264"/>
            <ac:spMk id="66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6:56.190" v="2265"/>
          <ac:spMkLst>
            <pc:docMk/>
            <pc:sldMk cId="474616429" sldId="264"/>
            <ac:spMk id="68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16:56.190" v="2265"/>
          <ac:spMkLst>
            <pc:docMk/>
            <pc:sldMk cId="474616429" sldId="264"/>
            <ac:spMk id="69" creationId="{592DB257-3E16-4A3C-9E28-4682828127AD}"/>
          </ac:spMkLst>
        </pc:spChg>
        <pc:spChg chg="add del">
          <ac:chgData name="VIshesh Dvivedi" userId="443e68eee9fa3442" providerId="Windows Live" clId="Web-{D10EF063-8B3D-43E3-9842-17A0780F383A}" dt="2021-04-17T14:17:01.050" v="2267"/>
          <ac:spMkLst>
            <pc:docMk/>
            <pc:sldMk cId="474616429" sldId="264"/>
            <ac:spMk id="71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7:01.050" v="2267"/>
          <ac:spMkLst>
            <pc:docMk/>
            <pc:sldMk cId="474616429" sldId="264"/>
            <ac:spMk id="73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17:01.050" v="2267"/>
          <ac:spMkLst>
            <pc:docMk/>
            <pc:sldMk cId="474616429" sldId="264"/>
            <ac:spMk id="74" creationId="{592DB257-3E16-4A3C-9E28-4682828127AD}"/>
          </ac:spMkLst>
        </pc:spChg>
        <pc:spChg chg="add del">
          <ac:chgData name="VIshesh Dvivedi" userId="443e68eee9fa3442" providerId="Windows Live" clId="Web-{D10EF063-8B3D-43E3-9842-17A0780F383A}" dt="2021-04-17T14:17:04.253" v="2269"/>
          <ac:spMkLst>
            <pc:docMk/>
            <pc:sldMk cId="474616429" sldId="264"/>
            <ac:spMk id="76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7:04.253" v="2269"/>
          <ac:spMkLst>
            <pc:docMk/>
            <pc:sldMk cId="474616429" sldId="264"/>
            <ac:spMk id="78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17:04.253" v="2269"/>
          <ac:spMkLst>
            <pc:docMk/>
            <pc:sldMk cId="474616429" sldId="264"/>
            <ac:spMk id="79" creationId="{A3EF0E40-AEB8-4DF7-A67A-7317B3BF94CA}"/>
          </ac:spMkLst>
        </pc:spChg>
        <pc:spChg chg="add del">
          <ac:chgData name="VIshesh Dvivedi" userId="443e68eee9fa3442" providerId="Windows Live" clId="Web-{D10EF063-8B3D-43E3-9842-17A0780F383A}" dt="2021-04-17T14:17:07.347" v="2271"/>
          <ac:spMkLst>
            <pc:docMk/>
            <pc:sldMk cId="474616429" sldId="264"/>
            <ac:spMk id="81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7:07.347" v="2271"/>
          <ac:spMkLst>
            <pc:docMk/>
            <pc:sldMk cId="474616429" sldId="264"/>
            <ac:spMk id="83" creationId="{A4FB2F27-3F7D-440E-A905-86607A926A29}"/>
          </ac:spMkLst>
        </pc:spChg>
        <pc:spChg chg="add del">
          <ac:chgData name="VIshesh Dvivedi" userId="443e68eee9fa3442" providerId="Windows Live" clId="Web-{D10EF063-8B3D-43E3-9842-17A0780F383A}" dt="2021-04-17T14:17:07.347" v="2271"/>
          <ac:spMkLst>
            <pc:docMk/>
            <pc:sldMk cId="474616429" sldId="264"/>
            <ac:spMk id="84" creationId="{AF678C14-A033-4139-BCA9-8382B039648B}"/>
          </ac:spMkLst>
        </pc:spChg>
        <pc:spChg chg="add del">
          <ac:chgData name="VIshesh Dvivedi" userId="443e68eee9fa3442" providerId="Windows Live" clId="Web-{D10EF063-8B3D-43E3-9842-17A0780F383A}" dt="2021-04-17T14:17:52.863" v="2283"/>
          <ac:spMkLst>
            <pc:docMk/>
            <pc:sldMk cId="474616429" sldId="264"/>
            <ac:spMk id="86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7:52.863" v="2283"/>
          <ac:spMkLst>
            <pc:docMk/>
            <pc:sldMk cId="474616429" sldId="264"/>
            <ac:spMk id="88" creationId="{A4FB2F27-3F7D-440E-A905-86607A926A29}"/>
          </ac:spMkLst>
        </pc:spChg>
        <pc:spChg chg="add del">
          <ac:chgData name="VIshesh Dvivedi" userId="443e68eee9fa3442" providerId="Windows Live" clId="Web-{D10EF063-8B3D-43E3-9842-17A0780F383A}" dt="2021-04-17T14:17:52.863" v="2283"/>
          <ac:spMkLst>
            <pc:docMk/>
            <pc:sldMk cId="474616429" sldId="264"/>
            <ac:spMk id="89" creationId="{24C2BF05-856A-4AB0-B6F0-8B3BE04008E1}"/>
          </ac:spMkLst>
        </pc:spChg>
        <pc:spChg chg="add del">
          <ac:chgData name="VIshesh Dvivedi" userId="443e68eee9fa3442" providerId="Windows Live" clId="Web-{D10EF063-8B3D-43E3-9842-17A0780F383A}" dt="2021-04-17T14:17:49.144" v="2280"/>
          <ac:spMkLst>
            <pc:docMk/>
            <pc:sldMk cId="474616429" sldId="264"/>
            <ac:spMk id="92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7:49.144" v="2280"/>
          <ac:spMkLst>
            <pc:docMk/>
            <pc:sldMk cId="474616429" sldId="264"/>
            <ac:spMk id="94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17:40.738" v="2278"/>
          <ac:spMkLst>
            <pc:docMk/>
            <pc:sldMk cId="474616429" sldId="264"/>
            <ac:spMk id="95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7:49.144" v="2280"/>
          <ac:spMkLst>
            <pc:docMk/>
            <pc:sldMk cId="474616429" sldId="264"/>
            <ac:spMk id="96" creationId="{592DB257-3E16-4A3C-9E28-4682828127AD}"/>
          </ac:spMkLst>
        </pc:spChg>
        <pc:spChg chg="add del">
          <ac:chgData name="VIshesh Dvivedi" userId="443e68eee9fa3442" providerId="Windows Live" clId="Web-{D10EF063-8B3D-43E3-9842-17A0780F383A}" dt="2021-04-17T14:17:40.738" v="2278"/>
          <ac:spMkLst>
            <pc:docMk/>
            <pc:sldMk cId="474616429" sldId="264"/>
            <ac:spMk id="99" creationId="{A4FB2F27-3F7D-440E-A905-86607A926A29}"/>
          </ac:spMkLst>
        </pc:spChg>
        <pc:spChg chg="add del">
          <ac:chgData name="VIshesh Dvivedi" userId="443e68eee9fa3442" providerId="Windows Live" clId="Web-{D10EF063-8B3D-43E3-9842-17A0780F383A}" dt="2021-04-17T14:17:52.847" v="2282"/>
          <ac:spMkLst>
            <pc:docMk/>
            <pc:sldMk cId="474616429" sldId="264"/>
            <ac:spMk id="100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7:40.738" v="2278"/>
          <ac:spMkLst>
            <pc:docMk/>
            <pc:sldMk cId="474616429" sldId="264"/>
            <ac:spMk id="101" creationId="{AF678C14-A033-4139-BCA9-8382B039648B}"/>
          </ac:spMkLst>
        </pc:spChg>
        <pc:spChg chg="add del">
          <ac:chgData name="VIshesh Dvivedi" userId="443e68eee9fa3442" providerId="Windows Live" clId="Web-{D10EF063-8B3D-43E3-9842-17A0780F383A}" dt="2021-04-17T14:17:52.847" v="2282"/>
          <ac:spMkLst>
            <pc:docMk/>
            <pc:sldMk cId="474616429" sldId="264"/>
            <ac:spMk id="106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17:52.847" v="2282"/>
          <ac:spMkLst>
            <pc:docMk/>
            <pc:sldMk cId="474616429" sldId="264"/>
            <ac:spMk id="107" creationId="{592DB257-3E16-4A3C-9E28-4682828127AD}"/>
          </ac:spMkLst>
        </pc:spChg>
        <pc:spChg chg="add del">
          <ac:chgData name="VIshesh Dvivedi" userId="443e68eee9fa3442" providerId="Windows Live" clId="Web-{D10EF063-8B3D-43E3-9842-17A0780F383A}" dt="2021-04-17T14:20:08.100" v="2391"/>
          <ac:spMkLst>
            <pc:docMk/>
            <pc:sldMk cId="474616429" sldId="264"/>
            <ac:spMk id="109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20:08.100" v="2391"/>
          <ac:spMkLst>
            <pc:docMk/>
            <pc:sldMk cId="474616429" sldId="264"/>
            <ac:spMk id="111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20:08.100" v="2391"/>
          <ac:spMkLst>
            <pc:docMk/>
            <pc:sldMk cId="474616429" sldId="264"/>
            <ac:spMk id="112" creationId="{592DB257-3E16-4A3C-9E28-4682828127AD}"/>
          </ac:spMkLst>
        </pc:spChg>
        <pc:spChg chg="add">
          <ac:chgData name="VIshesh Dvivedi" userId="443e68eee9fa3442" providerId="Windows Live" clId="Web-{D10EF063-8B3D-43E3-9842-17A0780F383A}" dt="2021-04-17T14:20:08.100" v="2391"/>
          <ac:spMkLst>
            <pc:docMk/>
            <pc:sldMk cId="474616429" sldId="264"/>
            <ac:spMk id="118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20:08.100" v="2391"/>
          <ac:spMkLst>
            <pc:docMk/>
            <pc:sldMk cId="474616429" sldId="264"/>
            <ac:spMk id="122" creationId="{8651CFA9-6065-4243-AC48-858E359780B1}"/>
          </ac:spMkLst>
        </pc:spChg>
        <pc:spChg chg="add">
          <ac:chgData name="VIshesh Dvivedi" userId="443e68eee9fa3442" providerId="Windows Live" clId="Web-{D10EF063-8B3D-43E3-9842-17A0780F383A}" dt="2021-04-17T14:20:08.100" v="2391"/>
          <ac:spMkLst>
            <pc:docMk/>
            <pc:sldMk cId="474616429" sldId="264"/>
            <ac:spMk id="124" creationId="{A3EF0E40-AEB8-4DF7-A67A-7317B3BF94CA}"/>
          </ac:spMkLst>
        </pc:spChg>
        <pc:grpChg chg="del">
          <ac:chgData name="VIshesh Dvivedi" userId="443e68eee9fa3442" providerId="Windows Live" clId="Web-{D10EF063-8B3D-43E3-9842-17A0780F383A}" dt="2021-04-17T14:15:08.876" v="2206"/>
          <ac:grpSpMkLst>
            <pc:docMk/>
            <pc:sldMk cId="474616429" sldId="264"/>
            <ac:grpSpMk id="30" creationId="{0974BA0E-B544-45F7-A92D-96789A822039}"/>
          </ac:grpSpMkLst>
        </pc:grpChg>
        <pc:grpChg chg="add del">
          <ac:chgData name="VIshesh Dvivedi" userId="443e68eee9fa3442" providerId="Windows Live" clId="Web-{D10EF063-8B3D-43E3-9842-17A0780F383A}" dt="2021-04-17T14:17:07.378" v="2272"/>
          <ac:grpSpMkLst>
            <pc:docMk/>
            <pc:sldMk cId="474616429" sldId="264"/>
            <ac:grpSpMk id="45" creationId="{0974BA0E-B544-45F7-A92D-96789A822039}"/>
          </ac:grpSpMkLst>
        </pc:grpChg>
        <pc:grpChg chg="add del">
          <ac:chgData name="VIshesh Dvivedi" userId="443e68eee9fa3442" providerId="Windows Live" clId="Web-{D10EF063-8B3D-43E3-9842-17A0780F383A}" dt="2021-04-17T14:16:49.862" v="2261"/>
          <ac:grpSpMkLst>
            <pc:docMk/>
            <pc:sldMk cId="474616429" sldId="264"/>
            <ac:grpSpMk id="55" creationId="{EE9B2788-52F7-4FD8-9A6C-1CBD701193C8}"/>
          </ac:grpSpMkLst>
        </pc:grpChg>
        <pc:grpChg chg="add del">
          <ac:chgData name="VIshesh Dvivedi" userId="443e68eee9fa3442" providerId="Windows Live" clId="Web-{D10EF063-8B3D-43E3-9842-17A0780F383A}" dt="2021-04-17T14:16:43.831" v="2259"/>
          <ac:grpSpMkLst>
            <pc:docMk/>
            <pc:sldMk cId="474616429" sldId="264"/>
            <ac:grpSpMk id="60" creationId="{4D5C2899-2E0D-42CC-9419-7B586A07615D}"/>
          </ac:grpSpMkLst>
        </pc:grpChg>
        <pc:grpChg chg="add del">
          <ac:chgData name="VIshesh Dvivedi" userId="443e68eee9fa3442" providerId="Windows Live" clId="Web-{D10EF063-8B3D-43E3-9842-17A0780F383A}" dt="2021-04-17T14:16:53.112" v="2263"/>
          <ac:grpSpMkLst>
            <pc:docMk/>
            <pc:sldMk cId="474616429" sldId="264"/>
            <ac:grpSpMk id="65" creationId="{9A687177-F702-448F-8EF6-F096F2FC6300}"/>
          </ac:grpSpMkLst>
        </pc:grpChg>
        <pc:grpChg chg="add del">
          <ac:chgData name="VIshesh Dvivedi" userId="443e68eee9fa3442" providerId="Windows Live" clId="Web-{D10EF063-8B3D-43E3-9842-17A0780F383A}" dt="2021-04-17T14:16:56.190" v="2265"/>
          <ac:grpSpMkLst>
            <pc:docMk/>
            <pc:sldMk cId="474616429" sldId="264"/>
            <ac:grpSpMk id="70" creationId="{0974BA0E-B544-45F7-A92D-96789A822039}"/>
          </ac:grpSpMkLst>
        </pc:grpChg>
        <pc:grpChg chg="add del">
          <ac:chgData name="VIshesh Dvivedi" userId="443e68eee9fa3442" providerId="Windows Live" clId="Web-{D10EF063-8B3D-43E3-9842-17A0780F383A}" dt="2021-04-17T14:17:01.050" v="2267"/>
          <ac:grpSpMkLst>
            <pc:docMk/>
            <pc:sldMk cId="474616429" sldId="264"/>
            <ac:grpSpMk id="75" creationId="{6DA3B144-1074-4EB3-8741-160D2211B9D8}"/>
          </ac:grpSpMkLst>
        </pc:grpChg>
        <pc:grpChg chg="add del">
          <ac:chgData name="VIshesh Dvivedi" userId="443e68eee9fa3442" providerId="Windows Live" clId="Web-{D10EF063-8B3D-43E3-9842-17A0780F383A}" dt="2021-04-17T14:17:04.253" v="2269"/>
          <ac:grpSpMkLst>
            <pc:docMk/>
            <pc:sldMk cId="474616429" sldId="264"/>
            <ac:grpSpMk id="80" creationId="{EE9B2788-52F7-4FD8-9A6C-1CBD701193C8}"/>
          </ac:grpSpMkLst>
        </pc:grpChg>
        <pc:grpChg chg="add del">
          <ac:chgData name="VIshesh Dvivedi" userId="443e68eee9fa3442" providerId="Windows Live" clId="Web-{D10EF063-8B3D-43E3-9842-17A0780F383A}" dt="2021-04-17T14:17:07.347" v="2271"/>
          <ac:grpSpMkLst>
            <pc:docMk/>
            <pc:sldMk cId="474616429" sldId="264"/>
            <ac:grpSpMk id="85" creationId="{14763DA8-CE3A-4B30-B2F5-0D128777F742}"/>
          </ac:grpSpMkLst>
        </pc:grpChg>
        <pc:grpChg chg="add del">
          <ac:chgData name="VIshesh Dvivedi" userId="443e68eee9fa3442" providerId="Windows Live" clId="Web-{D10EF063-8B3D-43E3-9842-17A0780F383A}" dt="2021-04-17T14:17:52.863" v="2283"/>
          <ac:grpSpMkLst>
            <pc:docMk/>
            <pc:sldMk cId="474616429" sldId="264"/>
            <ac:grpSpMk id="90" creationId="{4D5C2899-2E0D-42CC-9419-7B586A07615D}"/>
          </ac:grpSpMkLst>
        </pc:grpChg>
        <pc:grpChg chg="add del">
          <ac:chgData name="VIshesh Dvivedi" userId="443e68eee9fa3442" providerId="Windows Live" clId="Web-{D10EF063-8B3D-43E3-9842-17A0780F383A}" dt="2021-04-17T14:17:49.144" v="2280"/>
          <ac:grpSpMkLst>
            <pc:docMk/>
            <pc:sldMk cId="474616429" sldId="264"/>
            <ac:grpSpMk id="98" creationId="{0974BA0E-B544-45F7-A92D-96789A822039}"/>
          </ac:grpSpMkLst>
        </pc:grpChg>
        <pc:grpChg chg="add del">
          <ac:chgData name="VIshesh Dvivedi" userId="443e68eee9fa3442" providerId="Windows Live" clId="Web-{D10EF063-8B3D-43E3-9842-17A0780F383A}" dt="2021-04-17T14:17:40.738" v="2278"/>
          <ac:grpSpMkLst>
            <pc:docMk/>
            <pc:sldMk cId="474616429" sldId="264"/>
            <ac:grpSpMk id="103" creationId="{14763DA8-CE3A-4B30-B2F5-0D128777F742}"/>
          </ac:grpSpMkLst>
        </pc:grpChg>
        <pc:grpChg chg="add del">
          <ac:chgData name="VIshesh Dvivedi" userId="443e68eee9fa3442" providerId="Windows Live" clId="Web-{D10EF063-8B3D-43E3-9842-17A0780F383A}" dt="2021-04-17T14:17:52.847" v="2282"/>
          <ac:grpSpMkLst>
            <pc:docMk/>
            <pc:sldMk cId="474616429" sldId="264"/>
            <ac:grpSpMk id="108" creationId="{6DA3B144-1074-4EB3-8741-160D2211B9D8}"/>
          </ac:grpSpMkLst>
        </pc:grpChg>
        <pc:grpChg chg="add del">
          <ac:chgData name="VIshesh Dvivedi" userId="443e68eee9fa3442" providerId="Windows Live" clId="Web-{D10EF063-8B3D-43E3-9842-17A0780F383A}" dt="2021-04-17T14:20:08.100" v="2391"/>
          <ac:grpSpMkLst>
            <pc:docMk/>
            <pc:sldMk cId="474616429" sldId="264"/>
            <ac:grpSpMk id="113" creationId="{0974BA0E-B544-45F7-A92D-96789A822039}"/>
          </ac:grpSpMkLst>
        </pc:grpChg>
        <pc:grpChg chg="add">
          <ac:chgData name="VIshesh Dvivedi" userId="443e68eee9fa3442" providerId="Windows Live" clId="Web-{D10EF063-8B3D-43E3-9842-17A0780F383A}" dt="2021-04-17T14:20:08.100" v="2391"/>
          <ac:grpSpMkLst>
            <pc:docMk/>
            <pc:sldMk cId="474616429" sldId="264"/>
            <ac:grpSpMk id="126" creationId="{EE9B2788-52F7-4FD8-9A6C-1CBD701193C8}"/>
          </ac:grpSpMkLst>
        </pc:grpChg>
        <pc:picChg chg="add del mod ord modCrop">
          <ac:chgData name="VIshesh Dvivedi" userId="443e68eee9fa3442" providerId="Windows Live" clId="Web-{D10EF063-8B3D-43E3-9842-17A0780F383A}" dt="2021-04-17T14:16:09.908" v="2252"/>
          <ac:picMkLst>
            <pc:docMk/>
            <pc:sldMk cId="474616429" sldId="264"/>
            <ac:picMk id="6" creationId="{3A7ACB3F-ED6E-4A4E-B592-141682CC9A87}"/>
          </ac:picMkLst>
        </pc:picChg>
        <pc:picChg chg="add del mod ord modCrop">
          <ac:chgData name="VIshesh Dvivedi" userId="443e68eee9fa3442" providerId="Windows Live" clId="Web-{D10EF063-8B3D-43E3-9842-17A0780F383A}" dt="2021-04-17T14:16:29.502" v="2256"/>
          <ac:picMkLst>
            <pc:docMk/>
            <pc:sldMk cId="474616429" sldId="264"/>
            <ac:picMk id="9" creationId="{BCC2A2CA-A8A3-4049-9F48-7BA77022C0A3}"/>
          </ac:picMkLst>
        </pc:picChg>
        <pc:picChg chg="add del mod ord modCrop">
          <ac:chgData name="VIshesh Dvivedi" userId="443e68eee9fa3442" providerId="Windows Live" clId="Web-{D10EF063-8B3D-43E3-9842-17A0780F383A}" dt="2021-04-17T14:17:27.519" v="2273"/>
          <ac:picMkLst>
            <pc:docMk/>
            <pc:sldMk cId="474616429" sldId="264"/>
            <ac:picMk id="12" creationId="{B5B63E98-F569-4FDD-A887-50E84369AC1B}"/>
          </ac:picMkLst>
        </pc:picChg>
        <pc:picChg chg="add mod ord modCrop">
          <ac:chgData name="VIshesh Dvivedi" userId="443e68eee9fa3442" providerId="Windows Live" clId="Web-{D10EF063-8B3D-43E3-9842-17A0780F383A}" dt="2021-04-17T14:17:52.863" v="2283"/>
          <ac:picMkLst>
            <pc:docMk/>
            <pc:sldMk cId="474616429" sldId="264"/>
            <ac:picMk id="15" creationId="{79B0F3AC-84E3-4C70-8A31-64FE007D3104}"/>
          </ac:picMkLst>
        </pc:picChg>
        <pc:picChg chg="del">
          <ac:chgData name="VIshesh Dvivedi" userId="443e68eee9fa3442" providerId="Windows Live" clId="Web-{D10EF063-8B3D-43E3-9842-17A0780F383A}" dt="2021-04-17T14:14:55.047" v="2204"/>
          <ac:picMkLst>
            <pc:docMk/>
            <pc:sldMk cId="474616429" sldId="264"/>
            <ac:picMk id="17" creationId="{41793A24-58FA-4D83-B49C-CC969185969D}"/>
          </ac:picMkLst>
        </pc:picChg>
        <pc:picChg chg="del">
          <ac:chgData name="VIshesh Dvivedi" userId="443e68eee9fa3442" providerId="Windows Live" clId="Web-{D10EF063-8B3D-43E3-9842-17A0780F383A}" dt="2021-04-17T14:15:08.876" v="2206"/>
          <ac:picMkLst>
            <pc:docMk/>
            <pc:sldMk cId="474616429" sldId="264"/>
            <ac:picMk id="24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7:07.378" v="2272"/>
          <ac:picMkLst>
            <pc:docMk/>
            <pc:sldMk cId="474616429" sldId="264"/>
            <ac:picMk id="39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6:49.862" v="2261"/>
          <ac:picMkLst>
            <pc:docMk/>
            <pc:sldMk cId="474616429" sldId="264"/>
            <ac:picMk id="50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6:43.831" v="2259"/>
          <ac:picMkLst>
            <pc:docMk/>
            <pc:sldMk cId="474616429" sldId="264"/>
            <ac:picMk id="54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6:53.112" v="2263"/>
          <ac:picMkLst>
            <pc:docMk/>
            <pc:sldMk cId="474616429" sldId="264"/>
            <ac:picMk id="59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6:56.190" v="2265"/>
          <ac:picMkLst>
            <pc:docMk/>
            <pc:sldMk cId="474616429" sldId="264"/>
            <ac:picMk id="67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7:01.050" v="2267"/>
          <ac:picMkLst>
            <pc:docMk/>
            <pc:sldMk cId="474616429" sldId="264"/>
            <ac:picMk id="72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7:04.253" v="2269"/>
          <ac:picMkLst>
            <pc:docMk/>
            <pc:sldMk cId="474616429" sldId="264"/>
            <ac:picMk id="77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7:07.347" v="2271"/>
          <ac:picMkLst>
            <pc:docMk/>
            <pc:sldMk cId="474616429" sldId="264"/>
            <ac:picMk id="82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7:52.863" v="2283"/>
          <ac:picMkLst>
            <pc:docMk/>
            <pc:sldMk cId="474616429" sldId="264"/>
            <ac:picMk id="87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7:49.144" v="2280"/>
          <ac:picMkLst>
            <pc:docMk/>
            <pc:sldMk cId="474616429" sldId="264"/>
            <ac:picMk id="93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7:40.738" v="2278"/>
          <ac:picMkLst>
            <pc:docMk/>
            <pc:sldMk cId="474616429" sldId="264"/>
            <ac:picMk id="97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7:52.847" v="2282"/>
          <ac:picMkLst>
            <pc:docMk/>
            <pc:sldMk cId="474616429" sldId="264"/>
            <ac:picMk id="102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20:08.100" v="2391"/>
          <ac:picMkLst>
            <pc:docMk/>
            <pc:sldMk cId="474616429" sldId="264"/>
            <ac:picMk id="110" creationId="{BC526B7A-4801-4FD1-95C8-03AF22629E87}"/>
          </ac:picMkLst>
        </pc:picChg>
        <pc:picChg chg="add">
          <ac:chgData name="VIshesh Dvivedi" userId="443e68eee9fa3442" providerId="Windows Live" clId="Web-{D10EF063-8B3D-43E3-9842-17A0780F383A}" dt="2021-04-17T14:20:08.100" v="2391"/>
          <ac:picMkLst>
            <pc:docMk/>
            <pc:sldMk cId="474616429" sldId="264"/>
            <ac:picMk id="120" creationId="{BC526B7A-4801-4FD1-95C8-03AF22629E87}"/>
          </ac:picMkLst>
        </pc:picChg>
      </pc:sldChg>
      <pc:sldChg chg="add del">
        <pc:chgData name="VIshesh Dvivedi" userId="443e68eee9fa3442" providerId="Windows Live" clId="Web-{D10EF063-8B3D-43E3-9842-17A0780F383A}" dt="2021-04-17T12:48:06.818" v="711"/>
        <pc:sldMkLst>
          <pc:docMk/>
          <pc:sldMk cId="4025433264" sldId="264"/>
        </pc:sldMkLst>
      </pc:sldChg>
      <pc:sldChg chg="add del">
        <pc:chgData name="VIshesh Dvivedi" userId="443e68eee9fa3442" providerId="Windows Live" clId="Web-{D10EF063-8B3D-43E3-9842-17A0780F383A}" dt="2021-04-17T12:48:09.615" v="712"/>
        <pc:sldMkLst>
          <pc:docMk/>
          <pc:sldMk cId="2331221194" sldId="265"/>
        </pc:sldMkLst>
      </pc:sldChg>
      <pc:sldChg chg="addSp delSp modSp add replId">
        <pc:chgData name="VIshesh Dvivedi" userId="443e68eee9fa3442" providerId="Windows Live" clId="Web-{D10EF063-8B3D-43E3-9842-17A0780F383A}" dt="2021-04-17T14:19:59.084" v="2390"/>
        <pc:sldMkLst>
          <pc:docMk/>
          <pc:sldMk cId="2650203886" sldId="265"/>
        </pc:sldMkLst>
        <pc:spChg chg="mod">
          <ac:chgData name="VIshesh Dvivedi" userId="443e68eee9fa3442" providerId="Windows Live" clId="Web-{D10EF063-8B3D-43E3-9842-17A0780F383A}" dt="2021-04-17T14:19:59.084" v="2390"/>
          <ac:spMkLst>
            <pc:docMk/>
            <pc:sldMk cId="2650203886" sldId="265"/>
            <ac:spMk id="2" creationId="{D2C0B959-A2ED-4B22-B16B-26A9D3FAA096}"/>
          </ac:spMkLst>
        </pc:spChg>
        <pc:spChg chg="mod">
          <ac:chgData name="VIshesh Dvivedi" userId="443e68eee9fa3442" providerId="Windows Live" clId="Web-{D10EF063-8B3D-43E3-9842-17A0780F383A}" dt="2021-04-17T14:19:59.068" v="2389"/>
          <ac:spMkLst>
            <pc:docMk/>
            <pc:sldMk cId="2650203886" sldId="265"/>
            <ac:spMk id="4" creationId="{4D42626A-DAA5-4301-92A3-765A16615203}"/>
          </ac:spMkLst>
        </pc:spChg>
        <pc:spChg chg="add del mod">
          <ac:chgData name="VIshesh Dvivedi" userId="443e68eee9fa3442" providerId="Windows Live" clId="Web-{D10EF063-8B3D-43E3-9842-17A0780F383A}" dt="2021-04-17T14:19:39.631" v="2386"/>
          <ac:spMkLst>
            <pc:docMk/>
            <pc:sldMk cId="2650203886" sldId="265"/>
            <ac:spMk id="5" creationId="{A4B6835E-E691-452E-9C88-4A780250C643}"/>
          </ac:spMkLst>
        </pc:spChg>
        <pc:spChg chg="add del">
          <ac:chgData name="VIshesh Dvivedi" userId="443e68eee9fa3442" providerId="Windows Live" clId="Web-{D10EF063-8B3D-43E3-9842-17A0780F383A}" dt="2021-04-17T14:19:59.084" v="2390"/>
          <ac:spMkLst>
            <pc:docMk/>
            <pc:sldMk cId="2650203886" sldId="265"/>
            <ac:spMk id="109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19:59.084" v="2390"/>
          <ac:spMkLst>
            <pc:docMk/>
            <pc:sldMk cId="2650203886" sldId="265"/>
            <ac:spMk id="111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19:59.084" v="2390"/>
          <ac:spMkLst>
            <pc:docMk/>
            <pc:sldMk cId="2650203886" sldId="265"/>
            <ac:spMk id="112" creationId="{592DB257-3E16-4A3C-9E28-4682828127AD}"/>
          </ac:spMkLst>
        </pc:spChg>
        <pc:spChg chg="add">
          <ac:chgData name="VIshesh Dvivedi" userId="443e68eee9fa3442" providerId="Windows Live" clId="Web-{D10EF063-8B3D-43E3-9842-17A0780F383A}" dt="2021-04-17T14:19:59.084" v="2390"/>
          <ac:spMkLst>
            <pc:docMk/>
            <pc:sldMk cId="2650203886" sldId="265"/>
            <ac:spMk id="115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19:59.084" v="2390"/>
          <ac:spMkLst>
            <pc:docMk/>
            <pc:sldMk cId="2650203886" sldId="265"/>
            <ac:spMk id="117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19:59.068" v="2389"/>
          <ac:spMkLst>
            <pc:docMk/>
            <pc:sldMk cId="2650203886" sldId="265"/>
            <ac:spMk id="118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19:59.084" v="2390"/>
          <ac:spMkLst>
            <pc:docMk/>
            <pc:sldMk cId="2650203886" sldId="265"/>
            <ac:spMk id="119" creationId="{8B7CC9ED-57A2-429E-8FD9-D55F47275908}"/>
          </ac:spMkLst>
        </pc:spChg>
        <pc:spChg chg="add">
          <ac:chgData name="VIshesh Dvivedi" userId="443e68eee9fa3442" providerId="Windows Live" clId="Web-{D10EF063-8B3D-43E3-9842-17A0780F383A}" dt="2021-04-17T14:19:59.084" v="2390"/>
          <ac:spMkLst>
            <pc:docMk/>
            <pc:sldMk cId="2650203886" sldId="265"/>
            <ac:spMk id="121" creationId="{A3EF0E40-AEB8-4DF7-A67A-7317B3BF94CA}"/>
          </ac:spMkLst>
        </pc:spChg>
        <pc:spChg chg="add del">
          <ac:chgData name="VIshesh Dvivedi" userId="443e68eee9fa3442" providerId="Windows Live" clId="Web-{D10EF063-8B3D-43E3-9842-17A0780F383A}" dt="2021-04-17T14:19:59.068" v="2389"/>
          <ac:spMkLst>
            <pc:docMk/>
            <pc:sldMk cId="2650203886" sldId="265"/>
            <ac:spMk id="122" creationId="{A4FB2F27-3F7D-440E-A905-86607A926A29}"/>
          </ac:spMkLst>
        </pc:spChg>
        <pc:spChg chg="add del">
          <ac:chgData name="VIshesh Dvivedi" userId="443e68eee9fa3442" providerId="Windows Live" clId="Web-{D10EF063-8B3D-43E3-9842-17A0780F383A}" dt="2021-04-17T14:19:59.068" v="2389"/>
          <ac:spMkLst>
            <pc:docMk/>
            <pc:sldMk cId="2650203886" sldId="265"/>
            <ac:spMk id="124" creationId="{AF678C14-A033-4139-BCA9-8382B039648B}"/>
          </ac:spMkLst>
        </pc:spChg>
        <pc:grpChg chg="add del">
          <ac:chgData name="VIshesh Dvivedi" userId="443e68eee9fa3442" providerId="Windows Live" clId="Web-{D10EF063-8B3D-43E3-9842-17A0780F383A}" dt="2021-04-17T14:19:59.084" v="2390"/>
          <ac:grpSpMkLst>
            <pc:docMk/>
            <pc:sldMk cId="2650203886" sldId="265"/>
            <ac:grpSpMk id="113" creationId="{0974BA0E-B544-45F7-A92D-96789A822039}"/>
          </ac:grpSpMkLst>
        </pc:grpChg>
        <pc:grpChg chg="add del">
          <ac:chgData name="VIshesh Dvivedi" userId="443e68eee9fa3442" providerId="Windows Live" clId="Web-{D10EF063-8B3D-43E3-9842-17A0780F383A}" dt="2021-04-17T14:19:59.068" v="2389"/>
          <ac:grpSpMkLst>
            <pc:docMk/>
            <pc:sldMk cId="2650203886" sldId="265"/>
            <ac:grpSpMk id="126" creationId="{F7A0AA6E-FBE4-4237-8777-A5766F0A51C2}"/>
          </ac:grpSpMkLst>
        </pc:grpChg>
        <pc:grpChg chg="add">
          <ac:chgData name="VIshesh Dvivedi" userId="443e68eee9fa3442" providerId="Windows Live" clId="Web-{D10EF063-8B3D-43E3-9842-17A0780F383A}" dt="2021-04-17T14:19:59.084" v="2390"/>
          <ac:grpSpMkLst>
            <pc:docMk/>
            <pc:sldMk cId="2650203886" sldId="265"/>
            <ac:grpSpMk id="128" creationId="{739BAE37-B96C-4F71-BC0F-C5F3C7DFDE2A}"/>
          </ac:grpSpMkLst>
        </pc:grpChg>
        <pc:picChg chg="add mod ord modCrop">
          <ac:chgData name="VIshesh Dvivedi" userId="443e68eee9fa3442" providerId="Windows Live" clId="Web-{D10EF063-8B3D-43E3-9842-17A0780F383A}" dt="2021-04-17T14:19:59.084" v="2390"/>
          <ac:picMkLst>
            <pc:docMk/>
            <pc:sldMk cId="2650203886" sldId="265"/>
            <ac:picMk id="6" creationId="{15C231E4-5289-4CDB-B3B9-F69B2ED1EF59}"/>
          </ac:picMkLst>
        </pc:picChg>
        <pc:picChg chg="del">
          <ac:chgData name="VIshesh Dvivedi" userId="443e68eee9fa3442" providerId="Windows Live" clId="Web-{D10EF063-8B3D-43E3-9842-17A0780F383A}" dt="2021-04-17T14:19:09.989" v="2385"/>
          <ac:picMkLst>
            <pc:docMk/>
            <pc:sldMk cId="2650203886" sldId="265"/>
            <ac:picMk id="15" creationId="{79B0F3AC-84E3-4C70-8A31-64FE007D3104}"/>
          </ac:picMkLst>
        </pc:picChg>
        <pc:picChg chg="add del">
          <ac:chgData name="VIshesh Dvivedi" userId="443e68eee9fa3442" providerId="Windows Live" clId="Web-{D10EF063-8B3D-43E3-9842-17A0780F383A}" dt="2021-04-17T14:19:59.084" v="2390"/>
          <ac:picMkLst>
            <pc:docMk/>
            <pc:sldMk cId="2650203886" sldId="265"/>
            <ac:picMk id="110" creationId="{BC526B7A-4801-4FD1-95C8-03AF22629E87}"/>
          </ac:picMkLst>
        </pc:picChg>
        <pc:picChg chg="add">
          <ac:chgData name="VIshesh Dvivedi" userId="443e68eee9fa3442" providerId="Windows Live" clId="Web-{D10EF063-8B3D-43E3-9842-17A0780F383A}" dt="2021-04-17T14:19:59.084" v="2390"/>
          <ac:picMkLst>
            <pc:docMk/>
            <pc:sldMk cId="2650203886" sldId="265"/>
            <ac:picMk id="116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19:59.068" v="2389"/>
          <ac:picMkLst>
            <pc:docMk/>
            <pc:sldMk cId="2650203886" sldId="265"/>
            <ac:picMk id="120" creationId="{BC526B7A-4801-4FD1-95C8-03AF22629E87}"/>
          </ac:picMkLst>
        </pc:picChg>
      </pc:sldChg>
      <pc:sldChg chg="addSp delSp modSp add replId">
        <pc:chgData name="VIshesh Dvivedi" userId="443e68eee9fa3442" providerId="Windows Live" clId="Web-{D10EF063-8B3D-43E3-9842-17A0780F383A}" dt="2021-04-17T14:24:01.901" v="2506"/>
        <pc:sldMkLst>
          <pc:docMk/>
          <pc:sldMk cId="3291659228" sldId="266"/>
        </pc:sldMkLst>
        <pc:spChg chg="mod">
          <ac:chgData name="VIshesh Dvivedi" userId="443e68eee9fa3442" providerId="Windows Live" clId="Web-{D10EF063-8B3D-43E3-9842-17A0780F383A}" dt="2021-04-17T14:24:01.901" v="2506"/>
          <ac:spMkLst>
            <pc:docMk/>
            <pc:sldMk cId="3291659228" sldId="266"/>
            <ac:spMk id="2" creationId="{D2C0B959-A2ED-4B22-B16B-26A9D3FAA096}"/>
          </ac:spMkLst>
        </pc:spChg>
        <pc:spChg chg="mod">
          <ac:chgData name="VIshesh Dvivedi" userId="443e68eee9fa3442" providerId="Windows Live" clId="Web-{D10EF063-8B3D-43E3-9842-17A0780F383A}" dt="2021-04-17T14:23:01.775" v="2500" actId="20577"/>
          <ac:spMkLst>
            <pc:docMk/>
            <pc:sldMk cId="3291659228" sldId="266"/>
            <ac:spMk id="4" creationId="{4D42626A-DAA5-4301-92A3-765A16615203}"/>
          </ac:spMkLst>
        </pc:spChg>
        <pc:spChg chg="add del mod">
          <ac:chgData name="VIshesh Dvivedi" userId="443e68eee9fa3442" providerId="Windows Live" clId="Web-{D10EF063-8B3D-43E3-9842-17A0780F383A}" dt="2021-04-17T14:23:51.182" v="2502"/>
          <ac:spMkLst>
            <pc:docMk/>
            <pc:sldMk cId="3291659228" sldId="266"/>
            <ac:spMk id="5" creationId="{95A2DAFC-DB83-497B-881B-F4D5F0876BFC}"/>
          </ac:spMkLst>
        </pc:spChg>
        <pc:spChg chg="add del">
          <ac:chgData name="VIshesh Dvivedi" userId="443e68eee9fa3442" providerId="Windows Live" clId="Web-{D10EF063-8B3D-43E3-9842-17A0780F383A}" dt="2021-04-17T14:24:01.901" v="2506"/>
          <ac:spMkLst>
            <pc:docMk/>
            <pc:sldMk cId="3291659228" sldId="266"/>
            <ac:spMk id="115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24:01.901" v="2506"/>
          <ac:spMkLst>
            <pc:docMk/>
            <pc:sldMk cId="3291659228" sldId="266"/>
            <ac:spMk id="117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24:01.901" v="2506"/>
          <ac:spMkLst>
            <pc:docMk/>
            <pc:sldMk cId="3291659228" sldId="266"/>
            <ac:spMk id="119" creationId="{8B7CC9ED-57A2-429E-8FD9-D55F47275908}"/>
          </ac:spMkLst>
        </pc:spChg>
        <pc:spChg chg="add del">
          <ac:chgData name="VIshesh Dvivedi" userId="443e68eee9fa3442" providerId="Windows Live" clId="Web-{D10EF063-8B3D-43E3-9842-17A0780F383A}" dt="2021-04-17T14:24:01.901" v="2506"/>
          <ac:spMkLst>
            <pc:docMk/>
            <pc:sldMk cId="3291659228" sldId="266"/>
            <ac:spMk id="121" creationId="{A3EF0E40-AEB8-4DF7-A67A-7317B3BF94CA}"/>
          </ac:spMkLst>
        </pc:spChg>
        <pc:spChg chg="add">
          <ac:chgData name="VIshesh Dvivedi" userId="443e68eee9fa3442" providerId="Windows Live" clId="Web-{D10EF063-8B3D-43E3-9842-17A0780F383A}" dt="2021-04-17T14:24:01.901" v="2506"/>
          <ac:spMkLst>
            <pc:docMk/>
            <pc:sldMk cId="3291659228" sldId="266"/>
            <ac:spMk id="132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24:01.901" v="2506"/>
          <ac:spMkLst>
            <pc:docMk/>
            <pc:sldMk cId="3291659228" sldId="266"/>
            <ac:spMk id="134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24:01.871" v="2505"/>
          <ac:spMkLst>
            <pc:docMk/>
            <pc:sldMk cId="3291659228" sldId="266"/>
            <ac:spMk id="135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24:01.901" v="2506"/>
          <ac:spMkLst>
            <pc:docMk/>
            <pc:sldMk cId="3291659228" sldId="266"/>
            <ac:spMk id="136" creationId="{A3EF0E40-AEB8-4DF7-A67A-7317B3BF94CA}"/>
          </ac:spMkLst>
        </pc:spChg>
        <pc:spChg chg="add del">
          <ac:chgData name="VIshesh Dvivedi" userId="443e68eee9fa3442" providerId="Windows Live" clId="Web-{D10EF063-8B3D-43E3-9842-17A0780F383A}" dt="2021-04-17T14:24:01.871" v="2505"/>
          <ac:spMkLst>
            <pc:docMk/>
            <pc:sldMk cId="3291659228" sldId="266"/>
            <ac:spMk id="139" creationId="{8651CFA9-6065-4243-AC48-858E359780B1}"/>
          </ac:spMkLst>
        </pc:spChg>
        <pc:spChg chg="add del">
          <ac:chgData name="VIshesh Dvivedi" userId="443e68eee9fa3442" providerId="Windows Live" clId="Web-{D10EF063-8B3D-43E3-9842-17A0780F383A}" dt="2021-04-17T14:24:01.871" v="2505"/>
          <ac:spMkLst>
            <pc:docMk/>
            <pc:sldMk cId="3291659228" sldId="266"/>
            <ac:spMk id="141" creationId="{8B7CC9ED-57A2-429E-8FD9-D55F47275908}"/>
          </ac:spMkLst>
        </pc:spChg>
        <pc:spChg chg="add del">
          <ac:chgData name="VIshesh Dvivedi" userId="443e68eee9fa3442" providerId="Windows Live" clId="Web-{D10EF063-8B3D-43E3-9842-17A0780F383A}" dt="2021-04-17T14:24:01.871" v="2505"/>
          <ac:spMkLst>
            <pc:docMk/>
            <pc:sldMk cId="3291659228" sldId="266"/>
            <ac:spMk id="143" creationId="{A3EF0E40-AEB8-4DF7-A67A-7317B3BF94CA}"/>
          </ac:spMkLst>
        </pc:spChg>
        <pc:grpChg chg="add del">
          <ac:chgData name="VIshesh Dvivedi" userId="443e68eee9fa3442" providerId="Windows Live" clId="Web-{D10EF063-8B3D-43E3-9842-17A0780F383A}" dt="2021-04-17T14:24:01.901" v="2506"/>
          <ac:grpSpMkLst>
            <pc:docMk/>
            <pc:sldMk cId="3291659228" sldId="266"/>
            <ac:grpSpMk id="128" creationId="{739BAE37-B96C-4F71-BC0F-C5F3C7DFDE2A}"/>
          </ac:grpSpMkLst>
        </pc:grpChg>
        <pc:grpChg chg="add">
          <ac:chgData name="VIshesh Dvivedi" userId="443e68eee9fa3442" providerId="Windows Live" clId="Web-{D10EF063-8B3D-43E3-9842-17A0780F383A}" dt="2021-04-17T14:24:01.901" v="2506"/>
          <ac:grpSpMkLst>
            <pc:docMk/>
            <pc:sldMk cId="3291659228" sldId="266"/>
            <ac:grpSpMk id="138" creationId="{EE9B2788-52F7-4FD8-9A6C-1CBD701193C8}"/>
          </ac:grpSpMkLst>
        </pc:grpChg>
        <pc:grpChg chg="add del">
          <ac:chgData name="VIshesh Dvivedi" userId="443e68eee9fa3442" providerId="Windows Live" clId="Web-{D10EF063-8B3D-43E3-9842-17A0780F383A}" dt="2021-04-17T14:24:01.871" v="2505"/>
          <ac:grpSpMkLst>
            <pc:docMk/>
            <pc:sldMk cId="3291659228" sldId="266"/>
            <ac:grpSpMk id="145" creationId="{739BAE37-B96C-4F71-BC0F-C5F3C7DFDE2A}"/>
          </ac:grpSpMkLst>
        </pc:grpChg>
        <pc:picChg chg="del">
          <ac:chgData name="VIshesh Dvivedi" userId="443e68eee9fa3442" providerId="Windows Live" clId="Web-{D10EF063-8B3D-43E3-9842-17A0780F383A}" dt="2021-04-17T14:23:10.322" v="2501"/>
          <ac:picMkLst>
            <pc:docMk/>
            <pc:sldMk cId="3291659228" sldId="266"/>
            <ac:picMk id="6" creationId="{15C231E4-5289-4CDB-B3B9-F69B2ED1EF59}"/>
          </ac:picMkLst>
        </pc:picChg>
        <pc:picChg chg="add mod ord modCrop">
          <ac:chgData name="VIshesh Dvivedi" userId="443e68eee9fa3442" providerId="Windows Live" clId="Web-{D10EF063-8B3D-43E3-9842-17A0780F383A}" dt="2021-04-17T14:24:01.901" v="2506"/>
          <ac:picMkLst>
            <pc:docMk/>
            <pc:sldMk cId="3291659228" sldId="266"/>
            <ac:picMk id="7" creationId="{508C751E-FA94-476B-AF3C-4350F68D5A53}"/>
          </ac:picMkLst>
        </pc:picChg>
        <pc:picChg chg="add del">
          <ac:chgData name="VIshesh Dvivedi" userId="443e68eee9fa3442" providerId="Windows Live" clId="Web-{D10EF063-8B3D-43E3-9842-17A0780F383A}" dt="2021-04-17T14:24:01.901" v="2506"/>
          <ac:picMkLst>
            <pc:docMk/>
            <pc:sldMk cId="3291659228" sldId="266"/>
            <ac:picMk id="116" creationId="{BC526B7A-4801-4FD1-95C8-03AF22629E87}"/>
          </ac:picMkLst>
        </pc:picChg>
        <pc:picChg chg="add">
          <ac:chgData name="VIshesh Dvivedi" userId="443e68eee9fa3442" providerId="Windows Live" clId="Web-{D10EF063-8B3D-43E3-9842-17A0780F383A}" dt="2021-04-17T14:24:01.901" v="2506"/>
          <ac:picMkLst>
            <pc:docMk/>
            <pc:sldMk cId="3291659228" sldId="266"/>
            <ac:picMk id="133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24:01.871" v="2505"/>
          <ac:picMkLst>
            <pc:docMk/>
            <pc:sldMk cId="3291659228" sldId="266"/>
            <ac:picMk id="137" creationId="{BC526B7A-4801-4FD1-95C8-03AF22629E87}"/>
          </ac:picMkLst>
        </pc:picChg>
      </pc:sldChg>
      <pc:sldChg chg="addSp delSp modSp new mod ord setBg addAnim delAnim">
        <pc:chgData name="VIshesh Dvivedi" userId="443e68eee9fa3442" providerId="Windows Live" clId="Web-{D10EF063-8B3D-43E3-9842-17A0780F383A}" dt="2021-04-17T14:25:47.043" v="2539"/>
        <pc:sldMkLst>
          <pc:docMk/>
          <pc:sldMk cId="2144677449" sldId="267"/>
        </pc:sldMkLst>
        <pc:spChg chg="mod ord">
          <ac:chgData name="VIshesh Dvivedi" userId="443e68eee9fa3442" providerId="Windows Live" clId="Web-{D10EF063-8B3D-43E3-9842-17A0780F383A}" dt="2021-04-17T14:25:47.043" v="2539"/>
          <ac:spMkLst>
            <pc:docMk/>
            <pc:sldMk cId="2144677449" sldId="267"/>
            <ac:spMk id="2" creationId="{419A2995-4CC8-418C-87E9-B7B3B63871F6}"/>
          </ac:spMkLst>
        </pc:spChg>
        <pc:spChg chg="add">
          <ac:chgData name="VIshesh Dvivedi" userId="443e68eee9fa3442" providerId="Windows Live" clId="Web-{D10EF063-8B3D-43E3-9842-17A0780F383A}" dt="2021-04-17T14:25:47.043" v="2539"/>
          <ac:spMkLst>
            <pc:docMk/>
            <pc:sldMk cId="2144677449" sldId="267"/>
            <ac:spMk id="5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25:47.043" v="2539"/>
          <ac:spMkLst>
            <pc:docMk/>
            <pc:sldMk cId="2144677449" sldId="267"/>
            <ac:spMk id="7" creationId="{E2748806-3AF5-4078-830A-C1F26BF1B200}"/>
          </ac:spMkLst>
        </pc:spChg>
        <pc:spChg chg="add del">
          <ac:chgData name="VIshesh Dvivedi" userId="443e68eee9fa3442" providerId="Windows Live" clId="Web-{D10EF063-8B3D-43E3-9842-17A0780F383A}" dt="2021-04-17T14:25:47.043" v="2538"/>
          <ac:spMkLst>
            <pc:docMk/>
            <pc:sldMk cId="2144677449" sldId="267"/>
            <ac:spMk id="8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25:47.043" v="2539"/>
          <ac:spMkLst>
            <pc:docMk/>
            <pc:sldMk cId="2144677449" sldId="267"/>
            <ac:spMk id="9" creationId="{BF991FCB-5132-414C-B377-526F56121B69}"/>
          </ac:spMkLst>
        </pc:spChg>
        <pc:spChg chg="add">
          <ac:chgData name="VIshesh Dvivedi" userId="443e68eee9fa3442" providerId="Windows Live" clId="Web-{D10EF063-8B3D-43E3-9842-17A0780F383A}" dt="2021-04-17T14:25:47.043" v="2539"/>
          <ac:spMkLst>
            <pc:docMk/>
            <pc:sldMk cId="2144677449" sldId="267"/>
            <ac:spMk id="11" creationId="{F23DAFF7-4C98-4E0E-8986-198D54B6C1F0}"/>
          </ac:spMkLst>
        </pc:spChg>
        <pc:spChg chg="add del">
          <ac:chgData name="VIshesh Dvivedi" userId="443e68eee9fa3442" providerId="Windows Live" clId="Web-{D10EF063-8B3D-43E3-9842-17A0780F383A}" dt="2021-04-17T14:25:47.043" v="2538"/>
          <ac:spMkLst>
            <pc:docMk/>
            <pc:sldMk cId="2144677449" sldId="267"/>
            <ac:spMk id="12" creationId="{E2748806-3AF5-4078-830A-C1F26BF1B200}"/>
          </ac:spMkLst>
        </pc:spChg>
        <pc:spChg chg="add del">
          <ac:chgData name="VIshesh Dvivedi" userId="443e68eee9fa3442" providerId="Windows Live" clId="Web-{D10EF063-8B3D-43E3-9842-17A0780F383A}" dt="2021-04-17T14:25:47.043" v="2538"/>
          <ac:spMkLst>
            <pc:docMk/>
            <pc:sldMk cId="2144677449" sldId="267"/>
            <ac:spMk id="14" creationId="{BF991FCB-5132-414C-B377-526F56121B69}"/>
          </ac:spMkLst>
        </pc:spChg>
        <pc:spChg chg="add del">
          <ac:chgData name="VIshesh Dvivedi" userId="443e68eee9fa3442" providerId="Windows Live" clId="Web-{D10EF063-8B3D-43E3-9842-17A0780F383A}" dt="2021-04-17T14:25:47.043" v="2538"/>
          <ac:spMkLst>
            <pc:docMk/>
            <pc:sldMk cId="2144677449" sldId="267"/>
            <ac:spMk id="16" creationId="{F23DAFF7-4C98-4E0E-8986-198D54B6C1F0}"/>
          </ac:spMkLst>
        </pc:spChg>
        <pc:picChg chg="add mod">
          <ac:chgData name="VIshesh Dvivedi" userId="443e68eee9fa3442" providerId="Windows Live" clId="Web-{D10EF063-8B3D-43E3-9842-17A0780F383A}" dt="2021-04-17T14:25:47.043" v="2539"/>
          <ac:picMkLst>
            <pc:docMk/>
            <pc:sldMk cId="2144677449" sldId="267"/>
            <ac:picMk id="3" creationId="{4CC880EF-A615-4691-96AD-93D74F43717C}"/>
          </ac:picMkLst>
        </pc:picChg>
        <pc:picChg chg="add">
          <ac:chgData name="VIshesh Dvivedi" userId="443e68eee9fa3442" providerId="Windows Live" clId="Web-{D10EF063-8B3D-43E3-9842-17A0780F383A}" dt="2021-04-17T14:25:47.043" v="2539"/>
          <ac:picMkLst>
            <pc:docMk/>
            <pc:sldMk cId="2144677449" sldId="267"/>
            <ac:picMk id="6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25:47.043" v="2538"/>
          <ac:picMkLst>
            <pc:docMk/>
            <pc:sldMk cId="2144677449" sldId="267"/>
            <ac:picMk id="10" creationId="{BC526B7A-4801-4FD1-95C8-03AF22629E87}"/>
          </ac:picMkLst>
        </pc:picChg>
      </pc:sldChg>
      <pc:sldChg chg="addSp delSp modSp add replId addAnim">
        <pc:chgData name="VIshesh Dvivedi" userId="443e68eee9fa3442" providerId="Windows Live" clId="Web-{D10EF063-8B3D-43E3-9842-17A0780F383A}" dt="2021-04-17T14:27:47.108" v="2571"/>
        <pc:sldMkLst>
          <pc:docMk/>
          <pc:sldMk cId="1381105184" sldId="268"/>
        </pc:sldMkLst>
        <pc:spChg chg="mod ord">
          <ac:chgData name="VIshesh Dvivedi" userId="443e68eee9fa3442" providerId="Windows Live" clId="Web-{D10EF063-8B3D-43E3-9842-17A0780F383A}" dt="2021-04-17T14:27:47.108" v="2569"/>
          <ac:spMkLst>
            <pc:docMk/>
            <pc:sldMk cId="1381105184" sldId="268"/>
            <ac:spMk id="2" creationId="{419A2995-4CC8-418C-87E9-B7B3B63871F6}"/>
          </ac:spMkLst>
        </pc:spChg>
        <pc:spChg chg="del">
          <ac:chgData name="VIshesh Dvivedi" userId="443e68eee9fa3442" providerId="Windows Live" clId="Web-{D10EF063-8B3D-43E3-9842-17A0780F383A}" dt="2021-04-17T14:27:47.108" v="2569"/>
          <ac:spMkLst>
            <pc:docMk/>
            <pc:sldMk cId="1381105184" sldId="268"/>
            <ac:spMk id="5" creationId="{0BABF38A-8A0D-492E-BD20-6CF4D46B50BD}"/>
          </ac:spMkLst>
        </pc:spChg>
        <pc:spChg chg="del">
          <ac:chgData name="VIshesh Dvivedi" userId="443e68eee9fa3442" providerId="Windows Live" clId="Web-{D10EF063-8B3D-43E3-9842-17A0780F383A}" dt="2021-04-17T14:27:47.108" v="2569"/>
          <ac:spMkLst>
            <pc:docMk/>
            <pc:sldMk cId="1381105184" sldId="268"/>
            <ac:spMk id="7" creationId="{E2748806-3AF5-4078-830A-C1F26BF1B200}"/>
          </ac:spMkLst>
        </pc:spChg>
        <pc:spChg chg="del">
          <ac:chgData name="VIshesh Dvivedi" userId="443e68eee9fa3442" providerId="Windows Live" clId="Web-{D10EF063-8B3D-43E3-9842-17A0780F383A}" dt="2021-04-17T14:27:47.108" v="2569"/>
          <ac:spMkLst>
            <pc:docMk/>
            <pc:sldMk cId="1381105184" sldId="268"/>
            <ac:spMk id="9" creationId="{BF991FCB-5132-414C-B377-526F56121B69}"/>
          </ac:spMkLst>
        </pc:spChg>
        <pc:spChg chg="del">
          <ac:chgData name="VIshesh Dvivedi" userId="443e68eee9fa3442" providerId="Windows Live" clId="Web-{D10EF063-8B3D-43E3-9842-17A0780F383A}" dt="2021-04-17T14:27:47.108" v="2569"/>
          <ac:spMkLst>
            <pc:docMk/>
            <pc:sldMk cId="1381105184" sldId="268"/>
            <ac:spMk id="11" creationId="{F23DAFF7-4C98-4E0E-8986-198D54B6C1F0}"/>
          </ac:spMkLst>
        </pc:spChg>
        <pc:spChg chg="add">
          <ac:chgData name="VIshesh Dvivedi" userId="443e68eee9fa3442" providerId="Windows Live" clId="Web-{D10EF063-8B3D-43E3-9842-17A0780F383A}" dt="2021-04-17T14:27:47.108" v="2569"/>
          <ac:spMkLst>
            <pc:docMk/>
            <pc:sldMk cId="1381105184" sldId="268"/>
            <ac:spMk id="16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27:47.108" v="2569"/>
          <ac:spMkLst>
            <pc:docMk/>
            <pc:sldMk cId="1381105184" sldId="268"/>
            <ac:spMk id="20" creationId="{E2748806-3AF5-4078-830A-C1F26BF1B200}"/>
          </ac:spMkLst>
        </pc:spChg>
        <pc:spChg chg="add">
          <ac:chgData name="VIshesh Dvivedi" userId="443e68eee9fa3442" providerId="Windows Live" clId="Web-{D10EF063-8B3D-43E3-9842-17A0780F383A}" dt="2021-04-17T14:27:47.108" v="2569"/>
          <ac:spMkLst>
            <pc:docMk/>
            <pc:sldMk cId="1381105184" sldId="268"/>
            <ac:spMk id="22" creationId="{BF991FCB-5132-414C-B377-526F56121B69}"/>
          </ac:spMkLst>
        </pc:spChg>
        <pc:spChg chg="add">
          <ac:chgData name="VIshesh Dvivedi" userId="443e68eee9fa3442" providerId="Windows Live" clId="Web-{D10EF063-8B3D-43E3-9842-17A0780F383A}" dt="2021-04-17T14:27:47.108" v="2569"/>
          <ac:spMkLst>
            <pc:docMk/>
            <pc:sldMk cId="1381105184" sldId="268"/>
            <ac:spMk id="24" creationId="{F23DAFF7-4C98-4E0E-8986-198D54B6C1F0}"/>
          </ac:spMkLst>
        </pc:spChg>
        <pc:picChg chg="del">
          <ac:chgData name="VIshesh Dvivedi" userId="443e68eee9fa3442" providerId="Windows Live" clId="Web-{D10EF063-8B3D-43E3-9842-17A0780F383A}" dt="2021-04-17T14:27:31.717" v="2566"/>
          <ac:picMkLst>
            <pc:docMk/>
            <pc:sldMk cId="1381105184" sldId="268"/>
            <ac:picMk id="3" creationId="{4CC880EF-A615-4691-96AD-93D74F43717C}"/>
          </ac:picMkLst>
        </pc:picChg>
        <pc:picChg chg="add mod">
          <ac:chgData name="VIshesh Dvivedi" userId="443e68eee9fa3442" providerId="Windows Live" clId="Web-{D10EF063-8B3D-43E3-9842-17A0780F383A}" dt="2021-04-17T14:27:47.108" v="2569"/>
          <ac:picMkLst>
            <pc:docMk/>
            <pc:sldMk cId="1381105184" sldId="268"/>
            <ac:picMk id="4" creationId="{060FB0C3-3D19-4BFC-9674-48C14D2190A1}"/>
          </ac:picMkLst>
        </pc:picChg>
        <pc:picChg chg="del">
          <ac:chgData name="VIshesh Dvivedi" userId="443e68eee9fa3442" providerId="Windows Live" clId="Web-{D10EF063-8B3D-43E3-9842-17A0780F383A}" dt="2021-04-17T14:27:47.108" v="2569"/>
          <ac:picMkLst>
            <pc:docMk/>
            <pc:sldMk cId="1381105184" sldId="268"/>
            <ac:picMk id="6" creationId="{BC526B7A-4801-4FD1-95C8-03AF22629E87}"/>
          </ac:picMkLst>
        </pc:picChg>
        <pc:picChg chg="add">
          <ac:chgData name="VIshesh Dvivedi" userId="443e68eee9fa3442" providerId="Windows Live" clId="Web-{D10EF063-8B3D-43E3-9842-17A0780F383A}" dt="2021-04-17T14:27:47.108" v="2569"/>
          <ac:picMkLst>
            <pc:docMk/>
            <pc:sldMk cId="1381105184" sldId="268"/>
            <ac:picMk id="18" creationId="{BC526B7A-4801-4FD1-95C8-03AF22629E87}"/>
          </ac:picMkLst>
        </pc:picChg>
      </pc:sldChg>
      <pc:sldChg chg="addSp delSp modSp add replId delAnim">
        <pc:chgData name="VIshesh Dvivedi" userId="443e68eee9fa3442" providerId="Windows Live" clId="Web-{D10EF063-8B3D-43E3-9842-17A0780F383A}" dt="2021-04-17T14:30:08.220" v="2611"/>
        <pc:sldMkLst>
          <pc:docMk/>
          <pc:sldMk cId="763567038" sldId="269"/>
        </pc:sldMkLst>
        <pc:spChg chg="mod ord">
          <ac:chgData name="VIshesh Dvivedi" userId="443e68eee9fa3442" providerId="Windows Live" clId="Web-{D10EF063-8B3D-43E3-9842-17A0780F383A}" dt="2021-04-17T14:30:08.220" v="2611"/>
          <ac:spMkLst>
            <pc:docMk/>
            <pc:sldMk cId="763567038" sldId="269"/>
            <ac:spMk id="2" creationId="{419A2995-4CC8-418C-87E9-B7B3B63871F6}"/>
          </ac:spMkLst>
        </pc:spChg>
        <pc:spChg chg="del">
          <ac:chgData name="VIshesh Dvivedi" userId="443e68eee9fa3442" providerId="Windows Live" clId="Web-{D10EF063-8B3D-43E3-9842-17A0780F383A}" dt="2021-04-17T14:30:08.220" v="2611"/>
          <ac:spMkLst>
            <pc:docMk/>
            <pc:sldMk cId="763567038" sldId="269"/>
            <ac:spMk id="16" creationId="{0BABF38A-8A0D-492E-BD20-6CF4D46B50BD}"/>
          </ac:spMkLst>
        </pc:spChg>
        <pc:spChg chg="del">
          <ac:chgData name="VIshesh Dvivedi" userId="443e68eee9fa3442" providerId="Windows Live" clId="Web-{D10EF063-8B3D-43E3-9842-17A0780F383A}" dt="2021-04-17T14:30:08.220" v="2611"/>
          <ac:spMkLst>
            <pc:docMk/>
            <pc:sldMk cId="763567038" sldId="269"/>
            <ac:spMk id="20" creationId="{E2748806-3AF5-4078-830A-C1F26BF1B200}"/>
          </ac:spMkLst>
        </pc:spChg>
        <pc:spChg chg="del">
          <ac:chgData name="VIshesh Dvivedi" userId="443e68eee9fa3442" providerId="Windows Live" clId="Web-{D10EF063-8B3D-43E3-9842-17A0780F383A}" dt="2021-04-17T14:30:08.220" v="2611"/>
          <ac:spMkLst>
            <pc:docMk/>
            <pc:sldMk cId="763567038" sldId="269"/>
            <ac:spMk id="22" creationId="{BF991FCB-5132-414C-B377-526F56121B69}"/>
          </ac:spMkLst>
        </pc:spChg>
        <pc:spChg chg="del">
          <ac:chgData name="VIshesh Dvivedi" userId="443e68eee9fa3442" providerId="Windows Live" clId="Web-{D10EF063-8B3D-43E3-9842-17A0780F383A}" dt="2021-04-17T14:30:08.220" v="2611"/>
          <ac:spMkLst>
            <pc:docMk/>
            <pc:sldMk cId="763567038" sldId="269"/>
            <ac:spMk id="24" creationId="{F23DAFF7-4C98-4E0E-8986-198D54B6C1F0}"/>
          </ac:spMkLst>
        </pc:spChg>
        <pc:spChg chg="add">
          <ac:chgData name="VIshesh Dvivedi" userId="443e68eee9fa3442" providerId="Windows Live" clId="Web-{D10EF063-8B3D-43E3-9842-17A0780F383A}" dt="2021-04-17T14:30:08.220" v="2611"/>
          <ac:spMkLst>
            <pc:docMk/>
            <pc:sldMk cId="763567038" sldId="269"/>
            <ac:spMk id="29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30:08.220" v="2611"/>
          <ac:spMkLst>
            <pc:docMk/>
            <pc:sldMk cId="763567038" sldId="269"/>
            <ac:spMk id="33" creationId="{E2748806-3AF5-4078-830A-C1F26BF1B200}"/>
          </ac:spMkLst>
        </pc:spChg>
        <pc:spChg chg="add">
          <ac:chgData name="VIshesh Dvivedi" userId="443e68eee9fa3442" providerId="Windows Live" clId="Web-{D10EF063-8B3D-43E3-9842-17A0780F383A}" dt="2021-04-17T14:30:08.220" v="2611"/>
          <ac:spMkLst>
            <pc:docMk/>
            <pc:sldMk cId="763567038" sldId="269"/>
            <ac:spMk id="35" creationId="{BF991FCB-5132-414C-B377-526F56121B69}"/>
          </ac:spMkLst>
        </pc:spChg>
        <pc:spChg chg="add">
          <ac:chgData name="VIshesh Dvivedi" userId="443e68eee9fa3442" providerId="Windows Live" clId="Web-{D10EF063-8B3D-43E3-9842-17A0780F383A}" dt="2021-04-17T14:30:08.220" v="2611"/>
          <ac:spMkLst>
            <pc:docMk/>
            <pc:sldMk cId="763567038" sldId="269"/>
            <ac:spMk id="37" creationId="{F23DAFF7-4C98-4E0E-8986-198D54B6C1F0}"/>
          </ac:spMkLst>
        </pc:spChg>
        <pc:picChg chg="add mod">
          <ac:chgData name="VIshesh Dvivedi" userId="443e68eee9fa3442" providerId="Windows Live" clId="Web-{D10EF063-8B3D-43E3-9842-17A0780F383A}" dt="2021-04-17T14:30:08.220" v="2611"/>
          <ac:picMkLst>
            <pc:docMk/>
            <pc:sldMk cId="763567038" sldId="269"/>
            <ac:picMk id="3" creationId="{2B1A4523-4FE6-4EB5-A46D-7B9AC12BAF87}"/>
          </ac:picMkLst>
        </pc:picChg>
        <pc:picChg chg="del">
          <ac:chgData name="VIshesh Dvivedi" userId="443e68eee9fa3442" providerId="Windows Live" clId="Web-{D10EF063-8B3D-43E3-9842-17A0780F383A}" dt="2021-04-17T14:29:55.532" v="2608"/>
          <ac:picMkLst>
            <pc:docMk/>
            <pc:sldMk cId="763567038" sldId="269"/>
            <ac:picMk id="4" creationId="{060FB0C3-3D19-4BFC-9674-48C14D2190A1}"/>
          </ac:picMkLst>
        </pc:picChg>
        <pc:picChg chg="del">
          <ac:chgData name="VIshesh Dvivedi" userId="443e68eee9fa3442" providerId="Windows Live" clId="Web-{D10EF063-8B3D-43E3-9842-17A0780F383A}" dt="2021-04-17T14:30:08.220" v="2611"/>
          <ac:picMkLst>
            <pc:docMk/>
            <pc:sldMk cId="763567038" sldId="269"/>
            <ac:picMk id="18" creationId="{BC526B7A-4801-4FD1-95C8-03AF22629E87}"/>
          </ac:picMkLst>
        </pc:picChg>
        <pc:picChg chg="add">
          <ac:chgData name="VIshesh Dvivedi" userId="443e68eee9fa3442" providerId="Windows Live" clId="Web-{D10EF063-8B3D-43E3-9842-17A0780F383A}" dt="2021-04-17T14:30:08.220" v="2611"/>
          <ac:picMkLst>
            <pc:docMk/>
            <pc:sldMk cId="763567038" sldId="269"/>
            <ac:picMk id="31" creationId="{BC526B7A-4801-4FD1-95C8-03AF22629E87}"/>
          </ac:picMkLst>
        </pc:picChg>
      </pc:sldChg>
      <pc:sldChg chg="addSp delSp modSp add replId">
        <pc:chgData name="VIshesh Dvivedi" userId="443e68eee9fa3442" providerId="Windows Live" clId="Web-{D10EF063-8B3D-43E3-9842-17A0780F383A}" dt="2021-04-17T14:40:58.622" v="2625"/>
        <pc:sldMkLst>
          <pc:docMk/>
          <pc:sldMk cId="3713451819" sldId="270"/>
        </pc:sldMkLst>
        <pc:spChg chg="mod ord">
          <ac:chgData name="VIshesh Dvivedi" userId="443e68eee9fa3442" providerId="Windows Live" clId="Web-{D10EF063-8B3D-43E3-9842-17A0780F383A}" dt="2021-04-17T14:40:58.622" v="2625"/>
          <ac:spMkLst>
            <pc:docMk/>
            <pc:sldMk cId="3713451819" sldId="270"/>
            <ac:spMk id="2" creationId="{419A2995-4CC8-418C-87E9-B7B3B63871F6}"/>
          </ac:spMkLst>
        </pc:spChg>
        <pc:spChg chg="del">
          <ac:chgData name="VIshesh Dvivedi" userId="443e68eee9fa3442" providerId="Windows Live" clId="Web-{D10EF063-8B3D-43E3-9842-17A0780F383A}" dt="2021-04-17T14:39:13.323" v="2615"/>
          <ac:spMkLst>
            <pc:docMk/>
            <pc:sldMk cId="3713451819" sldId="270"/>
            <ac:spMk id="29" creationId="{0BABF38A-8A0D-492E-BD20-6CF4D46B50BD}"/>
          </ac:spMkLst>
        </pc:spChg>
        <pc:spChg chg="del">
          <ac:chgData name="VIshesh Dvivedi" userId="443e68eee9fa3442" providerId="Windows Live" clId="Web-{D10EF063-8B3D-43E3-9842-17A0780F383A}" dt="2021-04-17T14:39:13.323" v="2615"/>
          <ac:spMkLst>
            <pc:docMk/>
            <pc:sldMk cId="3713451819" sldId="270"/>
            <ac:spMk id="33" creationId="{E2748806-3AF5-4078-830A-C1F26BF1B200}"/>
          </ac:spMkLst>
        </pc:spChg>
        <pc:spChg chg="del">
          <ac:chgData name="VIshesh Dvivedi" userId="443e68eee9fa3442" providerId="Windows Live" clId="Web-{D10EF063-8B3D-43E3-9842-17A0780F383A}" dt="2021-04-17T14:39:13.323" v="2615"/>
          <ac:spMkLst>
            <pc:docMk/>
            <pc:sldMk cId="3713451819" sldId="270"/>
            <ac:spMk id="35" creationId="{BF991FCB-5132-414C-B377-526F56121B69}"/>
          </ac:spMkLst>
        </pc:spChg>
        <pc:spChg chg="del">
          <ac:chgData name="VIshesh Dvivedi" userId="443e68eee9fa3442" providerId="Windows Live" clId="Web-{D10EF063-8B3D-43E3-9842-17A0780F383A}" dt="2021-04-17T14:39:13.323" v="2615"/>
          <ac:spMkLst>
            <pc:docMk/>
            <pc:sldMk cId="3713451819" sldId="270"/>
            <ac:spMk id="37" creationId="{F23DAFF7-4C98-4E0E-8986-198D54B6C1F0}"/>
          </ac:spMkLst>
        </pc:spChg>
        <pc:spChg chg="add del">
          <ac:chgData name="VIshesh Dvivedi" userId="443e68eee9fa3442" providerId="Windows Live" clId="Web-{D10EF063-8B3D-43E3-9842-17A0780F383A}" dt="2021-04-17T14:40:58.622" v="2625"/>
          <ac:spMkLst>
            <pc:docMk/>
            <pc:sldMk cId="3713451819" sldId="270"/>
            <ac:spMk id="42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40:58.622" v="2625"/>
          <ac:spMkLst>
            <pc:docMk/>
            <pc:sldMk cId="3713451819" sldId="270"/>
            <ac:spMk id="46" creationId="{E2748806-3AF5-4078-830A-C1F26BF1B200}"/>
          </ac:spMkLst>
        </pc:spChg>
        <pc:spChg chg="add del">
          <ac:chgData name="VIshesh Dvivedi" userId="443e68eee9fa3442" providerId="Windows Live" clId="Web-{D10EF063-8B3D-43E3-9842-17A0780F383A}" dt="2021-04-17T14:40:58.622" v="2625"/>
          <ac:spMkLst>
            <pc:docMk/>
            <pc:sldMk cId="3713451819" sldId="270"/>
            <ac:spMk id="48" creationId="{BF991FCB-5132-414C-B377-526F56121B69}"/>
          </ac:spMkLst>
        </pc:spChg>
        <pc:spChg chg="add del">
          <ac:chgData name="VIshesh Dvivedi" userId="443e68eee9fa3442" providerId="Windows Live" clId="Web-{D10EF063-8B3D-43E3-9842-17A0780F383A}" dt="2021-04-17T14:40:58.622" v="2625"/>
          <ac:spMkLst>
            <pc:docMk/>
            <pc:sldMk cId="3713451819" sldId="270"/>
            <ac:spMk id="50" creationId="{F23DAFF7-4C98-4E0E-8986-198D54B6C1F0}"/>
          </ac:spMkLst>
        </pc:spChg>
        <pc:spChg chg="add">
          <ac:chgData name="VIshesh Dvivedi" userId="443e68eee9fa3442" providerId="Windows Live" clId="Web-{D10EF063-8B3D-43E3-9842-17A0780F383A}" dt="2021-04-17T14:40:58.622" v="2625"/>
          <ac:spMkLst>
            <pc:docMk/>
            <pc:sldMk cId="3713451819" sldId="270"/>
            <ac:spMk id="55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40:58.622" v="2625"/>
          <ac:spMkLst>
            <pc:docMk/>
            <pc:sldMk cId="3713451819" sldId="270"/>
            <ac:spMk id="59" creationId="{E2748806-3AF5-4078-830A-C1F26BF1B200}"/>
          </ac:spMkLst>
        </pc:spChg>
        <pc:spChg chg="add">
          <ac:chgData name="VIshesh Dvivedi" userId="443e68eee9fa3442" providerId="Windows Live" clId="Web-{D10EF063-8B3D-43E3-9842-17A0780F383A}" dt="2021-04-17T14:40:58.622" v="2625"/>
          <ac:spMkLst>
            <pc:docMk/>
            <pc:sldMk cId="3713451819" sldId="270"/>
            <ac:spMk id="61" creationId="{BF991FCB-5132-414C-B377-526F56121B69}"/>
          </ac:spMkLst>
        </pc:spChg>
        <pc:spChg chg="add">
          <ac:chgData name="VIshesh Dvivedi" userId="443e68eee9fa3442" providerId="Windows Live" clId="Web-{D10EF063-8B3D-43E3-9842-17A0780F383A}" dt="2021-04-17T14:40:58.622" v="2625"/>
          <ac:spMkLst>
            <pc:docMk/>
            <pc:sldMk cId="3713451819" sldId="270"/>
            <ac:spMk id="63" creationId="{F23DAFF7-4C98-4E0E-8986-198D54B6C1F0}"/>
          </ac:spMkLst>
        </pc:spChg>
        <pc:picChg chg="del">
          <ac:chgData name="VIshesh Dvivedi" userId="443e68eee9fa3442" providerId="Windows Live" clId="Web-{D10EF063-8B3D-43E3-9842-17A0780F383A}" dt="2021-04-17T14:38:59.323" v="2613"/>
          <ac:picMkLst>
            <pc:docMk/>
            <pc:sldMk cId="3713451819" sldId="270"/>
            <ac:picMk id="3" creationId="{2B1A4523-4FE6-4EB5-A46D-7B9AC12BAF87}"/>
          </ac:picMkLst>
        </pc:picChg>
        <pc:picChg chg="add del mod">
          <ac:chgData name="VIshesh Dvivedi" userId="443e68eee9fa3442" providerId="Windows Live" clId="Web-{D10EF063-8B3D-43E3-9842-17A0780F383A}" dt="2021-04-17T14:40:50.497" v="2623"/>
          <ac:picMkLst>
            <pc:docMk/>
            <pc:sldMk cId="3713451819" sldId="270"/>
            <ac:picMk id="4" creationId="{C25566D9-1195-4DE3-90DC-CB0CA8BAB893}"/>
          </ac:picMkLst>
        </pc:picChg>
        <pc:picChg chg="add mod">
          <ac:chgData name="VIshesh Dvivedi" userId="443e68eee9fa3442" providerId="Windows Live" clId="Web-{D10EF063-8B3D-43E3-9842-17A0780F383A}" dt="2021-04-17T14:40:58.622" v="2625"/>
          <ac:picMkLst>
            <pc:docMk/>
            <pc:sldMk cId="3713451819" sldId="270"/>
            <ac:picMk id="5" creationId="{C9F3EA87-8311-4963-A50D-0C519BEA5AF1}"/>
          </ac:picMkLst>
        </pc:picChg>
        <pc:picChg chg="add del">
          <ac:chgData name="VIshesh Dvivedi" userId="443e68eee9fa3442" providerId="Windows Live" clId="Web-{D10EF063-8B3D-43E3-9842-17A0780F383A}" dt="2021-04-17T14:40:48.872" v="2622"/>
          <ac:picMkLst>
            <pc:docMk/>
            <pc:sldMk cId="3713451819" sldId="270"/>
            <ac:picMk id="15" creationId="{47A0813B-12D2-4D09-B50E-6749B03F55A4}"/>
          </ac:picMkLst>
        </pc:picChg>
        <pc:picChg chg="del">
          <ac:chgData name="VIshesh Dvivedi" userId="443e68eee9fa3442" providerId="Windows Live" clId="Web-{D10EF063-8B3D-43E3-9842-17A0780F383A}" dt="2021-04-17T14:39:13.323" v="2615"/>
          <ac:picMkLst>
            <pc:docMk/>
            <pc:sldMk cId="3713451819" sldId="270"/>
            <ac:picMk id="31" creationId="{BC526B7A-4801-4FD1-95C8-03AF22629E87}"/>
          </ac:picMkLst>
        </pc:picChg>
        <pc:picChg chg="add del">
          <ac:chgData name="VIshesh Dvivedi" userId="443e68eee9fa3442" providerId="Windows Live" clId="Web-{D10EF063-8B3D-43E3-9842-17A0780F383A}" dt="2021-04-17T14:40:58.622" v="2625"/>
          <ac:picMkLst>
            <pc:docMk/>
            <pc:sldMk cId="3713451819" sldId="270"/>
            <ac:picMk id="44" creationId="{BC526B7A-4801-4FD1-95C8-03AF22629E87}"/>
          </ac:picMkLst>
        </pc:picChg>
        <pc:picChg chg="add">
          <ac:chgData name="VIshesh Dvivedi" userId="443e68eee9fa3442" providerId="Windows Live" clId="Web-{D10EF063-8B3D-43E3-9842-17A0780F383A}" dt="2021-04-17T14:40:58.622" v="2625"/>
          <ac:picMkLst>
            <pc:docMk/>
            <pc:sldMk cId="3713451819" sldId="270"/>
            <ac:picMk id="57" creationId="{BC526B7A-4801-4FD1-95C8-03AF22629E87}"/>
          </ac:picMkLst>
        </pc:picChg>
      </pc:sldChg>
      <pc:sldChg chg="addSp delSp modSp add replId">
        <pc:chgData name="VIshesh Dvivedi" userId="443e68eee9fa3442" providerId="Windows Live" clId="Web-{D10EF063-8B3D-43E3-9842-17A0780F383A}" dt="2021-04-17T14:42:38.108" v="2629"/>
        <pc:sldMkLst>
          <pc:docMk/>
          <pc:sldMk cId="3085498219" sldId="271"/>
        </pc:sldMkLst>
        <pc:spChg chg="ord">
          <ac:chgData name="VIshesh Dvivedi" userId="443e68eee9fa3442" providerId="Windows Live" clId="Web-{D10EF063-8B3D-43E3-9842-17A0780F383A}" dt="2021-04-17T14:42:38.108" v="2629"/>
          <ac:spMkLst>
            <pc:docMk/>
            <pc:sldMk cId="3085498219" sldId="271"/>
            <ac:spMk id="2" creationId="{419A2995-4CC8-418C-87E9-B7B3B63871F6}"/>
          </ac:spMkLst>
        </pc:spChg>
        <pc:spChg chg="del">
          <ac:chgData name="VIshesh Dvivedi" userId="443e68eee9fa3442" providerId="Windows Live" clId="Web-{D10EF063-8B3D-43E3-9842-17A0780F383A}" dt="2021-04-17T14:42:38.108" v="2629"/>
          <ac:spMkLst>
            <pc:docMk/>
            <pc:sldMk cId="3085498219" sldId="271"/>
            <ac:spMk id="55" creationId="{0BABF38A-8A0D-492E-BD20-6CF4D46B50BD}"/>
          </ac:spMkLst>
        </pc:spChg>
        <pc:spChg chg="del">
          <ac:chgData name="VIshesh Dvivedi" userId="443e68eee9fa3442" providerId="Windows Live" clId="Web-{D10EF063-8B3D-43E3-9842-17A0780F383A}" dt="2021-04-17T14:42:38.108" v="2629"/>
          <ac:spMkLst>
            <pc:docMk/>
            <pc:sldMk cId="3085498219" sldId="271"/>
            <ac:spMk id="59" creationId="{E2748806-3AF5-4078-830A-C1F26BF1B200}"/>
          </ac:spMkLst>
        </pc:spChg>
        <pc:spChg chg="del">
          <ac:chgData name="VIshesh Dvivedi" userId="443e68eee9fa3442" providerId="Windows Live" clId="Web-{D10EF063-8B3D-43E3-9842-17A0780F383A}" dt="2021-04-17T14:42:38.108" v="2629"/>
          <ac:spMkLst>
            <pc:docMk/>
            <pc:sldMk cId="3085498219" sldId="271"/>
            <ac:spMk id="61" creationId="{BF991FCB-5132-414C-B377-526F56121B69}"/>
          </ac:spMkLst>
        </pc:spChg>
        <pc:spChg chg="del">
          <ac:chgData name="VIshesh Dvivedi" userId="443e68eee9fa3442" providerId="Windows Live" clId="Web-{D10EF063-8B3D-43E3-9842-17A0780F383A}" dt="2021-04-17T14:42:38.108" v="2629"/>
          <ac:spMkLst>
            <pc:docMk/>
            <pc:sldMk cId="3085498219" sldId="271"/>
            <ac:spMk id="63" creationId="{F23DAFF7-4C98-4E0E-8986-198D54B6C1F0}"/>
          </ac:spMkLst>
        </pc:spChg>
        <pc:spChg chg="add">
          <ac:chgData name="VIshesh Dvivedi" userId="443e68eee9fa3442" providerId="Windows Live" clId="Web-{D10EF063-8B3D-43E3-9842-17A0780F383A}" dt="2021-04-17T14:42:38.108" v="2629"/>
          <ac:spMkLst>
            <pc:docMk/>
            <pc:sldMk cId="3085498219" sldId="271"/>
            <ac:spMk id="68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42:38.108" v="2629"/>
          <ac:spMkLst>
            <pc:docMk/>
            <pc:sldMk cId="3085498219" sldId="271"/>
            <ac:spMk id="72" creationId="{E2748806-3AF5-4078-830A-C1F26BF1B200}"/>
          </ac:spMkLst>
        </pc:spChg>
        <pc:spChg chg="add">
          <ac:chgData name="VIshesh Dvivedi" userId="443e68eee9fa3442" providerId="Windows Live" clId="Web-{D10EF063-8B3D-43E3-9842-17A0780F383A}" dt="2021-04-17T14:42:38.108" v="2629"/>
          <ac:spMkLst>
            <pc:docMk/>
            <pc:sldMk cId="3085498219" sldId="271"/>
            <ac:spMk id="74" creationId="{BF991FCB-5132-414C-B377-526F56121B69}"/>
          </ac:spMkLst>
        </pc:spChg>
        <pc:spChg chg="add">
          <ac:chgData name="VIshesh Dvivedi" userId="443e68eee9fa3442" providerId="Windows Live" clId="Web-{D10EF063-8B3D-43E3-9842-17A0780F383A}" dt="2021-04-17T14:42:38.108" v="2629"/>
          <ac:spMkLst>
            <pc:docMk/>
            <pc:sldMk cId="3085498219" sldId="271"/>
            <ac:spMk id="76" creationId="{F23DAFF7-4C98-4E0E-8986-198D54B6C1F0}"/>
          </ac:spMkLst>
        </pc:spChg>
        <pc:picChg chg="add mod">
          <ac:chgData name="VIshesh Dvivedi" userId="443e68eee9fa3442" providerId="Windows Live" clId="Web-{D10EF063-8B3D-43E3-9842-17A0780F383A}" dt="2021-04-17T14:42:38.108" v="2629"/>
          <ac:picMkLst>
            <pc:docMk/>
            <pc:sldMk cId="3085498219" sldId="271"/>
            <ac:picMk id="3" creationId="{C7C770CC-B408-4C4B-8B16-B0A0C0940C36}"/>
          </ac:picMkLst>
        </pc:picChg>
        <pc:picChg chg="del">
          <ac:chgData name="VIshesh Dvivedi" userId="443e68eee9fa3442" providerId="Windows Live" clId="Web-{D10EF063-8B3D-43E3-9842-17A0780F383A}" dt="2021-04-17T14:41:07.138" v="2627"/>
          <ac:picMkLst>
            <pc:docMk/>
            <pc:sldMk cId="3085498219" sldId="271"/>
            <ac:picMk id="5" creationId="{C9F3EA87-8311-4963-A50D-0C519BEA5AF1}"/>
          </ac:picMkLst>
        </pc:picChg>
        <pc:picChg chg="del">
          <ac:chgData name="VIshesh Dvivedi" userId="443e68eee9fa3442" providerId="Windows Live" clId="Web-{D10EF063-8B3D-43E3-9842-17A0780F383A}" dt="2021-04-17T14:42:38.108" v="2629"/>
          <ac:picMkLst>
            <pc:docMk/>
            <pc:sldMk cId="3085498219" sldId="271"/>
            <ac:picMk id="57" creationId="{BC526B7A-4801-4FD1-95C8-03AF22629E87}"/>
          </ac:picMkLst>
        </pc:picChg>
        <pc:picChg chg="add">
          <ac:chgData name="VIshesh Dvivedi" userId="443e68eee9fa3442" providerId="Windows Live" clId="Web-{D10EF063-8B3D-43E3-9842-17A0780F383A}" dt="2021-04-17T14:42:38.108" v="2629"/>
          <ac:picMkLst>
            <pc:docMk/>
            <pc:sldMk cId="3085498219" sldId="271"/>
            <ac:picMk id="70" creationId="{BC526B7A-4801-4FD1-95C8-03AF22629E87}"/>
          </ac:picMkLst>
        </pc:picChg>
      </pc:sldChg>
      <pc:sldChg chg="addSp delSp modSp new mod setBg addAnim">
        <pc:chgData name="VIshesh Dvivedi" userId="443e68eee9fa3442" providerId="Windows Live" clId="Web-{D10EF063-8B3D-43E3-9842-17A0780F383A}" dt="2021-04-17T14:43:47.031" v="2642"/>
        <pc:sldMkLst>
          <pc:docMk/>
          <pc:sldMk cId="4122906321" sldId="272"/>
        </pc:sldMkLst>
        <pc:spChg chg="mod">
          <ac:chgData name="VIshesh Dvivedi" userId="443e68eee9fa3442" providerId="Windows Live" clId="Web-{D10EF063-8B3D-43E3-9842-17A0780F383A}" dt="2021-04-17T14:43:47.031" v="2642"/>
          <ac:spMkLst>
            <pc:docMk/>
            <pc:sldMk cId="4122906321" sldId="272"/>
            <ac:spMk id="2" creationId="{F294D7F8-0056-44BA-9DCF-CFC22E51512C}"/>
          </ac:spMkLst>
        </pc:spChg>
        <pc:spChg chg="add del">
          <ac:chgData name="VIshesh Dvivedi" userId="443e68eee9fa3442" providerId="Windows Live" clId="Web-{D10EF063-8B3D-43E3-9842-17A0780F383A}" dt="2021-04-17T14:43:47.031" v="2642"/>
          <ac:spMkLst>
            <pc:docMk/>
            <pc:sldMk cId="4122906321" sldId="272"/>
            <ac:spMk id="7" creationId="{0BABF38A-8A0D-492E-BD20-6CF4D46B50BD}"/>
          </ac:spMkLst>
        </pc:spChg>
        <pc:spChg chg="add del">
          <ac:chgData name="VIshesh Dvivedi" userId="443e68eee9fa3442" providerId="Windows Live" clId="Web-{D10EF063-8B3D-43E3-9842-17A0780F383A}" dt="2021-04-17T14:43:47.031" v="2642"/>
          <ac:spMkLst>
            <pc:docMk/>
            <pc:sldMk cId="4122906321" sldId="272"/>
            <ac:spMk id="11" creationId="{DE61FBD7-E37C-4B38-BE44-A6D4978D7486}"/>
          </ac:spMkLst>
        </pc:spChg>
        <pc:spChg chg="add del">
          <ac:chgData name="VIshesh Dvivedi" userId="443e68eee9fa3442" providerId="Windows Live" clId="Web-{D10EF063-8B3D-43E3-9842-17A0780F383A}" dt="2021-04-17T14:43:47.031" v="2642"/>
          <ac:spMkLst>
            <pc:docMk/>
            <pc:sldMk cId="4122906321" sldId="272"/>
            <ac:spMk id="13" creationId="{823772C2-0911-45A0-B7B6-D811380C75AC}"/>
          </ac:spMkLst>
        </pc:spChg>
        <pc:spChg chg="add">
          <ac:chgData name="VIshesh Dvivedi" userId="443e68eee9fa3442" providerId="Windows Live" clId="Web-{D10EF063-8B3D-43E3-9842-17A0780F383A}" dt="2021-04-17T14:43:47.031" v="2642"/>
          <ac:spMkLst>
            <pc:docMk/>
            <pc:sldMk cId="4122906321" sldId="272"/>
            <ac:spMk id="22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43:47.031" v="2642"/>
          <ac:spMkLst>
            <pc:docMk/>
            <pc:sldMk cId="4122906321" sldId="272"/>
            <ac:spMk id="26" creationId="{4E7CE7A7-0AFD-439B-9765-E708254D9D2D}"/>
          </ac:spMkLst>
        </pc:spChg>
        <pc:spChg chg="add">
          <ac:chgData name="VIshesh Dvivedi" userId="443e68eee9fa3442" providerId="Windows Live" clId="Web-{D10EF063-8B3D-43E3-9842-17A0780F383A}" dt="2021-04-17T14:43:47.031" v="2642"/>
          <ac:spMkLst>
            <pc:docMk/>
            <pc:sldMk cId="4122906321" sldId="272"/>
            <ac:spMk id="28" creationId="{239CFBC2-8561-4BBF-BDDE-CF7908C98DFC}"/>
          </ac:spMkLst>
        </pc:spChg>
        <pc:grpChg chg="add del">
          <ac:chgData name="VIshesh Dvivedi" userId="443e68eee9fa3442" providerId="Windows Live" clId="Web-{D10EF063-8B3D-43E3-9842-17A0780F383A}" dt="2021-04-17T14:43:47.031" v="2642"/>
          <ac:grpSpMkLst>
            <pc:docMk/>
            <pc:sldMk cId="4122906321" sldId="272"/>
            <ac:grpSpMk id="15" creationId="{53A6A32E-D196-4536-A9E8-56D5BB884FCA}"/>
          </ac:grpSpMkLst>
        </pc:grpChg>
        <pc:grpChg chg="add">
          <ac:chgData name="VIshesh Dvivedi" userId="443e68eee9fa3442" providerId="Windows Live" clId="Web-{D10EF063-8B3D-43E3-9842-17A0780F383A}" dt="2021-04-17T14:43:47.031" v="2642"/>
          <ac:grpSpMkLst>
            <pc:docMk/>
            <pc:sldMk cId="4122906321" sldId="272"/>
            <ac:grpSpMk id="30" creationId="{2AAC8F43-3BD7-44FC-843A-972922AF2BC0}"/>
          </ac:grpSpMkLst>
        </pc:grpChg>
        <pc:picChg chg="add del">
          <ac:chgData name="VIshesh Dvivedi" userId="443e68eee9fa3442" providerId="Windows Live" clId="Web-{D10EF063-8B3D-43E3-9842-17A0780F383A}" dt="2021-04-17T14:43:47.031" v="2642"/>
          <ac:picMkLst>
            <pc:docMk/>
            <pc:sldMk cId="4122906321" sldId="272"/>
            <ac:picMk id="9" creationId="{BC526B7A-4801-4FD1-95C8-03AF22629E87}"/>
          </ac:picMkLst>
        </pc:picChg>
        <pc:picChg chg="add">
          <ac:chgData name="VIshesh Dvivedi" userId="443e68eee9fa3442" providerId="Windows Live" clId="Web-{D10EF063-8B3D-43E3-9842-17A0780F383A}" dt="2021-04-17T14:43:47.031" v="2642"/>
          <ac:picMkLst>
            <pc:docMk/>
            <pc:sldMk cId="4122906321" sldId="272"/>
            <ac:picMk id="24" creationId="{BC526B7A-4801-4FD1-95C8-03AF22629E87}"/>
          </ac:picMkLst>
        </pc:picChg>
      </pc:sldChg>
      <pc:sldChg chg="addSp modSp new mod setBg">
        <pc:chgData name="VIshesh Dvivedi" userId="443e68eee9fa3442" providerId="Windows Live" clId="Web-{D10EF063-8B3D-43E3-9842-17A0780F383A}" dt="2021-04-17T14:43:39.640" v="2641"/>
        <pc:sldMkLst>
          <pc:docMk/>
          <pc:sldMk cId="2594426757" sldId="273"/>
        </pc:sldMkLst>
        <pc:spChg chg="mod">
          <ac:chgData name="VIshesh Dvivedi" userId="443e68eee9fa3442" providerId="Windows Live" clId="Web-{D10EF063-8B3D-43E3-9842-17A0780F383A}" dt="2021-04-17T14:43:39.640" v="2641"/>
          <ac:spMkLst>
            <pc:docMk/>
            <pc:sldMk cId="2594426757" sldId="273"/>
            <ac:spMk id="2" creationId="{2CFE3C71-E38A-4A04-9537-51F66CE9A92F}"/>
          </ac:spMkLst>
        </pc:spChg>
        <pc:spChg chg="add">
          <ac:chgData name="VIshesh Dvivedi" userId="443e68eee9fa3442" providerId="Windows Live" clId="Web-{D10EF063-8B3D-43E3-9842-17A0780F383A}" dt="2021-04-17T14:43:39.640" v="2641"/>
          <ac:spMkLst>
            <pc:docMk/>
            <pc:sldMk cId="2594426757" sldId="273"/>
            <ac:spMk id="7" creationId="{0BABF38A-8A0D-492E-BD20-6CF4D46B50BD}"/>
          </ac:spMkLst>
        </pc:spChg>
        <pc:spChg chg="add">
          <ac:chgData name="VIshesh Dvivedi" userId="443e68eee9fa3442" providerId="Windows Live" clId="Web-{D10EF063-8B3D-43E3-9842-17A0780F383A}" dt="2021-04-17T14:43:39.640" v="2641"/>
          <ac:spMkLst>
            <pc:docMk/>
            <pc:sldMk cId="2594426757" sldId="273"/>
            <ac:spMk id="11" creationId="{4E7CE7A7-0AFD-439B-9765-E708254D9D2D}"/>
          </ac:spMkLst>
        </pc:spChg>
        <pc:spChg chg="add">
          <ac:chgData name="VIshesh Dvivedi" userId="443e68eee9fa3442" providerId="Windows Live" clId="Web-{D10EF063-8B3D-43E3-9842-17A0780F383A}" dt="2021-04-17T14:43:39.640" v="2641"/>
          <ac:spMkLst>
            <pc:docMk/>
            <pc:sldMk cId="2594426757" sldId="273"/>
            <ac:spMk id="13" creationId="{239CFBC2-8561-4BBF-BDDE-CF7908C98DFC}"/>
          </ac:spMkLst>
        </pc:spChg>
        <pc:grpChg chg="add">
          <ac:chgData name="VIshesh Dvivedi" userId="443e68eee9fa3442" providerId="Windows Live" clId="Web-{D10EF063-8B3D-43E3-9842-17A0780F383A}" dt="2021-04-17T14:43:39.640" v="2641"/>
          <ac:grpSpMkLst>
            <pc:docMk/>
            <pc:sldMk cId="2594426757" sldId="273"/>
            <ac:grpSpMk id="15" creationId="{2AAC8F43-3BD7-44FC-843A-972922AF2BC0}"/>
          </ac:grpSpMkLst>
        </pc:grpChg>
        <pc:picChg chg="add">
          <ac:chgData name="VIshesh Dvivedi" userId="443e68eee9fa3442" providerId="Windows Live" clId="Web-{D10EF063-8B3D-43E3-9842-17A0780F383A}" dt="2021-04-17T14:43:39.640" v="2641"/>
          <ac:picMkLst>
            <pc:docMk/>
            <pc:sldMk cId="2594426757" sldId="273"/>
            <ac:picMk id="9" creationId="{BC526B7A-4801-4FD1-95C8-03AF22629E87}"/>
          </ac:picMkLst>
        </pc:picChg>
      </pc:sldChg>
      <pc:sldMasterChg chg="add addSldLayout">
        <pc:chgData name="VIshesh Dvivedi" userId="443e68eee9fa3442" providerId="Windows Live" clId="Web-{D10EF063-8B3D-43E3-9842-17A0780F383A}" dt="2021-04-17T12:47:42.848" v="701"/>
        <pc:sldMasterMkLst>
          <pc:docMk/>
          <pc:sldMasterMk cId="2021288994" sldId="2147483660"/>
        </pc:sldMasterMkLst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4174751868" sldId="2147483661"/>
          </pc:sldLayoutMkLst>
        </pc:sldLayoutChg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1272203398" sldId="2147483662"/>
          </pc:sldLayoutMkLst>
        </pc:sldLayoutChg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177665821" sldId="2147483663"/>
          </pc:sldLayoutMkLst>
        </pc:sldLayoutChg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3356232742" sldId="2147483664"/>
          </pc:sldLayoutMkLst>
        </pc:sldLayoutChg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3163834959" sldId="2147483665"/>
          </pc:sldLayoutMkLst>
        </pc:sldLayoutChg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796736278" sldId="2147483666"/>
          </pc:sldLayoutMkLst>
        </pc:sldLayoutChg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4096892546" sldId="2147483667"/>
          </pc:sldLayoutMkLst>
        </pc:sldLayoutChg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2202121304" sldId="2147483668"/>
          </pc:sldLayoutMkLst>
        </pc:sldLayoutChg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1787398608" sldId="2147483669"/>
          </pc:sldLayoutMkLst>
        </pc:sldLayoutChg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3906163067" sldId="2147483670"/>
          </pc:sldLayoutMkLst>
        </pc:sldLayoutChg>
        <pc:sldLayoutChg chg="add">
          <pc:chgData name="VIshesh Dvivedi" userId="443e68eee9fa3442" providerId="Windows Live" clId="Web-{D10EF063-8B3D-43E3-9842-17A0780F383A}" dt="2021-04-17T12:47:42.848" v="701"/>
          <pc:sldLayoutMkLst>
            <pc:docMk/>
            <pc:sldMasterMk cId="2021288994" sldId="2147483660"/>
            <pc:sldLayoutMk cId="1873700237" sldId="2147483671"/>
          </pc:sldLayoutMkLst>
        </pc:sldLayoutChg>
      </pc:sldMasterChg>
      <pc:sldMasterChg chg="add del addSldLayout delSldLayout">
        <pc:chgData name="VIshesh Dvivedi" userId="443e68eee9fa3442" providerId="Windows Live" clId="Web-{D10EF063-8B3D-43E3-9842-17A0780F383A}" dt="2021-04-17T12:33:03.345" v="10"/>
        <pc:sldMasterMkLst>
          <pc:docMk/>
          <pc:sldMasterMk cId="2460954070" sldId="2147483660"/>
        </pc:sldMasterMkLst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VIshesh Dvivedi" userId="443e68eee9fa3442" providerId="Windows Live" clId="Web-{D10EF063-8B3D-43E3-9842-17A0780F383A}" dt="2021-04-17T12:33:03.345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VIshesh Dvivedi" userId="443e68eee9fa3442" providerId="Windows Live" clId="Web-{D10EF063-8B3D-43E3-9842-17A0780F383A}" dt="2021-04-17T12:32:13.579" v="1"/>
        <pc:sldMasterMkLst>
          <pc:docMk/>
          <pc:sldMasterMk cId="2898129973" sldId="2147483672"/>
        </pc:sldMasterMkLst>
        <pc:sldLayoutChg chg="add del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1650945154" sldId="2147483673"/>
          </pc:sldLayoutMkLst>
        </pc:sldLayoutChg>
        <pc:sldLayoutChg chg="add del replId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3228701812" sldId="2147483674"/>
          </pc:sldLayoutMkLst>
        </pc:sldLayoutChg>
        <pc:sldLayoutChg chg="add del replId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2370195429" sldId="2147483675"/>
          </pc:sldLayoutMkLst>
        </pc:sldLayoutChg>
        <pc:sldLayoutChg chg="add del replId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1838997082" sldId="2147483676"/>
          </pc:sldLayoutMkLst>
        </pc:sldLayoutChg>
        <pc:sldLayoutChg chg="add del replId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397696440" sldId="2147483677"/>
          </pc:sldLayoutMkLst>
        </pc:sldLayoutChg>
        <pc:sldLayoutChg chg="add del replId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1429567966" sldId="2147483678"/>
          </pc:sldLayoutMkLst>
        </pc:sldLayoutChg>
        <pc:sldLayoutChg chg="add del replId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3814168223" sldId="2147483679"/>
          </pc:sldLayoutMkLst>
        </pc:sldLayoutChg>
        <pc:sldLayoutChg chg="add del replId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1177409068" sldId="2147483680"/>
          </pc:sldLayoutMkLst>
        </pc:sldLayoutChg>
        <pc:sldLayoutChg chg="add del replId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98608475" sldId="2147483681"/>
          </pc:sldLayoutMkLst>
        </pc:sldLayoutChg>
        <pc:sldLayoutChg chg="add del replId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3957218284" sldId="2147483682"/>
          </pc:sldLayoutMkLst>
        </pc:sldLayoutChg>
        <pc:sldLayoutChg chg="add del replId">
          <pc:chgData name="VIshesh Dvivedi" userId="443e68eee9fa3442" providerId="Windows Live" clId="Web-{D10EF063-8B3D-43E3-9842-17A0780F383A}" dt="2021-04-17T12:32:13.579" v="1"/>
          <pc:sldLayoutMkLst>
            <pc:docMk/>
            <pc:sldMasterMk cId="2898129973" sldId="2147483672"/>
            <pc:sldLayoutMk cId="912147485" sldId="2147483683"/>
          </pc:sldLayoutMkLst>
        </pc:sldLayoutChg>
      </pc:sldMasterChg>
      <pc:sldMasterChg chg="add del addSldLayout delSldLayout">
        <pc:chgData name="VIshesh Dvivedi" userId="443e68eee9fa3442" providerId="Windows Live" clId="Web-{D10EF063-8B3D-43E3-9842-17A0780F383A}" dt="2021-04-17T12:33:18.189" v="11"/>
        <pc:sldMasterMkLst>
          <pc:docMk/>
          <pc:sldMasterMk cId="3330797206" sldId="2147483685"/>
        </pc:sldMasterMkLst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485763721" sldId="2147483674"/>
          </pc:sldLayoutMkLst>
        </pc:sldLayoutChg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3367686819" sldId="2147483675"/>
          </pc:sldLayoutMkLst>
        </pc:sldLayoutChg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191848528" sldId="2147483676"/>
          </pc:sldLayoutMkLst>
        </pc:sldLayoutChg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1002655612" sldId="2147483677"/>
          </pc:sldLayoutMkLst>
        </pc:sldLayoutChg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1907980831" sldId="2147483678"/>
          </pc:sldLayoutMkLst>
        </pc:sldLayoutChg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517449117" sldId="2147483679"/>
          </pc:sldLayoutMkLst>
        </pc:sldLayoutChg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4163036981" sldId="2147483680"/>
          </pc:sldLayoutMkLst>
        </pc:sldLayoutChg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3157758685" sldId="2147483681"/>
          </pc:sldLayoutMkLst>
        </pc:sldLayoutChg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1512478538" sldId="2147483682"/>
          </pc:sldLayoutMkLst>
        </pc:sldLayoutChg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3170395208" sldId="2147483683"/>
          </pc:sldLayoutMkLst>
        </pc:sldLayoutChg>
        <pc:sldLayoutChg chg="add del">
          <pc:chgData name="VIshesh Dvivedi" userId="443e68eee9fa3442" providerId="Windows Live" clId="Web-{D10EF063-8B3D-43E3-9842-17A0780F383A}" dt="2021-04-17T12:33:18.189" v="11"/>
          <pc:sldLayoutMkLst>
            <pc:docMk/>
            <pc:sldMasterMk cId="3330797206" sldId="2147483685"/>
            <pc:sldLayoutMk cId="3202127032" sldId="2147483684"/>
          </pc:sldLayoutMkLst>
        </pc:sldLayoutChg>
      </pc:sldMasterChg>
      <pc:sldMasterChg chg="add del addSldLayout delSldLayout modSldLayout">
        <pc:chgData name="VIshesh Dvivedi" userId="443e68eee9fa3442" providerId="Windows Live" clId="Web-{D10EF063-8B3D-43E3-9842-17A0780F383A}" dt="2021-04-17T12:33:31.486" v="14"/>
        <pc:sldMasterMkLst>
          <pc:docMk/>
          <pc:sldMasterMk cId="3562507398" sldId="2147483686"/>
        </pc:sldMasterMkLst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3694188127" sldId="2147483687"/>
          </pc:sldLayoutMkLst>
        </pc:sldLayoutChg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562490487" sldId="2147483688"/>
          </pc:sldLayoutMkLst>
        </pc:sldLayoutChg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209173417" sldId="2147483689"/>
          </pc:sldLayoutMkLst>
        </pc:sldLayoutChg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3251719569" sldId="2147483690"/>
          </pc:sldLayoutMkLst>
        </pc:sldLayoutChg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3673808093" sldId="2147483691"/>
          </pc:sldLayoutMkLst>
        </pc:sldLayoutChg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91024253" sldId="2147483692"/>
          </pc:sldLayoutMkLst>
        </pc:sldLayoutChg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754216231" sldId="2147483693"/>
          </pc:sldLayoutMkLst>
        </pc:sldLayoutChg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3341330383" sldId="2147483694"/>
          </pc:sldLayoutMkLst>
        </pc:sldLayoutChg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1665776822" sldId="2147483695"/>
          </pc:sldLayoutMkLst>
        </pc:sldLayoutChg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1142960668" sldId="2147483696"/>
          </pc:sldLayoutMkLst>
        </pc:sldLayoutChg>
        <pc:sldLayoutChg chg="add del mod replId">
          <pc:chgData name="VIshesh Dvivedi" userId="443e68eee9fa3442" providerId="Windows Live" clId="Web-{D10EF063-8B3D-43E3-9842-17A0780F383A}" dt="2021-04-17T12:33:31.486" v="14"/>
          <pc:sldLayoutMkLst>
            <pc:docMk/>
            <pc:sldMasterMk cId="3562507398" sldId="2147483686"/>
            <pc:sldLayoutMk cId="3562820787" sldId="2147483697"/>
          </pc:sldLayoutMkLst>
        </pc:sldLayoutChg>
      </pc:sldMasterChg>
      <pc:sldMasterChg chg="add del addSldLayout delSldLayout">
        <pc:chgData name="VIshesh Dvivedi" userId="443e68eee9fa3442" providerId="Windows Live" clId="Web-{D10EF063-8B3D-43E3-9842-17A0780F383A}" dt="2021-04-17T12:32:32.438" v="3"/>
        <pc:sldMasterMkLst>
          <pc:docMk/>
          <pc:sldMasterMk cId="3201561109" sldId="2147483698"/>
        </pc:sldMasterMkLst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3041571179" sldId="2147483687"/>
          </pc:sldLayoutMkLst>
        </pc:sldLayoutChg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2785038428" sldId="2147483688"/>
          </pc:sldLayoutMkLst>
        </pc:sldLayoutChg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131587624" sldId="2147483689"/>
          </pc:sldLayoutMkLst>
        </pc:sldLayoutChg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99406970" sldId="2147483690"/>
          </pc:sldLayoutMkLst>
        </pc:sldLayoutChg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1626232566" sldId="2147483691"/>
          </pc:sldLayoutMkLst>
        </pc:sldLayoutChg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438721218" sldId="2147483692"/>
          </pc:sldLayoutMkLst>
        </pc:sldLayoutChg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2108676677" sldId="2147483693"/>
          </pc:sldLayoutMkLst>
        </pc:sldLayoutChg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1043881135" sldId="2147483694"/>
          </pc:sldLayoutMkLst>
        </pc:sldLayoutChg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2737889125" sldId="2147483695"/>
          </pc:sldLayoutMkLst>
        </pc:sldLayoutChg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990531273" sldId="2147483696"/>
          </pc:sldLayoutMkLst>
        </pc:sldLayoutChg>
        <pc:sldLayoutChg chg="add del">
          <pc:chgData name="VIshesh Dvivedi" userId="443e68eee9fa3442" providerId="Windows Live" clId="Web-{D10EF063-8B3D-43E3-9842-17A0780F383A}" dt="2021-04-17T12:32:32.438" v="3"/>
          <pc:sldLayoutMkLst>
            <pc:docMk/>
            <pc:sldMasterMk cId="3201561109" sldId="2147483698"/>
            <pc:sldLayoutMk cId="1567117848" sldId="2147483697"/>
          </pc:sldLayoutMkLst>
        </pc:sldLayoutChg>
      </pc:sldMasterChg>
      <pc:sldMasterChg chg="add del addSldLayout delSldLayout">
        <pc:chgData name="VIshesh Dvivedi" userId="443e68eee9fa3442" providerId="Windows Live" clId="Web-{D10EF063-8B3D-43E3-9842-17A0780F383A}" dt="2021-04-17T12:32:49.298" v="5"/>
        <pc:sldMasterMkLst>
          <pc:docMk/>
          <pc:sldMasterMk cId="4011306121" sldId="2147483698"/>
        </pc:sldMasterMkLst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3716191391" sldId="2147483687"/>
          </pc:sldLayoutMkLst>
        </pc:sldLayoutChg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2802477234" sldId="2147483688"/>
          </pc:sldLayoutMkLst>
        </pc:sldLayoutChg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2982293814" sldId="2147483689"/>
          </pc:sldLayoutMkLst>
        </pc:sldLayoutChg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1863064270" sldId="2147483690"/>
          </pc:sldLayoutMkLst>
        </pc:sldLayoutChg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1337184608" sldId="2147483691"/>
          </pc:sldLayoutMkLst>
        </pc:sldLayoutChg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366806642" sldId="2147483692"/>
          </pc:sldLayoutMkLst>
        </pc:sldLayoutChg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2089238049" sldId="2147483693"/>
          </pc:sldLayoutMkLst>
        </pc:sldLayoutChg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2668013467" sldId="2147483694"/>
          </pc:sldLayoutMkLst>
        </pc:sldLayoutChg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4075387079" sldId="2147483695"/>
          </pc:sldLayoutMkLst>
        </pc:sldLayoutChg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259766258" sldId="2147483696"/>
          </pc:sldLayoutMkLst>
        </pc:sldLayoutChg>
        <pc:sldLayoutChg chg="add del">
          <pc:chgData name="VIshesh Dvivedi" userId="443e68eee9fa3442" providerId="Windows Live" clId="Web-{D10EF063-8B3D-43E3-9842-17A0780F383A}" dt="2021-04-17T12:32:49.298" v="5"/>
          <pc:sldLayoutMkLst>
            <pc:docMk/>
            <pc:sldMasterMk cId="4011306121" sldId="2147483698"/>
            <pc:sldLayoutMk cId="784945135" sldId="2147483697"/>
          </pc:sldLayoutMkLst>
        </pc:sldLayoutChg>
      </pc:sldMasterChg>
      <pc:sldMasterChg chg="add del addSldLayout delSldLayout">
        <pc:chgData name="VIshesh Dvivedi" userId="443e68eee9fa3442" providerId="Windows Live" clId="Web-{D10EF063-8B3D-43E3-9842-17A0780F383A}" dt="2021-04-17T12:32:58.736" v="7"/>
        <pc:sldMasterMkLst>
          <pc:docMk/>
          <pc:sldMasterMk cId="2385646050" sldId="2147483717"/>
        </pc:sldMasterMkLst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981288707" sldId="2147483706"/>
          </pc:sldLayoutMkLst>
        </pc:sldLayoutChg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1590158366" sldId="2147483707"/>
          </pc:sldLayoutMkLst>
        </pc:sldLayoutChg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1578592220" sldId="2147483708"/>
          </pc:sldLayoutMkLst>
        </pc:sldLayoutChg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3820973181" sldId="2147483709"/>
          </pc:sldLayoutMkLst>
        </pc:sldLayoutChg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1770570651" sldId="2147483710"/>
          </pc:sldLayoutMkLst>
        </pc:sldLayoutChg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287135990" sldId="2147483711"/>
          </pc:sldLayoutMkLst>
        </pc:sldLayoutChg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678495041" sldId="2147483712"/>
          </pc:sldLayoutMkLst>
        </pc:sldLayoutChg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3915998636" sldId="2147483713"/>
          </pc:sldLayoutMkLst>
        </pc:sldLayoutChg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324931726" sldId="2147483714"/>
          </pc:sldLayoutMkLst>
        </pc:sldLayoutChg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3675692093" sldId="2147483715"/>
          </pc:sldLayoutMkLst>
        </pc:sldLayoutChg>
        <pc:sldLayoutChg chg="add del">
          <pc:chgData name="VIshesh Dvivedi" userId="443e68eee9fa3442" providerId="Windows Live" clId="Web-{D10EF063-8B3D-43E3-9842-17A0780F383A}" dt="2021-04-17T12:32:58.736" v="7"/>
          <pc:sldLayoutMkLst>
            <pc:docMk/>
            <pc:sldMasterMk cId="2385646050" sldId="2147483717"/>
            <pc:sldLayoutMk cId="3079614010" sldId="2147483716"/>
          </pc:sldLayoutMkLst>
        </pc:sldLayoutChg>
      </pc:sldMasterChg>
      <pc:sldMasterChg chg="add del addSldLayout delSldLayout">
        <pc:chgData name="VIshesh Dvivedi" userId="443e68eee9fa3442" providerId="Windows Live" clId="Web-{D10EF063-8B3D-43E3-9842-17A0780F383A}" dt="2021-04-17T12:33:31.439" v="13"/>
        <pc:sldMasterMkLst>
          <pc:docMk/>
          <pc:sldMasterMk cId="1951789110" sldId="2147483724"/>
        </pc:sldMasterMkLst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893029187" sldId="2147483713"/>
          </pc:sldLayoutMkLst>
        </pc:sldLayoutChg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1144747274" sldId="2147483714"/>
          </pc:sldLayoutMkLst>
        </pc:sldLayoutChg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985820175" sldId="2147483715"/>
          </pc:sldLayoutMkLst>
        </pc:sldLayoutChg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3096118606" sldId="2147483716"/>
          </pc:sldLayoutMkLst>
        </pc:sldLayoutChg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3627923795" sldId="2147483717"/>
          </pc:sldLayoutMkLst>
        </pc:sldLayoutChg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3011502079" sldId="2147483718"/>
          </pc:sldLayoutMkLst>
        </pc:sldLayoutChg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2050267205" sldId="2147483719"/>
          </pc:sldLayoutMkLst>
        </pc:sldLayoutChg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2496062451" sldId="2147483720"/>
          </pc:sldLayoutMkLst>
        </pc:sldLayoutChg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1681190747" sldId="2147483721"/>
          </pc:sldLayoutMkLst>
        </pc:sldLayoutChg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3231439436" sldId="2147483722"/>
          </pc:sldLayoutMkLst>
        </pc:sldLayoutChg>
        <pc:sldLayoutChg chg="add del">
          <pc:chgData name="VIshesh Dvivedi" userId="443e68eee9fa3442" providerId="Windows Live" clId="Web-{D10EF063-8B3D-43E3-9842-17A0780F383A}" dt="2021-04-17T12:33:31.439" v="13"/>
          <pc:sldLayoutMkLst>
            <pc:docMk/>
            <pc:sldMasterMk cId="1951789110" sldId="2147483724"/>
            <pc:sldLayoutMk cId="2577689971" sldId="2147483723"/>
          </pc:sldLayoutMkLst>
        </pc:sldLayoutChg>
      </pc:sldMasterChg>
      <pc:sldMasterChg chg="add del addSldLayout delSldLayout">
        <pc:chgData name="VIshesh Dvivedi" userId="443e68eee9fa3442" providerId="Windows Live" clId="Web-{D10EF063-8B3D-43E3-9842-17A0780F383A}" dt="2021-04-17T12:33:03.298" v="9"/>
        <pc:sldMasterMkLst>
          <pc:docMk/>
          <pc:sldMasterMk cId="2650044655" sldId="2147483763"/>
        </pc:sldMasterMkLst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4115773570" sldId="2147483752"/>
          </pc:sldLayoutMkLst>
        </pc:sldLayoutChg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672515605" sldId="2147483753"/>
          </pc:sldLayoutMkLst>
        </pc:sldLayoutChg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2763892835" sldId="2147483754"/>
          </pc:sldLayoutMkLst>
        </pc:sldLayoutChg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3790543841" sldId="2147483755"/>
          </pc:sldLayoutMkLst>
        </pc:sldLayoutChg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1686119586" sldId="2147483756"/>
          </pc:sldLayoutMkLst>
        </pc:sldLayoutChg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3442227502" sldId="2147483757"/>
          </pc:sldLayoutMkLst>
        </pc:sldLayoutChg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2826427697" sldId="2147483758"/>
          </pc:sldLayoutMkLst>
        </pc:sldLayoutChg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3231210338" sldId="2147483759"/>
          </pc:sldLayoutMkLst>
        </pc:sldLayoutChg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2862521576" sldId="2147483760"/>
          </pc:sldLayoutMkLst>
        </pc:sldLayoutChg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2269053928" sldId="2147483761"/>
          </pc:sldLayoutMkLst>
        </pc:sldLayoutChg>
        <pc:sldLayoutChg chg="add del">
          <pc:chgData name="VIshesh Dvivedi" userId="443e68eee9fa3442" providerId="Windows Live" clId="Web-{D10EF063-8B3D-43E3-9842-17A0780F383A}" dt="2021-04-17T12:33:03.298" v="9"/>
          <pc:sldLayoutMkLst>
            <pc:docMk/>
            <pc:sldMasterMk cId="2650044655" sldId="2147483763"/>
            <pc:sldLayoutMk cId="1681325861" sldId="2147483762"/>
          </pc:sldLayoutMkLst>
        </pc:sldLayoutChg>
      </pc:sldMasterChg>
      <pc:sldMasterChg chg="add addSldLayout">
        <pc:chgData name="VIshesh Dvivedi" userId="443e68eee9fa3442" providerId="Windows Live" clId="Web-{D10EF063-8B3D-43E3-9842-17A0780F383A}" dt="2021-04-17T12:33:31.486" v="14"/>
        <pc:sldMasterMkLst>
          <pc:docMk/>
          <pc:sldMasterMk cId="853116814" sldId="2147483777"/>
        </pc:sldMasterMkLst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1640323777" sldId="2147483766"/>
          </pc:sldLayoutMkLst>
        </pc:sldLayoutChg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1401380093" sldId="2147483767"/>
          </pc:sldLayoutMkLst>
        </pc:sldLayoutChg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929183256" sldId="2147483768"/>
          </pc:sldLayoutMkLst>
        </pc:sldLayoutChg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848924423" sldId="2147483769"/>
          </pc:sldLayoutMkLst>
        </pc:sldLayoutChg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3432124764" sldId="2147483770"/>
          </pc:sldLayoutMkLst>
        </pc:sldLayoutChg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2899347391" sldId="2147483771"/>
          </pc:sldLayoutMkLst>
        </pc:sldLayoutChg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3776157095" sldId="2147483772"/>
          </pc:sldLayoutMkLst>
        </pc:sldLayoutChg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3008133975" sldId="2147483773"/>
          </pc:sldLayoutMkLst>
        </pc:sldLayoutChg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1016475988" sldId="2147483774"/>
          </pc:sldLayoutMkLst>
        </pc:sldLayoutChg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3379936801" sldId="2147483775"/>
          </pc:sldLayoutMkLst>
        </pc:sldLayoutChg>
        <pc:sldLayoutChg chg="add">
          <pc:chgData name="VIshesh Dvivedi" userId="443e68eee9fa3442" providerId="Windows Live" clId="Web-{D10EF063-8B3D-43E3-9842-17A0780F383A}" dt="2021-04-17T12:33:31.486" v="14"/>
          <pc:sldLayoutMkLst>
            <pc:docMk/>
            <pc:sldMasterMk cId="853116814" sldId="2147483777"/>
            <pc:sldLayoutMk cId="2679678337" sldId="214748377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8160D-83D0-4D59-BC90-805BCB750B9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FB3943-CFFE-4739-8A72-2BAEEC854EED}">
      <dgm:prSet/>
      <dgm:spPr/>
      <dgm:t>
        <a:bodyPr/>
        <a:lstStyle/>
        <a:p>
          <a:r>
            <a:rPr lang="en-US" dirty="0"/>
            <a:t>This program is a console-based implementation of the game 'Tic Tac Toe' using the concept of Two Dimensional Array</a:t>
          </a:r>
        </a:p>
      </dgm:t>
    </dgm:pt>
    <dgm:pt modelId="{487F446C-B7AD-4FE4-9DB7-DABF24E09152}" type="parTrans" cxnId="{5B4CA0B4-B301-4CBA-9040-F20C854C4B90}">
      <dgm:prSet/>
      <dgm:spPr/>
      <dgm:t>
        <a:bodyPr/>
        <a:lstStyle/>
        <a:p>
          <a:endParaRPr lang="en-US"/>
        </a:p>
      </dgm:t>
    </dgm:pt>
    <dgm:pt modelId="{23540191-1758-48D0-87B9-BEE624BBBD96}" type="sibTrans" cxnId="{5B4CA0B4-B301-4CBA-9040-F20C854C4B90}">
      <dgm:prSet/>
      <dgm:spPr/>
      <dgm:t>
        <a:bodyPr/>
        <a:lstStyle/>
        <a:p>
          <a:endParaRPr lang="en-US"/>
        </a:p>
      </dgm:t>
    </dgm:pt>
    <dgm:pt modelId="{CA556923-F298-459C-A68A-0114CF31615A}">
      <dgm:prSet/>
      <dgm:spPr/>
      <dgm:t>
        <a:bodyPr/>
        <a:lstStyle/>
        <a:p>
          <a:pPr rtl="0"/>
          <a:r>
            <a:rPr lang="en-US" dirty="0"/>
            <a:t>The program</a:t>
          </a:r>
          <a:r>
            <a:rPr lang="en-US" dirty="0">
              <a:latin typeface="Sabon Next LT"/>
            </a:rPr>
            <a:t> consists of a</a:t>
          </a:r>
          <a:r>
            <a:rPr lang="en-US" dirty="0"/>
            <a:t> </a:t>
          </a:r>
          <a:r>
            <a:rPr lang="en-US" dirty="0">
              <a:latin typeface="Sabon Next LT"/>
            </a:rPr>
            <a:t>single </a:t>
          </a:r>
          <a:r>
            <a:rPr lang="en-US" dirty="0"/>
            <a:t>.c file containing all the required code.</a:t>
          </a:r>
        </a:p>
      </dgm:t>
    </dgm:pt>
    <dgm:pt modelId="{AD0530E9-3413-420B-8CC7-5209D34FDE34}" type="parTrans" cxnId="{4B073901-6A73-4D43-924A-566B6ECCA44C}">
      <dgm:prSet/>
      <dgm:spPr/>
      <dgm:t>
        <a:bodyPr/>
        <a:lstStyle/>
        <a:p>
          <a:endParaRPr lang="en-US"/>
        </a:p>
      </dgm:t>
    </dgm:pt>
    <dgm:pt modelId="{08DB6011-DC18-490B-A732-990430D7119B}" type="sibTrans" cxnId="{4B073901-6A73-4D43-924A-566B6ECCA44C}">
      <dgm:prSet/>
      <dgm:spPr/>
      <dgm:t>
        <a:bodyPr/>
        <a:lstStyle/>
        <a:p>
          <a:endParaRPr lang="en-US"/>
        </a:p>
      </dgm:t>
    </dgm:pt>
    <dgm:pt modelId="{0CFD0A1C-75B1-4490-9A64-5298310A837E}">
      <dgm:prSet/>
      <dgm:spPr/>
      <dgm:t>
        <a:bodyPr/>
        <a:lstStyle/>
        <a:p>
          <a:pPr rtl="0"/>
          <a:r>
            <a:rPr lang="en-US" dirty="0"/>
            <a:t>The program uses 2D array to</a:t>
          </a:r>
          <a:r>
            <a:rPr lang="en-US" dirty="0">
              <a:latin typeface="Sabon Next LT"/>
            </a:rPr>
            <a:t> mark</a:t>
          </a:r>
          <a:r>
            <a:rPr lang="en-US" dirty="0"/>
            <a:t> data of each character</a:t>
          </a:r>
          <a:r>
            <a:rPr lang="en-US" dirty="0">
              <a:latin typeface="Sabon Next LT"/>
            </a:rPr>
            <a:t> on every</a:t>
          </a:r>
          <a:r>
            <a:rPr lang="en-US" dirty="0"/>
            <a:t> position </a:t>
          </a:r>
          <a:r>
            <a:rPr lang="en-US" dirty="0">
              <a:latin typeface="Sabon Next LT"/>
            </a:rPr>
            <a:t>of</a:t>
          </a:r>
          <a:r>
            <a:rPr lang="en-US" dirty="0"/>
            <a:t> the board, </a:t>
          </a:r>
          <a:r>
            <a:rPr lang="en-US" dirty="0">
              <a:latin typeface="Sabon Next LT"/>
            </a:rPr>
            <a:t>which</a:t>
          </a:r>
          <a:r>
            <a:rPr lang="en-US" dirty="0"/>
            <a:t> is both retrieved and updated as the game progresses.</a:t>
          </a:r>
        </a:p>
      </dgm:t>
    </dgm:pt>
    <dgm:pt modelId="{C18C3D27-D1E2-4934-9003-FD0F447DDFA8}" type="parTrans" cxnId="{8DC84C1E-8FE5-4F77-945E-7A815371FDEE}">
      <dgm:prSet/>
      <dgm:spPr/>
      <dgm:t>
        <a:bodyPr/>
        <a:lstStyle/>
        <a:p>
          <a:endParaRPr lang="en-US"/>
        </a:p>
      </dgm:t>
    </dgm:pt>
    <dgm:pt modelId="{964F8C62-1978-4E73-AE25-227E13D44E49}" type="sibTrans" cxnId="{8DC84C1E-8FE5-4F77-945E-7A815371FDEE}">
      <dgm:prSet/>
      <dgm:spPr/>
      <dgm:t>
        <a:bodyPr/>
        <a:lstStyle/>
        <a:p>
          <a:endParaRPr lang="en-US"/>
        </a:p>
      </dgm:t>
    </dgm:pt>
    <dgm:pt modelId="{8BE712F6-56BF-4781-BC5B-429E37DB52CA}" type="pres">
      <dgm:prSet presAssocID="{3DC8160D-83D0-4D59-BC90-805BCB750B9B}" presName="vert0" presStyleCnt="0">
        <dgm:presLayoutVars>
          <dgm:dir/>
          <dgm:animOne val="branch"/>
          <dgm:animLvl val="lvl"/>
        </dgm:presLayoutVars>
      </dgm:prSet>
      <dgm:spPr/>
    </dgm:pt>
    <dgm:pt modelId="{C211BAB9-6EC1-4F6F-BA14-DB36C1590AC1}" type="pres">
      <dgm:prSet presAssocID="{62FB3943-CFFE-4739-8A72-2BAEEC854EED}" presName="thickLine" presStyleLbl="alignNode1" presStyleIdx="0" presStyleCnt="3"/>
      <dgm:spPr/>
    </dgm:pt>
    <dgm:pt modelId="{0B9D7B8D-25F6-470F-A951-1A6D0C4C7D0D}" type="pres">
      <dgm:prSet presAssocID="{62FB3943-CFFE-4739-8A72-2BAEEC854EED}" presName="horz1" presStyleCnt="0"/>
      <dgm:spPr/>
    </dgm:pt>
    <dgm:pt modelId="{E2BB6761-ABCD-4E80-89B4-624DBA29FF5E}" type="pres">
      <dgm:prSet presAssocID="{62FB3943-CFFE-4739-8A72-2BAEEC854EED}" presName="tx1" presStyleLbl="revTx" presStyleIdx="0" presStyleCnt="3"/>
      <dgm:spPr/>
    </dgm:pt>
    <dgm:pt modelId="{97E52A6A-27F3-460D-8D5D-CD9668D9B4BA}" type="pres">
      <dgm:prSet presAssocID="{62FB3943-CFFE-4739-8A72-2BAEEC854EED}" presName="vert1" presStyleCnt="0"/>
      <dgm:spPr/>
    </dgm:pt>
    <dgm:pt modelId="{C2E30415-C2A0-47E7-BC45-8D2D40316890}" type="pres">
      <dgm:prSet presAssocID="{CA556923-F298-459C-A68A-0114CF31615A}" presName="thickLine" presStyleLbl="alignNode1" presStyleIdx="1" presStyleCnt="3"/>
      <dgm:spPr/>
    </dgm:pt>
    <dgm:pt modelId="{368EE294-F990-4FE6-A619-85D6C43B85BF}" type="pres">
      <dgm:prSet presAssocID="{CA556923-F298-459C-A68A-0114CF31615A}" presName="horz1" presStyleCnt="0"/>
      <dgm:spPr/>
    </dgm:pt>
    <dgm:pt modelId="{EA1ED7C0-CD7F-4851-B844-2FA6264EE32C}" type="pres">
      <dgm:prSet presAssocID="{CA556923-F298-459C-A68A-0114CF31615A}" presName="tx1" presStyleLbl="revTx" presStyleIdx="1" presStyleCnt="3"/>
      <dgm:spPr/>
    </dgm:pt>
    <dgm:pt modelId="{3CEF4F43-4167-44EE-85B5-86F0ECD3DF91}" type="pres">
      <dgm:prSet presAssocID="{CA556923-F298-459C-A68A-0114CF31615A}" presName="vert1" presStyleCnt="0"/>
      <dgm:spPr/>
    </dgm:pt>
    <dgm:pt modelId="{06E33D35-2BA7-4FCB-9742-34AF65BA54BE}" type="pres">
      <dgm:prSet presAssocID="{0CFD0A1C-75B1-4490-9A64-5298310A837E}" presName="thickLine" presStyleLbl="alignNode1" presStyleIdx="2" presStyleCnt="3"/>
      <dgm:spPr/>
    </dgm:pt>
    <dgm:pt modelId="{F7F9B0FA-9FA5-40B5-979E-5366585158FA}" type="pres">
      <dgm:prSet presAssocID="{0CFD0A1C-75B1-4490-9A64-5298310A837E}" presName="horz1" presStyleCnt="0"/>
      <dgm:spPr/>
    </dgm:pt>
    <dgm:pt modelId="{709EE8B5-B4F2-4593-87DA-44CBB97D41B5}" type="pres">
      <dgm:prSet presAssocID="{0CFD0A1C-75B1-4490-9A64-5298310A837E}" presName="tx1" presStyleLbl="revTx" presStyleIdx="2" presStyleCnt="3"/>
      <dgm:spPr/>
    </dgm:pt>
    <dgm:pt modelId="{D38028F8-B707-49ED-A30A-1947A70DEB86}" type="pres">
      <dgm:prSet presAssocID="{0CFD0A1C-75B1-4490-9A64-5298310A837E}" presName="vert1" presStyleCnt="0"/>
      <dgm:spPr/>
    </dgm:pt>
  </dgm:ptLst>
  <dgm:cxnLst>
    <dgm:cxn modelId="{4B073901-6A73-4D43-924A-566B6ECCA44C}" srcId="{3DC8160D-83D0-4D59-BC90-805BCB750B9B}" destId="{CA556923-F298-459C-A68A-0114CF31615A}" srcOrd="1" destOrd="0" parTransId="{AD0530E9-3413-420B-8CC7-5209D34FDE34}" sibTransId="{08DB6011-DC18-490B-A732-990430D7119B}"/>
    <dgm:cxn modelId="{8DC84C1E-8FE5-4F77-945E-7A815371FDEE}" srcId="{3DC8160D-83D0-4D59-BC90-805BCB750B9B}" destId="{0CFD0A1C-75B1-4490-9A64-5298310A837E}" srcOrd="2" destOrd="0" parTransId="{C18C3D27-D1E2-4934-9003-FD0F447DDFA8}" sibTransId="{964F8C62-1978-4E73-AE25-227E13D44E49}"/>
    <dgm:cxn modelId="{3C7E5261-F610-440E-95BD-88DF352DA3D7}" type="presOf" srcId="{0CFD0A1C-75B1-4490-9A64-5298310A837E}" destId="{709EE8B5-B4F2-4593-87DA-44CBB97D41B5}" srcOrd="0" destOrd="0" presId="urn:microsoft.com/office/officeart/2008/layout/LinedList"/>
    <dgm:cxn modelId="{746CE388-A894-4D64-BB82-EE81036F1A62}" type="presOf" srcId="{62FB3943-CFFE-4739-8A72-2BAEEC854EED}" destId="{E2BB6761-ABCD-4E80-89B4-624DBA29FF5E}" srcOrd="0" destOrd="0" presId="urn:microsoft.com/office/officeart/2008/layout/LinedList"/>
    <dgm:cxn modelId="{82ED399D-E2C1-495E-8EDE-BD942A234317}" type="presOf" srcId="{3DC8160D-83D0-4D59-BC90-805BCB750B9B}" destId="{8BE712F6-56BF-4781-BC5B-429E37DB52CA}" srcOrd="0" destOrd="0" presId="urn:microsoft.com/office/officeart/2008/layout/LinedList"/>
    <dgm:cxn modelId="{5B4CA0B4-B301-4CBA-9040-F20C854C4B90}" srcId="{3DC8160D-83D0-4D59-BC90-805BCB750B9B}" destId="{62FB3943-CFFE-4739-8A72-2BAEEC854EED}" srcOrd="0" destOrd="0" parTransId="{487F446C-B7AD-4FE4-9DB7-DABF24E09152}" sibTransId="{23540191-1758-48D0-87B9-BEE624BBBD96}"/>
    <dgm:cxn modelId="{F5C73DC6-204D-4D95-B789-1E0FF9A8158F}" type="presOf" srcId="{CA556923-F298-459C-A68A-0114CF31615A}" destId="{EA1ED7C0-CD7F-4851-B844-2FA6264EE32C}" srcOrd="0" destOrd="0" presId="urn:microsoft.com/office/officeart/2008/layout/LinedList"/>
    <dgm:cxn modelId="{9472EEAF-88E4-4BF9-866C-7B4D3ACF5725}" type="presParOf" srcId="{8BE712F6-56BF-4781-BC5B-429E37DB52CA}" destId="{C211BAB9-6EC1-4F6F-BA14-DB36C1590AC1}" srcOrd="0" destOrd="0" presId="urn:microsoft.com/office/officeart/2008/layout/LinedList"/>
    <dgm:cxn modelId="{11E531E4-E522-43C1-A608-BD0A72DDCEE6}" type="presParOf" srcId="{8BE712F6-56BF-4781-BC5B-429E37DB52CA}" destId="{0B9D7B8D-25F6-470F-A951-1A6D0C4C7D0D}" srcOrd="1" destOrd="0" presId="urn:microsoft.com/office/officeart/2008/layout/LinedList"/>
    <dgm:cxn modelId="{C4828A14-A649-4AF3-9F21-B90CB0058993}" type="presParOf" srcId="{0B9D7B8D-25F6-470F-A951-1A6D0C4C7D0D}" destId="{E2BB6761-ABCD-4E80-89B4-624DBA29FF5E}" srcOrd="0" destOrd="0" presId="urn:microsoft.com/office/officeart/2008/layout/LinedList"/>
    <dgm:cxn modelId="{9269BA83-8355-4963-9B02-7FD540FC9918}" type="presParOf" srcId="{0B9D7B8D-25F6-470F-A951-1A6D0C4C7D0D}" destId="{97E52A6A-27F3-460D-8D5D-CD9668D9B4BA}" srcOrd="1" destOrd="0" presId="urn:microsoft.com/office/officeart/2008/layout/LinedList"/>
    <dgm:cxn modelId="{A7DA6FBE-8D36-44FD-A5CD-B2BBC3D8A71C}" type="presParOf" srcId="{8BE712F6-56BF-4781-BC5B-429E37DB52CA}" destId="{C2E30415-C2A0-47E7-BC45-8D2D40316890}" srcOrd="2" destOrd="0" presId="urn:microsoft.com/office/officeart/2008/layout/LinedList"/>
    <dgm:cxn modelId="{6AC467CD-8B69-4428-BEA0-FDB801F6F0C4}" type="presParOf" srcId="{8BE712F6-56BF-4781-BC5B-429E37DB52CA}" destId="{368EE294-F990-4FE6-A619-85D6C43B85BF}" srcOrd="3" destOrd="0" presId="urn:microsoft.com/office/officeart/2008/layout/LinedList"/>
    <dgm:cxn modelId="{8BCDFF60-785A-4400-8879-B967BDB67601}" type="presParOf" srcId="{368EE294-F990-4FE6-A619-85D6C43B85BF}" destId="{EA1ED7C0-CD7F-4851-B844-2FA6264EE32C}" srcOrd="0" destOrd="0" presId="urn:microsoft.com/office/officeart/2008/layout/LinedList"/>
    <dgm:cxn modelId="{D9404909-A354-408D-93C8-12406A4765FC}" type="presParOf" srcId="{368EE294-F990-4FE6-A619-85D6C43B85BF}" destId="{3CEF4F43-4167-44EE-85B5-86F0ECD3DF91}" srcOrd="1" destOrd="0" presId="urn:microsoft.com/office/officeart/2008/layout/LinedList"/>
    <dgm:cxn modelId="{362BCFCB-BF56-403F-A3DA-AC5EEACFB470}" type="presParOf" srcId="{8BE712F6-56BF-4781-BC5B-429E37DB52CA}" destId="{06E33D35-2BA7-4FCB-9742-34AF65BA54BE}" srcOrd="4" destOrd="0" presId="urn:microsoft.com/office/officeart/2008/layout/LinedList"/>
    <dgm:cxn modelId="{D17A5E03-42B0-49C1-B7D7-8A43CD54E69D}" type="presParOf" srcId="{8BE712F6-56BF-4781-BC5B-429E37DB52CA}" destId="{F7F9B0FA-9FA5-40B5-979E-5366585158FA}" srcOrd="5" destOrd="0" presId="urn:microsoft.com/office/officeart/2008/layout/LinedList"/>
    <dgm:cxn modelId="{A89B1913-3AAB-4B5D-B883-3FA2F75A07E2}" type="presParOf" srcId="{F7F9B0FA-9FA5-40B5-979E-5366585158FA}" destId="{709EE8B5-B4F2-4593-87DA-44CBB97D41B5}" srcOrd="0" destOrd="0" presId="urn:microsoft.com/office/officeart/2008/layout/LinedList"/>
    <dgm:cxn modelId="{3A2AA703-3AC1-4CF6-BAC6-FC8CD478DDAC}" type="presParOf" srcId="{F7F9B0FA-9FA5-40B5-979E-5366585158FA}" destId="{D38028F8-B707-49ED-A30A-1947A70DEB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4B9C9-47F8-407E-8F2D-EEB2727ECA3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0B3938-37FB-44F8-822D-49DF496E988B}">
      <dgm:prSet/>
      <dgm:spPr/>
      <dgm:t>
        <a:bodyPr/>
        <a:lstStyle/>
        <a:p>
          <a:r>
            <a:rPr lang="en-US" b="1"/>
            <a:t>Proper Input Validation: </a:t>
          </a:r>
          <a:r>
            <a:rPr lang="en-US"/>
            <a:t>Implementing proper user input validation to prevent unnecessary crashes or infinite loop situations.</a:t>
          </a:r>
        </a:p>
      </dgm:t>
    </dgm:pt>
    <dgm:pt modelId="{F84049AB-E7A4-4F1B-AACE-4C2F7FFD7C35}" type="parTrans" cxnId="{1CC1ACA2-4F3D-48A5-8B56-EF47464DD42E}">
      <dgm:prSet/>
      <dgm:spPr/>
      <dgm:t>
        <a:bodyPr/>
        <a:lstStyle/>
        <a:p>
          <a:endParaRPr lang="en-US"/>
        </a:p>
      </dgm:t>
    </dgm:pt>
    <dgm:pt modelId="{B9545CFD-5B7F-4B24-8D60-7C2F640B9051}" type="sibTrans" cxnId="{1CC1ACA2-4F3D-48A5-8B56-EF47464DD42E}">
      <dgm:prSet/>
      <dgm:spPr/>
      <dgm:t>
        <a:bodyPr/>
        <a:lstStyle/>
        <a:p>
          <a:endParaRPr lang="en-US"/>
        </a:p>
      </dgm:t>
    </dgm:pt>
    <dgm:pt modelId="{453FEFB3-07E3-4F09-A9F0-0769A2E39643}">
      <dgm:prSet/>
      <dgm:spPr/>
      <dgm:t>
        <a:bodyPr/>
        <a:lstStyle/>
        <a:p>
          <a:r>
            <a:rPr lang="en-US" b="1"/>
            <a:t>Dealing with all game scenarios:</a:t>
          </a:r>
          <a:r>
            <a:rPr lang="en-US"/>
            <a:t> The program has well - formed mechanisms to deal with all possible game scenarios.</a:t>
          </a:r>
        </a:p>
      </dgm:t>
    </dgm:pt>
    <dgm:pt modelId="{A2EED1E1-15FA-4730-A2EE-36018F0501A6}" type="parTrans" cxnId="{27D855A1-5528-4336-BBC4-B4FAE458C3D7}">
      <dgm:prSet/>
      <dgm:spPr/>
      <dgm:t>
        <a:bodyPr/>
        <a:lstStyle/>
        <a:p>
          <a:endParaRPr lang="en-US"/>
        </a:p>
      </dgm:t>
    </dgm:pt>
    <dgm:pt modelId="{C7C732A6-1B2B-4C42-80CE-8401D04C5A08}" type="sibTrans" cxnId="{27D855A1-5528-4336-BBC4-B4FAE458C3D7}">
      <dgm:prSet/>
      <dgm:spPr/>
      <dgm:t>
        <a:bodyPr/>
        <a:lstStyle/>
        <a:p>
          <a:endParaRPr lang="en-US"/>
        </a:p>
      </dgm:t>
    </dgm:pt>
    <dgm:pt modelId="{3DF18C1D-1B75-4395-A5B7-7F89FF0E8C26}">
      <dgm:prSet/>
      <dgm:spPr/>
      <dgm:t>
        <a:bodyPr/>
        <a:lstStyle/>
        <a:p>
          <a:r>
            <a:rPr lang="en-US" b="1"/>
            <a:t>Clean Code:  </a:t>
          </a:r>
          <a:r>
            <a:rPr lang="en-US"/>
            <a:t>The program consists of multiple functions and proper variable declarations to ensure code cleanliness.</a:t>
          </a:r>
        </a:p>
      </dgm:t>
    </dgm:pt>
    <dgm:pt modelId="{812DD1F4-EE78-42F6-9326-2AA2F5080B23}" type="parTrans" cxnId="{3C96F1C9-2179-45DC-AAB2-4F04D88B0F4A}">
      <dgm:prSet/>
      <dgm:spPr/>
      <dgm:t>
        <a:bodyPr/>
        <a:lstStyle/>
        <a:p>
          <a:endParaRPr lang="en-US"/>
        </a:p>
      </dgm:t>
    </dgm:pt>
    <dgm:pt modelId="{BE4FFB05-3068-4BFF-8520-1B06EE545948}" type="sibTrans" cxnId="{3C96F1C9-2179-45DC-AAB2-4F04D88B0F4A}">
      <dgm:prSet/>
      <dgm:spPr/>
      <dgm:t>
        <a:bodyPr/>
        <a:lstStyle/>
        <a:p>
          <a:endParaRPr lang="en-US"/>
        </a:p>
      </dgm:t>
    </dgm:pt>
    <dgm:pt modelId="{69758D19-9942-404D-801D-63D8501EA494}">
      <dgm:prSet/>
      <dgm:spPr/>
      <dgm:t>
        <a:bodyPr/>
        <a:lstStyle/>
        <a:p>
          <a:r>
            <a:rPr lang="en-US" b="1"/>
            <a:t>Attractive ASCII art: </a:t>
          </a:r>
          <a:r>
            <a:rPr lang="en-US"/>
            <a:t> The program also inculcates attractive ASCII art to provide better user experience.</a:t>
          </a:r>
        </a:p>
      </dgm:t>
    </dgm:pt>
    <dgm:pt modelId="{A7382C4E-FA74-4345-8330-331D01239DA2}" type="parTrans" cxnId="{CE3BE7AE-9A6F-4076-A11C-9B5647B124E3}">
      <dgm:prSet/>
      <dgm:spPr/>
      <dgm:t>
        <a:bodyPr/>
        <a:lstStyle/>
        <a:p>
          <a:endParaRPr lang="en-US"/>
        </a:p>
      </dgm:t>
    </dgm:pt>
    <dgm:pt modelId="{92E52314-63C1-4A72-B8EF-33C6172DAED5}" type="sibTrans" cxnId="{CE3BE7AE-9A6F-4076-A11C-9B5647B124E3}">
      <dgm:prSet/>
      <dgm:spPr/>
      <dgm:t>
        <a:bodyPr/>
        <a:lstStyle/>
        <a:p>
          <a:endParaRPr lang="en-US"/>
        </a:p>
      </dgm:t>
    </dgm:pt>
    <dgm:pt modelId="{325B12AB-FDA3-4F1A-BEDB-CA2F19457F5D}" type="pres">
      <dgm:prSet presAssocID="{CB34B9C9-47F8-407E-8F2D-EEB2727ECA32}" presName="linear" presStyleCnt="0">
        <dgm:presLayoutVars>
          <dgm:animLvl val="lvl"/>
          <dgm:resizeHandles val="exact"/>
        </dgm:presLayoutVars>
      </dgm:prSet>
      <dgm:spPr/>
    </dgm:pt>
    <dgm:pt modelId="{9BF71480-A2EF-4920-870A-60810961EE39}" type="pres">
      <dgm:prSet presAssocID="{C10B3938-37FB-44F8-822D-49DF496E988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122CA0-6D7A-4B1F-9A9B-937DD8549868}" type="pres">
      <dgm:prSet presAssocID="{B9545CFD-5B7F-4B24-8D60-7C2F640B9051}" presName="spacer" presStyleCnt="0"/>
      <dgm:spPr/>
    </dgm:pt>
    <dgm:pt modelId="{6EABCCC1-E2BE-4AFF-8D65-2DD3C96BCC85}" type="pres">
      <dgm:prSet presAssocID="{453FEFB3-07E3-4F09-A9F0-0769A2E396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2D0B7B1-A1FE-469E-BE8A-B0FA99224CC5}" type="pres">
      <dgm:prSet presAssocID="{C7C732A6-1B2B-4C42-80CE-8401D04C5A08}" presName="spacer" presStyleCnt="0"/>
      <dgm:spPr/>
    </dgm:pt>
    <dgm:pt modelId="{4FD6CA44-F5F7-419E-87F6-06F4C7F57469}" type="pres">
      <dgm:prSet presAssocID="{3DF18C1D-1B75-4395-A5B7-7F89FF0E8C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33BA55-185B-4EB2-A331-8EDD81A637A5}" type="pres">
      <dgm:prSet presAssocID="{BE4FFB05-3068-4BFF-8520-1B06EE545948}" presName="spacer" presStyleCnt="0"/>
      <dgm:spPr/>
    </dgm:pt>
    <dgm:pt modelId="{4B55AC6C-EA42-4B76-9FE4-595ABBF8170B}" type="pres">
      <dgm:prSet presAssocID="{69758D19-9942-404D-801D-63D8501EA4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AAAC14-1D2B-44F4-A7DB-8CE1D2A0AF5B}" type="presOf" srcId="{C10B3938-37FB-44F8-822D-49DF496E988B}" destId="{9BF71480-A2EF-4920-870A-60810961EE39}" srcOrd="0" destOrd="0" presId="urn:microsoft.com/office/officeart/2005/8/layout/vList2"/>
    <dgm:cxn modelId="{707B702C-A5A6-4ED1-8601-995A99C35238}" type="presOf" srcId="{453FEFB3-07E3-4F09-A9F0-0769A2E39643}" destId="{6EABCCC1-E2BE-4AFF-8D65-2DD3C96BCC85}" srcOrd="0" destOrd="0" presId="urn:microsoft.com/office/officeart/2005/8/layout/vList2"/>
    <dgm:cxn modelId="{4A035E45-8822-4D0A-A6EF-17A5A39A437C}" type="presOf" srcId="{CB34B9C9-47F8-407E-8F2D-EEB2727ECA32}" destId="{325B12AB-FDA3-4F1A-BEDB-CA2F19457F5D}" srcOrd="0" destOrd="0" presId="urn:microsoft.com/office/officeart/2005/8/layout/vList2"/>
    <dgm:cxn modelId="{1D842686-88B5-417B-9CF5-35CB1B18414C}" type="presOf" srcId="{69758D19-9942-404D-801D-63D8501EA494}" destId="{4B55AC6C-EA42-4B76-9FE4-595ABBF8170B}" srcOrd="0" destOrd="0" presId="urn:microsoft.com/office/officeart/2005/8/layout/vList2"/>
    <dgm:cxn modelId="{27D855A1-5528-4336-BBC4-B4FAE458C3D7}" srcId="{CB34B9C9-47F8-407E-8F2D-EEB2727ECA32}" destId="{453FEFB3-07E3-4F09-A9F0-0769A2E39643}" srcOrd="1" destOrd="0" parTransId="{A2EED1E1-15FA-4730-A2EE-36018F0501A6}" sibTransId="{C7C732A6-1B2B-4C42-80CE-8401D04C5A08}"/>
    <dgm:cxn modelId="{1CC1ACA2-4F3D-48A5-8B56-EF47464DD42E}" srcId="{CB34B9C9-47F8-407E-8F2D-EEB2727ECA32}" destId="{C10B3938-37FB-44F8-822D-49DF496E988B}" srcOrd="0" destOrd="0" parTransId="{F84049AB-E7A4-4F1B-AACE-4C2F7FFD7C35}" sibTransId="{B9545CFD-5B7F-4B24-8D60-7C2F640B9051}"/>
    <dgm:cxn modelId="{0A0DFCAC-357C-4ED3-A2B2-E0B9E11D0A3C}" type="presOf" srcId="{3DF18C1D-1B75-4395-A5B7-7F89FF0E8C26}" destId="{4FD6CA44-F5F7-419E-87F6-06F4C7F57469}" srcOrd="0" destOrd="0" presId="urn:microsoft.com/office/officeart/2005/8/layout/vList2"/>
    <dgm:cxn modelId="{CE3BE7AE-9A6F-4076-A11C-9B5647B124E3}" srcId="{CB34B9C9-47F8-407E-8F2D-EEB2727ECA32}" destId="{69758D19-9942-404D-801D-63D8501EA494}" srcOrd="3" destOrd="0" parTransId="{A7382C4E-FA74-4345-8330-331D01239DA2}" sibTransId="{92E52314-63C1-4A72-B8EF-33C6172DAED5}"/>
    <dgm:cxn modelId="{3C96F1C9-2179-45DC-AAB2-4F04D88B0F4A}" srcId="{CB34B9C9-47F8-407E-8F2D-EEB2727ECA32}" destId="{3DF18C1D-1B75-4395-A5B7-7F89FF0E8C26}" srcOrd="2" destOrd="0" parTransId="{812DD1F4-EE78-42F6-9326-2AA2F5080B23}" sibTransId="{BE4FFB05-3068-4BFF-8520-1B06EE545948}"/>
    <dgm:cxn modelId="{E9A321B7-5DE8-4668-87A7-4DA7FE328B69}" type="presParOf" srcId="{325B12AB-FDA3-4F1A-BEDB-CA2F19457F5D}" destId="{9BF71480-A2EF-4920-870A-60810961EE39}" srcOrd="0" destOrd="0" presId="urn:microsoft.com/office/officeart/2005/8/layout/vList2"/>
    <dgm:cxn modelId="{F96417DC-965A-480D-ABD0-82A0095B3750}" type="presParOf" srcId="{325B12AB-FDA3-4F1A-BEDB-CA2F19457F5D}" destId="{05122CA0-6D7A-4B1F-9A9B-937DD8549868}" srcOrd="1" destOrd="0" presId="urn:microsoft.com/office/officeart/2005/8/layout/vList2"/>
    <dgm:cxn modelId="{BB4B16D5-8E64-447B-A165-8F8B6AC5B1B1}" type="presParOf" srcId="{325B12AB-FDA3-4F1A-BEDB-CA2F19457F5D}" destId="{6EABCCC1-E2BE-4AFF-8D65-2DD3C96BCC85}" srcOrd="2" destOrd="0" presId="urn:microsoft.com/office/officeart/2005/8/layout/vList2"/>
    <dgm:cxn modelId="{011BE4E6-DEF9-4B49-8B1C-7E201AC8D298}" type="presParOf" srcId="{325B12AB-FDA3-4F1A-BEDB-CA2F19457F5D}" destId="{32D0B7B1-A1FE-469E-BE8A-B0FA99224CC5}" srcOrd="3" destOrd="0" presId="urn:microsoft.com/office/officeart/2005/8/layout/vList2"/>
    <dgm:cxn modelId="{38ECAB8C-4B1B-4709-9EA9-4281E99459D4}" type="presParOf" srcId="{325B12AB-FDA3-4F1A-BEDB-CA2F19457F5D}" destId="{4FD6CA44-F5F7-419E-87F6-06F4C7F57469}" srcOrd="4" destOrd="0" presId="urn:microsoft.com/office/officeart/2005/8/layout/vList2"/>
    <dgm:cxn modelId="{35601314-A4B0-4D5B-B8E9-CDBB17081C7D}" type="presParOf" srcId="{325B12AB-FDA3-4F1A-BEDB-CA2F19457F5D}" destId="{2333BA55-185B-4EB2-A331-8EDD81A637A5}" srcOrd="5" destOrd="0" presId="urn:microsoft.com/office/officeart/2005/8/layout/vList2"/>
    <dgm:cxn modelId="{CE5D1A50-69EB-4A5A-93E9-580D8039954C}" type="presParOf" srcId="{325B12AB-FDA3-4F1A-BEDB-CA2F19457F5D}" destId="{4B55AC6C-EA42-4B76-9FE4-595ABBF817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1BAB9-6EC1-4F6F-BA14-DB36C1590AC1}">
      <dsp:nvSpPr>
        <dsp:cNvPr id="0" name=""/>
        <dsp:cNvSpPr/>
      </dsp:nvSpPr>
      <dsp:spPr>
        <a:xfrm>
          <a:off x="0" y="2825"/>
          <a:ext cx="562654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B6761-ABCD-4E80-89B4-624DBA29FF5E}">
      <dsp:nvSpPr>
        <dsp:cNvPr id="0" name=""/>
        <dsp:cNvSpPr/>
      </dsp:nvSpPr>
      <dsp:spPr>
        <a:xfrm>
          <a:off x="0" y="2825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program is a console-based implementation of the game 'Tic Tac Toe' using the concept of Two Dimensional Array</a:t>
          </a:r>
        </a:p>
      </dsp:txBody>
      <dsp:txXfrm>
        <a:off x="0" y="2825"/>
        <a:ext cx="5626542" cy="1926669"/>
      </dsp:txXfrm>
    </dsp:sp>
    <dsp:sp modelId="{C2E30415-C2A0-47E7-BC45-8D2D40316890}">
      <dsp:nvSpPr>
        <dsp:cNvPr id="0" name=""/>
        <dsp:cNvSpPr/>
      </dsp:nvSpPr>
      <dsp:spPr>
        <a:xfrm>
          <a:off x="0" y="1929494"/>
          <a:ext cx="5626542" cy="0"/>
        </a:xfrm>
        <a:prstGeom prst="line">
          <a:avLst/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accent2">
              <a:hueOff val="-9286281"/>
              <a:satOff val="19525"/>
              <a:lumOff val="-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ED7C0-CD7F-4851-B844-2FA6264EE32C}">
      <dsp:nvSpPr>
        <dsp:cNvPr id="0" name=""/>
        <dsp:cNvSpPr/>
      </dsp:nvSpPr>
      <dsp:spPr>
        <a:xfrm>
          <a:off x="0" y="1929494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program</a:t>
          </a:r>
          <a:r>
            <a:rPr lang="en-US" sz="2300" kern="1200" dirty="0">
              <a:latin typeface="Sabon Next LT"/>
            </a:rPr>
            <a:t> consists of a</a:t>
          </a:r>
          <a:r>
            <a:rPr lang="en-US" sz="2300" kern="1200" dirty="0"/>
            <a:t> </a:t>
          </a:r>
          <a:r>
            <a:rPr lang="en-US" sz="2300" kern="1200" dirty="0">
              <a:latin typeface="Sabon Next LT"/>
            </a:rPr>
            <a:t>single </a:t>
          </a:r>
          <a:r>
            <a:rPr lang="en-US" sz="2300" kern="1200" dirty="0"/>
            <a:t>.c file containing all the required code.</a:t>
          </a:r>
        </a:p>
      </dsp:txBody>
      <dsp:txXfrm>
        <a:off x="0" y="1929494"/>
        <a:ext cx="5626542" cy="1926669"/>
      </dsp:txXfrm>
    </dsp:sp>
    <dsp:sp modelId="{06E33D35-2BA7-4FCB-9742-34AF65BA54BE}">
      <dsp:nvSpPr>
        <dsp:cNvPr id="0" name=""/>
        <dsp:cNvSpPr/>
      </dsp:nvSpPr>
      <dsp:spPr>
        <a:xfrm>
          <a:off x="0" y="3856163"/>
          <a:ext cx="5626542" cy="0"/>
        </a:xfrm>
        <a:prstGeom prst="line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accent2">
              <a:hueOff val="-18572562"/>
              <a:satOff val="39051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EE8B5-B4F2-4593-87DA-44CBB97D41B5}">
      <dsp:nvSpPr>
        <dsp:cNvPr id="0" name=""/>
        <dsp:cNvSpPr/>
      </dsp:nvSpPr>
      <dsp:spPr>
        <a:xfrm>
          <a:off x="0" y="3856163"/>
          <a:ext cx="5626542" cy="192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program uses 2D array to</a:t>
          </a:r>
          <a:r>
            <a:rPr lang="en-US" sz="2300" kern="1200" dirty="0">
              <a:latin typeface="Sabon Next LT"/>
            </a:rPr>
            <a:t> mark</a:t>
          </a:r>
          <a:r>
            <a:rPr lang="en-US" sz="2300" kern="1200" dirty="0"/>
            <a:t> data of each character</a:t>
          </a:r>
          <a:r>
            <a:rPr lang="en-US" sz="2300" kern="1200" dirty="0">
              <a:latin typeface="Sabon Next LT"/>
            </a:rPr>
            <a:t> on every</a:t>
          </a:r>
          <a:r>
            <a:rPr lang="en-US" sz="2300" kern="1200" dirty="0"/>
            <a:t> position </a:t>
          </a:r>
          <a:r>
            <a:rPr lang="en-US" sz="2300" kern="1200" dirty="0">
              <a:latin typeface="Sabon Next LT"/>
            </a:rPr>
            <a:t>of</a:t>
          </a:r>
          <a:r>
            <a:rPr lang="en-US" sz="2300" kern="1200" dirty="0"/>
            <a:t> the board, </a:t>
          </a:r>
          <a:r>
            <a:rPr lang="en-US" sz="2300" kern="1200" dirty="0">
              <a:latin typeface="Sabon Next LT"/>
            </a:rPr>
            <a:t>which</a:t>
          </a:r>
          <a:r>
            <a:rPr lang="en-US" sz="2300" kern="1200" dirty="0"/>
            <a:t> is both retrieved and updated as the game progresses.</a:t>
          </a:r>
        </a:p>
      </dsp:txBody>
      <dsp:txXfrm>
        <a:off x="0" y="3856163"/>
        <a:ext cx="5626542" cy="1926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71480-A2EF-4920-870A-60810961EE39}">
      <dsp:nvSpPr>
        <dsp:cNvPr id="0" name=""/>
        <dsp:cNvSpPr/>
      </dsp:nvSpPr>
      <dsp:spPr>
        <a:xfrm>
          <a:off x="0" y="178602"/>
          <a:ext cx="7003777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Proper Input Validation: </a:t>
          </a:r>
          <a:r>
            <a:rPr lang="en-US" sz="2400" kern="1200"/>
            <a:t>Implementing proper user input validation to prevent unnecessary crashes or infinite loop situations.</a:t>
          </a:r>
        </a:p>
      </dsp:txBody>
      <dsp:txXfrm>
        <a:off x="64425" y="243027"/>
        <a:ext cx="6874927" cy="1190909"/>
      </dsp:txXfrm>
    </dsp:sp>
    <dsp:sp modelId="{6EABCCC1-E2BE-4AFF-8D65-2DD3C96BCC85}">
      <dsp:nvSpPr>
        <dsp:cNvPr id="0" name=""/>
        <dsp:cNvSpPr/>
      </dsp:nvSpPr>
      <dsp:spPr>
        <a:xfrm>
          <a:off x="0" y="1567482"/>
          <a:ext cx="7003777" cy="1319759"/>
        </a:xfrm>
        <a:prstGeom prst="roundRect">
          <a:avLst/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Dealing with all game scenarios:</a:t>
          </a:r>
          <a:r>
            <a:rPr lang="en-US" sz="2400" kern="1200"/>
            <a:t> The program has well - formed mechanisms to deal with all possible game scenarios.</a:t>
          </a:r>
        </a:p>
      </dsp:txBody>
      <dsp:txXfrm>
        <a:off x="64425" y="1631907"/>
        <a:ext cx="6874927" cy="1190909"/>
      </dsp:txXfrm>
    </dsp:sp>
    <dsp:sp modelId="{4FD6CA44-F5F7-419E-87F6-06F4C7F57469}">
      <dsp:nvSpPr>
        <dsp:cNvPr id="0" name=""/>
        <dsp:cNvSpPr/>
      </dsp:nvSpPr>
      <dsp:spPr>
        <a:xfrm>
          <a:off x="0" y="2956362"/>
          <a:ext cx="7003777" cy="1319759"/>
        </a:xfrm>
        <a:prstGeom prst="roundRect">
          <a:avLst/>
        </a:prstGeom>
        <a:solidFill>
          <a:schemeClr val="accent2">
            <a:hueOff val="-12381708"/>
            <a:satOff val="26034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Clean Code:  </a:t>
          </a:r>
          <a:r>
            <a:rPr lang="en-US" sz="2400" kern="1200"/>
            <a:t>The program consists of multiple functions and proper variable declarations to ensure code cleanliness.</a:t>
          </a:r>
        </a:p>
      </dsp:txBody>
      <dsp:txXfrm>
        <a:off x="64425" y="3020787"/>
        <a:ext cx="6874927" cy="1190909"/>
      </dsp:txXfrm>
    </dsp:sp>
    <dsp:sp modelId="{4B55AC6C-EA42-4B76-9FE4-595ABBF8170B}">
      <dsp:nvSpPr>
        <dsp:cNvPr id="0" name=""/>
        <dsp:cNvSpPr/>
      </dsp:nvSpPr>
      <dsp:spPr>
        <a:xfrm>
          <a:off x="0" y="4345242"/>
          <a:ext cx="7003777" cy="1319759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Attractive ASCII art: </a:t>
          </a:r>
          <a:r>
            <a:rPr lang="en-US" sz="2400" kern="1200"/>
            <a:t> The program also inculcates attractive ASCII art to provide better user experience.</a:t>
          </a:r>
        </a:p>
      </dsp:txBody>
      <dsp:txXfrm>
        <a:off x="64425" y="4409667"/>
        <a:ext cx="6874927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3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8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2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5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3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84E975-303E-47A8-B594-8B8635D9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E09A4F-A15B-47D3-8D0C-5312542A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B050247-430F-4B46-AB4B-EF8831953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3E69A1C-E919-43B0-BA1D-6599CABDF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619E882-12EA-4946-A93B-09E6EA137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1219200"/>
            <a:ext cx="9067799" cy="2681128"/>
          </a:xfrm>
        </p:spPr>
        <p:txBody>
          <a:bodyPr anchor="b">
            <a:normAutofit/>
          </a:bodyPr>
          <a:lstStyle/>
          <a:p>
            <a:r>
              <a:rPr lang="en-US" sz="5200">
                <a:cs typeface="Sabon Next LT"/>
              </a:rPr>
              <a:t>Tic Tac Toe in C using Two Dimensional Arrays</a:t>
            </a:r>
            <a:endParaRPr lang="en-US" sz="5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2" y="4074784"/>
            <a:ext cx="9067798" cy="1716416"/>
          </a:xfrm>
        </p:spPr>
        <p:txBody>
          <a:bodyPr anchor="t">
            <a:normAutofit/>
          </a:bodyPr>
          <a:lstStyle/>
          <a:p>
            <a:r>
              <a:rPr lang="en-US" sz="2200"/>
              <a:t>Implemented by:</a:t>
            </a:r>
          </a:p>
          <a:p>
            <a:r>
              <a:rPr lang="en-US" sz="2200"/>
              <a:t>Apoorv Gupta</a:t>
            </a:r>
          </a:p>
          <a:p>
            <a:r>
              <a:rPr lang="en-US" sz="2200"/>
              <a:t>Vishesh Dvivedi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0B959-A2ED-4B22-B16B-26A9D3F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308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printWelcomeMessage()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626A-DAA5-4301-92A3-765A16615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819400"/>
            <a:ext cx="4952681" cy="3460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Parameters: </a:t>
            </a:r>
            <a:r>
              <a:rPr lang="en-US" sz="1800">
                <a:solidFill>
                  <a:srgbClr val="FFFFFF"/>
                </a:solidFill>
              </a:rPr>
              <a:t> none</a:t>
            </a:r>
            <a:endParaRPr lang="en-US" sz="1800" b="1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Return Type:</a:t>
            </a:r>
            <a:r>
              <a:rPr lang="en-US" sz="1800">
                <a:solidFill>
                  <a:srgbClr val="FFFFFF"/>
                </a:solidFill>
              </a:rPr>
              <a:t> void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Description: </a:t>
            </a:r>
          </a:p>
          <a:p>
            <a:pPr marL="228600" lvl="1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This function is responsible for displaying the welcome message containing the ASCII art along with creator's names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6" name="Picture 7">
            <a:extLst>
              <a:ext uri="{FF2B5EF4-FFF2-40B4-BE49-F238E27FC236}">
                <a16:creationId xmlns:a16="http://schemas.microsoft.com/office/drawing/2014/main" id="{D88B2498-DE77-44EF-A32B-ECA4F114BA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26324" r="26324"/>
          <a:stretch/>
        </p:blipFill>
        <p:spPr>
          <a:xfrm>
            <a:off x="6776437" y="1524383"/>
            <a:ext cx="4817466" cy="38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0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0B959-A2ED-4B22-B16B-26A9D3F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308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main()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626A-DAA5-4301-92A3-765A16615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819400"/>
            <a:ext cx="4952681" cy="3460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Parameters: </a:t>
            </a:r>
            <a:r>
              <a:rPr lang="en-US" sz="1800">
                <a:solidFill>
                  <a:srgbClr val="FFFFFF"/>
                </a:solidFill>
              </a:rPr>
              <a:t> none</a:t>
            </a:r>
            <a:endParaRPr lang="en-US" sz="1800" b="1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Return Type:</a:t>
            </a:r>
            <a:r>
              <a:rPr lang="en-US" sz="1800">
                <a:solidFill>
                  <a:srgbClr val="FFFFFF"/>
                </a:solidFill>
              </a:rPr>
              <a:t> int (return 0)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Description: </a:t>
            </a:r>
          </a:p>
          <a:p>
            <a:pPr marL="228600" lvl="1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This function is where the execution flow starts. It is responsible for taking user input, calling other functions, and executing the main flow.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6" name="Picture 7">
            <a:extLst>
              <a:ext uri="{FF2B5EF4-FFF2-40B4-BE49-F238E27FC236}">
                <a16:creationId xmlns:a16="http://schemas.microsoft.com/office/drawing/2014/main" id="{41F21E09-D879-4A3A-B8E2-4041A2D790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28103" b="28103"/>
          <a:stretch/>
        </p:blipFill>
        <p:spPr>
          <a:xfrm>
            <a:off x="6776437" y="1524391"/>
            <a:ext cx="4817466" cy="38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FE3C71-E38A-4A04-9537-51F66CE9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259442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7EA0839-BB31-445F-9045-2D0A849188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A2995-4CC8-418C-87E9-B7B3B638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78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Start of the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1446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DD45A50-503A-4C94-AAEA-076EB0F83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A2995-4CC8-418C-87E9-B7B3B638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78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 output after few user inputs</a:t>
            </a:r>
          </a:p>
        </p:txBody>
      </p:sp>
    </p:spTree>
    <p:extLst>
      <p:ext uri="{BB962C8B-B14F-4D97-AF65-F5344CB8AC3E}">
        <p14:creationId xmlns:p14="http://schemas.microsoft.com/office/powerpoint/2010/main" val="13811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6463E9-3361-492D-A209-84A701D4BE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A2995-4CC8-418C-87E9-B7B3B638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78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 output when user enters invalid input</a:t>
            </a:r>
          </a:p>
        </p:txBody>
      </p:sp>
    </p:spTree>
    <p:extLst>
      <p:ext uri="{BB962C8B-B14F-4D97-AF65-F5344CB8AC3E}">
        <p14:creationId xmlns:p14="http://schemas.microsoft.com/office/powerpoint/2010/main" val="76356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B3FA1D0-B6A7-4029-AA1B-900294BB7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A2995-4CC8-418C-87E9-B7B3B638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78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 output when any user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wins</a:t>
            </a:r>
          </a:p>
        </p:txBody>
      </p:sp>
    </p:spTree>
    <p:extLst>
      <p:ext uri="{BB962C8B-B14F-4D97-AF65-F5344CB8AC3E}">
        <p14:creationId xmlns:p14="http://schemas.microsoft.com/office/powerpoint/2010/main" val="37134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415CDF-6B9A-4113-A582-3B06AF20C1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A2995-4CC8-418C-87E9-B7B3B638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78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 output when game is drawn</a:t>
            </a:r>
          </a:p>
        </p:txBody>
      </p:sp>
    </p:spTree>
    <p:extLst>
      <p:ext uri="{BB962C8B-B14F-4D97-AF65-F5344CB8AC3E}">
        <p14:creationId xmlns:p14="http://schemas.microsoft.com/office/powerpoint/2010/main" val="30854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4E975-303E-47A8-B594-8B8635D9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E09A4F-A15B-47D3-8D0C-5312542A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B050247-430F-4B46-AB4B-EF8831953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3E69A1C-E919-43B0-BA1D-6599CABDF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619E882-12EA-4946-A93B-09E6EA137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F6553-062E-443C-959F-0FBAA29A1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1" y="1219200"/>
            <a:ext cx="9067799" cy="2681128"/>
          </a:xfrm>
        </p:spPr>
        <p:txBody>
          <a:bodyPr anchor="b">
            <a:normAutofit/>
          </a:bodyPr>
          <a:lstStyle/>
          <a:p>
            <a:r>
              <a:rPr lang="en-US" sz="5200">
                <a:cs typeface="Sabon Next LT"/>
              </a:rPr>
              <a:t>Thank You</a:t>
            </a:r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77649-E885-47C1-BE3E-D352AFF4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2" y="4074784"/>
            <a:ext cx="9067798" cy="1716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-by Apoorv Gupta, Vishesh Dvivedi</a:t>
            </a:r>
          </a:p>
        </p:txBody>
      </p:sp>
    </p:spTree>
    <p:extLst>
      <p:ext uri="{BB962C8B-B14F-4D97-AF65-F5344CB8AC3E}">
        <p14:creationId xmlns:p14="http://schemas.microsoft.com/office/powerpoint/2010/main" val="74644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19B5-2F93-477B-A319-DADA75DE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Index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C25B-5609-4C5A-B30B-9883A0154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Brief introduction to Program</a:t>
            </a:r>
          </a:p>
          <a:p>
            <a:r>
              <a:rPr lang="en-US" dirty="0"/>
              <a:t>Program features</a:t>
            </a:r>
          </a:p>
          <a:p>
            <a:r>
              <a:rPr lang="en-US" dirty="0"/>
              <a:t>Program design</a:t>
            </a:r>
          </a:p>
          <a:p>
            <a:r>
              <a:rPr lang="en-US" dirty="0"/>
              <a:t>Execution flow</a:t>
            </a:r>
          </a:p>
          <a:p>
            <a:r>
              <a:rPr lang="en-US" dirty="0"/>
              <a:t>Function-wise Analysis</a:t>
            </a:r>
          </a:p>
          <a:p>
            <a:r>
              <a:rPr lang="en-US" dirty="0"/>
              <a:t>Screenshots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9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2BA71-F554-4D0A-A8F4-C5FB239B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>
                <a:cs typeface="Sabon Next LT"/>
              </a:rPr>
              <a:t>Brief Introduction To Our Program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F3E59D-F876-4041-8902-1BE1E5771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421790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140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6" name="Group 40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707765-B981-4837-826E-25D630EE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>
                <a:cs typeface="Sabon Next LT"/>
              </a:rPr>
              <a:t>Program Features</a:t>
            </a:r>
            <a:endParaRPr lang="en-US" sz="400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11A09974-061E-4AB4-A258-A22BE928E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125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C45710-2BAA-4794-90BB-329EE2AB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Sabon Next LT"/>
              </a:rPr>
              <a:t>Program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8E75-68B5-4FF3-A3D5-D3DEF994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1. The program is designed in such a way that it is easy to understand and play for all age groups</a:t>
            </a:r>
          </a:p>
          <a:p>
            <a:r>
              <a:rPr lang="en-US" sz="1800" dirty="0">
                <a:ea typeface="+mn-lt"/>
                <a:cs typeface="+mn-lt"/>
              </a:rPr>
              <a:t>2. The program requires two users to play</a:t>
            </a:r>
          </a:p>
          <a:p>
            <a:r>
              <a:rPr lang="en-US" sz="1800" dirty="0">
                <a:ea typeface="+mn-lt"/>
                <a:cs typeface="+mn-lt"/>
              </a:rPr>
              <a:t>3. one-by-one, each user gets a chance to place his/her mark, (either 'X' or 'O' ), somewhere on the board, by typing the number which is associated to that specific position in board.</a:t>
            </a:r>
          </a:p>
          <a:p>
            <a:r>
              <a:rPr lang="en-US" sz="1800" dirty="0">
                <a:ea typeface="+mn-lt"/>
                <a:cs typeface="+mn-lt"/>
              </a:rPr>
              <a:t>4. Whichever user connects three of his/her marks on the board consecutively, either horizontally, vertically or diagonally, wins.</a:t>
            </a:r>
          </a:p>
          <a:p>
            <a:r>
              <a:rPr lang="en-US" sz="1800" dirty="0">
                <a:ea typeface="+mn-lt"/>
                <a:cs typeface="+mn-lt"/>
              </a:rPr>
              <a:t>5. If all the empty places are occupied and no user is able to connect their marks consecutively, the game is considered to be  draw.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07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5" name="Picture 5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6" name="Rectangle 6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7A0459F9-317D-4CA6-B007-7B12478FD9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214" b="644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1F580-CB88-4FB3-9474-EC801C81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Execution Flow</a:t>
            </a:r>
          </a:p>
        </p:txBody>
      </p:sp>
    </p:spTree>
    <p:extLst>
      <p:ext uri="{BB962C8B-B14F-4D97-AF65-F5344CB8AC3E}">
        <p14:creationId xmlns:p14="http://schemas.microsoft.com/office/powerpoint/2010/main" val="45960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06C35EF-DBC8-41DC-A647-F1E0F599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B0BA5-59CA-4DBF-A716-BEEC67603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A8545C-2832-4EB7-9624-D6EEA011A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1981" y="1"/>
            <a:ext cx="5236971" cy="6858000"/>
            <a:chOff x="20829" y="1"/>
            <a:chExt cx="5236971" cy="685799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DDB8A50-D39E-4D33-819B-739ECB9D1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DCB7945-057F-4373-B268-FF1BE88A4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60650-9C72-473D-998C-133BA011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6858000" cy="16645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Function-Wise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9CBF-06BE-473A-85EF-D10EC325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474"/>
            <a:ext cx="6857558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The program contains 4 functions: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1. check()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2. chessboard()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3. printWelcomeMessage()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4. main()</a:t>
            </a:r>
          </a:p>
        </p:txBody>
      </p:sp>
    </p:spTree>
    <p:extLst>
      <p:ext uri="{BB962C8B-B14F-4D97-AF65-F5344CB8AC3E}">
        <p14:creationId xmlns:p14="http://schemas.microsoft.com/office/powerpoint/2010/main" val="296893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0B959-A2ED-4B22-B16B-26A9D3F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308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check()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626A-DAA5-4301-92A3-765A16615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819400"/>
            <a:ext cx="4952681" cy="3460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Parameters: </a:t>
            </a:r>
            <a:r>
              <a:rPr lang="en-US" sz="1700">
                <a:solidFill>
                  <a:srgbClr val="FFFFFF"/>
                </a:solidFill>
              </a:rPr>
              <a:t> none</a:t>
            </a:r>
            <a:endParaRPr lang="en-US" sz="1700" b="1">
              <a:solidFill>
                <a:srgbClr val="FFFFFF"/>
              </a:solidFill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Return Type:</a:t>
            </a:r>
            <a:r>
              <a:rPr lang="en-US" sz="1700">
                <a:solidFill>
                  <a:srgbClr val="FFFFFF"/>
                </a:solidFill>
              </a:rPr>
              <a:t> int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Possible Return Values: </a:t>
            </a:r>
            <a:r>
              <a:rPr lang="en-US" sz="1700">
                <a:solidFill>
                  <a:srgbClr val="FFFFFF"/>
                </a:solidFill>
              </a:rPr>
              <a:t> (0, 1 or –1)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Description: </a:t>
            </a:r>
          </a:p>
          <a:p>
            <a:pPr marL="228600" lvl="1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This function is responsible to check whether the game is won, drawn or in progress.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  1. returns 0 for draw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  2. returns 1 for win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  3. returns –1 for game in progress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D2449CC4-06E4-46D5-9FBB-1CADAC6BBC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2492" b="2492"/>
          <a:stretch/>
        </p:blipFill>
        <p:spPr>
          <a:xfrm>
            <a:off x="6776437" y="1524412"/>
            <a:ext cx="4817466" cy="38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8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1" name="Rectangle 9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2" name="Rectangle 94">
            <a:extLst>
              <a:ext uri="{FF2B5EF4-FFF2-40B4-BE49-F238E27FC236}">
                <a16:creationId xmlns:a16="http://schemas.microsoft.com/office/drawing/2014/main" id="{8B7CC9ED-57A2-429E-8FD9-D55F4727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96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0B959-A2ED-4B22-B16B-26A9D3F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308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chessboard()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626A-DAA5-4301-92A3-765A16615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819400"/>
            <a:ext cx="4952681" cy="3460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Parameters: </a:t>
            </a:r>
            <a:r>
              <a:rPr lang="en-US" sz="1800">
                <a:solidFill>
                  <a:srgbClr val="FFFFFF"/>
                </a:solidFill>
              </a:rPr>
              <a:t> none</a:t>
            </a:r>
            <a:endParaRPr lang="en-US" sz="1800" b="1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Return Type:</a:t>
            </a:r>
            <a:r>
              <a:rPr lang="en-US" sz="1800">
                <a:solidFill>
                  <a:srgbClr val="FFFFFF"/>
                </a:solidFill>
              </a:rPr>
              <a:t> void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rgbClr val="FFFFFF"/>
                </a:solidFill>
              </a:rPr>
              <a:t>Description: </a:t>
            </a:r>
          </a:p>
          <a:p>
            <a:pPr marL="228600" lvl="1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This function is responsible to display the board with all the values retrieved from the 2D array.</a:t>
            </a:r>
          </a:p>
        </p:txBody>
      </p:sp>
      <p:grpSp>
        <p:nvGrpSpPr>
          <p:cNvPr id="154" name="Group 98">
            <a:extLst>
              <a:ext uri="{FF2B5EF4-FFF2-40B4-BE49-F238E27FC236}">
                <a16:creationId xmlns:a16="http://schemas.microsoft.com/office/drawing/2014/main" id="{739BAE37-B96C-4F71-BC0F-C5F3C7DF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55" name="Picture 99">
              <a:extLst>
                <a:ext uri="{FF2B5EF4-FFF2-40B4-BE49-F238E27FC236}">
                  <a16:creationId xmlns:a16="http://schemas.microsoft.com/office/drawing/2014/main" id="{F586E638-2324-405E-9DF6-E3DDA81B8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6" name="Picture 100">
              <a:extLst>
                <a:ext uri="{FF2B5EF4-FFF2-40B4-BE49-F238E27FC236}">
                  <a16:creationId xmlns:a16="http://schemas.microsoft.com/office/drawing/2014/main" id="{2954E671-967A-4B9A-8F60-B0834D07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8CF78642-E787-45C3-B406-B39324CB1C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5499" r="15499"/>
          <a:stretch/>
        </p:blipFill>
        <p:spPr>
          <a:xfrm>
            <a:off x="6776437" y="1524400"/>
            <a:ext cx="4817466" cy="38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642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DappledVTI</vt:lpstr>
      <vt:lpstr>Tic Tac Toe in C using Two Dimensional Arrays</vt:lpstr>
      <vt:lpstr>Index</vt:lpstr>
      <vt:lpstr>Brief Introduction To Our Program</vt:lpstr>
      <vt:lpstr>Program Features</vt:lpstr>
      <vt:lpstr>Program Design</vt:lpstr>
      <vt:lpstr>Execution Flow</vt:lpstr>
      <vt:lpstr>Function-Wise Analysis</vt:lpstr>
      <vt:lpstr>check()</vt:lpstr>
      <vt:lpstr>chessboard()</vt:lpstr>
      <vt:lpstr>printWelcomeMessage()</vt:lpstr>
      <vt:lpstr>main()</vt:lpstr>
      <vt:lpstr>Screenshots</vt:lpstr>
      <vt:lpstr>Start of the program</vt:lpstr>
      <vt:lpstr>Program output after few user inputs</vt:lpstr>
      <vt:lpstr>Program output when user enters invalid input</vt:lpstr>
      <vt:lpstr>Program output when any user  wins</vt:lpstr>
      <vt:lpstr>Program output when game is drawn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</cp:revision>
  <dcterms:created xsi:type="dcterms:W3CDTF">2021-04-17T12:30:16Z</dcterms:created>
  <dcterms:modified xsi:type="dcterms:W3CDTF">2021-04-17T19:48:44Z</dcterms:modified>
</cp:coreProperties>
</file>