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9" r:id="rId2"/>
    <p:sldId id="280" r:id="rId3"/>
    <p:sldId id="266" r:id="rId4"/>
    <p:sldId id="282" r:id="rId5"/>
    <p:sldId id="283" r:id="rId6"/>
    <p:sldId id="275" r:id="rId7"/>
    <p:sldId id="284" r:id="rId8"/>
    <p:sldId id="277" r:id="rId9"/>
    <p:sldId id="278" r:id="rId10"/>
    <p:sldId id="276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4929" autoAdjust="0"/>
  </p:normalViewPr>
  <p:slideViewPr>
    <p:cSldViewPr snapToGrid="0" snapToObject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57C28-5867-4F58-B462-C3283BD169C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4B041-C4F6-4D9B-8AE3-26124C07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8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4B42B-DC67-4FF5-9C8F-BB5E0D35A5F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EA6A3-6110-4D0E-B293-8698C52C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GS</a:t>
            </a:r>
            <a:r>
              <a:rPr lang="en-US" baseline="0" dirty="0" smtClean="0"/>
              <a:t> twice as fast a 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A6A3-6110-4D0E-B293-8698C52C59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 much slower than SLOR and ADI when </a:t>
            </a:r>
            <a:r>
              <a:rPr lang="en-US" dirty="0" err="1" smtClean="0"/>
              <a:t>unoptimized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A6A3-6110-4D0E-B293-8698C52C59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1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Tannehill book</a:t>
            </a:r>
            <a:r>
              <a:rPr lang="en-US" baseline="0" dirty="0" smtClean="0"/>
              <a:t> equation used to derive optimum over-relaxation factor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A6A3-6110-4D0E-B293-8698C52C59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037ewiV7A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vRFyWYWT-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Computational Fluid Dynamics – ME 820</a:t>
            </a:r>
            <a:br>
              <a:rPr lang="en-US" sz="4000" dirty="0" smtClean="0"/>
            </a:br>
            <a:r>
              <a:rPr lang="en-US" sz="4000" dirty="0" smtClean="0"/>
              <a:t>Computer Project #1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Franken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 Term at Different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youtu.be/B037ewiV7AU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660928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879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1478"/>
            <a:ext cx="8229600" cy="251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388" y="4002203"/>
            <a:ext cx="2617223" cy="19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dirty="0" smtClean="0"/>
              <a:t>Initial Conditions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840"/>
            <a:ext cx="4412993" cy="29411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1" y="1460016"/>
            <a:ext cx="3241964" cy="21613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893" y="3589862"/>
            <a:ext cx="3347452" cy="23019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8321" y="3128608"/>
            <a:ext cx="483649" cy="3325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078321" y="3461117"/>
            <a:ext cx="68013" cy="30983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1970" y="3458059"/>
            <a:ext cx="2176423" cy="31289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8572" y="4982673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X 25 Mesh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61695" y="577295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161 X 241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Mesh Error Comparison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5082" r="6421"/>
          <a:stretch/>
        </p:blipFill>
        <p:spPr>
          <a:xfrm>
            <a:off x="4118161" y="1885949"/>
            <a:ext cx="404061" cy="32702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9106" y="1881470"/>
            <a:ext cx="4751106" cy="326718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698" y="1728349"/>
            <a:ext cx="5250796" cy="36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Mesh Error Comparison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5082" r="6421"/>
          <a:stretch/>
        </p:blipFill>
        <p:spPr>
          <a:xfrm>
            <a:off x="4118161" y="1885949"/>
            <a:ext cx="404061" cy="32702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9106" y="1881470"/>
            <a:ext cx="4751106" cy="3267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191" y="1728445"/>
            <a:ext cx="5196158" cy="35732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6428" y="5200586"/>
            <a:ext cx="211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</a:t>
            </a:r>
            <a:r>
              <a:rPr lang="en-US" dirty="0" smtClean="0"/>
              <a:t> = 1.24 for all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Mesh Error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40" y="1246910"/>
            <a:ext cx="4901017" cy="3370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1140" y="1262024"/>
            <a:ext cx="4901016" cy="3370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0616" y="5015920"/>
            <a:ext cx="211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</a:t>
            </a:r>
            <a:r>
              <a:rPr lang="en-US" dirty="0" smtClean="0"/>
              <a:t> = 1.24 for all cases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4704" y="4933613"/>
            <a:ext cx="392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 panose="05050102010706020507" pitchFamily="18" charset="2"/>
              <a:buChar char="w"/>
            </a:pPr>
            <a:r>
              <a:rPr lang="en-US" dirty="0" smtClean="0"/>
              <a:t>Optimized</a:t>
            </a:r>
          </a:p>
          <a:p>
            <a:pPr algn="ctr"/>
            <a:r>
              <a:rPr lang="en-US" dirty="0" smtClean="0">
                <a:sym typeface="Symbol" panose="05050102010706020507" pitchFamily="18" charset="2"/>
              </a:rPr>
              <a:t></a:t>
            </a:r>
            <a:r>
              <a:rPr lang="en-US" baseline="-25000" dirty="0" smtClean="0">
                <a:sym typeface="Symbol" panose="05050102010706020507" pitchFamily="18" charset="2"/>
              </a:rPr>
              <a:t>Young</a:t>
            </a:r>
            <a:r>
              <a:rPr lang="en-US" dirty="0" smtClean="0">
                <a:sym typeface="Symbol" panose="05050102010706020507" pitchFamily="18" charset="2"/>
              </a:rPr>
              <a:t>=1.7281</a:t>
            </a:r>
            <a:endParaRPr lang="en-US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</a:t>
            </a:r>
            <a:r>
              <a:rPr lang="en-US" baseline="-25000" dirty="0" smtClean="0">
                <a:sym typeface="Symbol" panose="05050102010706020507" pitchFamily="18" charset="2"/>
              </a:rPr>
              <a:t>SOR</a:t>
            </a:r>
            <a:r>
              <a:rPr lang="en-US" dirty="0" smtClean="0">
                <a:sym typeface="Symbol" panose="05050102010706020507" pitchFamily="18" charset="2"/>
              </a:rPr>
              <a:t>=1.725,</a:t>
            </a: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</a:t>
            </a:r>
            <a:r>
              <a:rPr lang="en-US" baseline="-25000" dirty="0" smtClean="0">
                <a:sym typeface="Symbol" panose="05050102010706020507" pitchFamily="18" charset="2"/>
              </a:rPr>
              <a:t>SLOR</a:t>
            </a:r>
            <a:r>
              <a:rPr lang="en-US" dirty="0" smtClean="0">
                <a:sym typeface="Symbol" panose="05050102010706020507" pitchFamily="18" charset="2"/>
              </a:rPr>
              <a:t>=1.2563, </a:t>
            </a:r>
            <a:r>
              <a:rPr lang="en-US" baseline="-25000" dirty="0" smtClean="0">
                <a:sym typeface="Symbol" panose="05050102010706020507" pitchFamily="18" charset="2"/>
              </a:rPr>
              <a:t>ADI</a:t>
            </a:r>
            <a:r>
              <a:rPr lang="en-US" dirty="0" smtClean="0">
                <a:sym typeface="Symbol" panose="05050102010706020507" pitchFamily="18" charset="2"/>
              </a:rPr>
              <a:t>=1.295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609" y="4607794"/>
            <a:ext cx="1628775" cy="276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752" y="4607794"/>
            <a:ext cx="1590675" cy="390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041" y="5856943"/>
            <a:ext cx="8900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[1] Young</a:t>
            </a:r>
            <a:r>
              <a:rPr lang="en-US" sz="1100" dirty="0"/>
              <a:t>, D. (1954). </a:t>
            </a:r>
            <a:r>
              <a:rPr lang="en-US" sz="1100" i="1" dirty="0"/>
              <a:t>Iterative methods for solving partial difference equations of elliptic type</a:t>
            </a:r>
            <a:r>
              <a:rPr lang="en-US" sz="1100" dirty="0"/>
              <a:t>. College Park, Md.: Dept. of Mathematics, Univ. of Maryland.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5774" y="46399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10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Mesh Error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1502" y="1245208"/>
            <a:ext cx="5135602" cy="373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0" y="1260321"/>
            <a:ext cx="5432092" cy="3735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4704" y="4933613"/>
            <a:ext cx="392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 panose="05050102010706020507" pitchFamily="18" charset="2"/>
              <a:buChar char="w"/>
            </a:pPr>
            <a:r>
              <a:rPr lang="en-US" dirty="0" smtClean="0"/>
              <a:t>Optimized</a:t>
            </a:r>
          </a:p>
          <a:p>
            <a:pPr algn="ctr"/>
            <a:r>
              <a:rPr lang="en-US" dirty="0" smtClean="0">
                <a:sym typeface="Symbol" panose="05050102010706020507" pitchFamily="18" charset="2"/>
              </a:rPr>
              <a:t></a:t>
            </a:r>
            <a:r>
              <a:rPr lang="en-US" baseline="-25000" dirty="0" smtClean="0">
                <a:sym typeface="Symbol" panose="05050102010706020507" pitchFamily="18" charset="2"/>
              </a:rPr>
              <a:t>Young</a:t>
            </a:r>
            <a:r>
              <a:rPr lang="en-US" dirty="0" smtClean="0">
                <a:sym typeface="Symbol" panose="05050102010706020507" pitchFamily="18" charset="2"/>
              </a:rPr>
              <a:t>=1.7281</a:t>
            </a:r>
            <a:endParaRPr lang="en-US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</a:t>
            </a:r>
            <a:r>
              <a:rPr lang="en-US" baseline="-25000" dirty="0" smtClean="0">
                <a:sym typeface="Symbol" panose="05050102010706020507" pitchFamily="18" charset="2"/>
              </a:rPr>
              <a:t>SOR</a:t>
            </a:r>
            <a:r>
              <a:rPr lang="en-US" dirty="0" smtClean="0">
                <a:sym typeface="Symbol" panose="05050102010706020507" pitchFamily="18" charset="2"/>
              </a:rPr>
              <a:t>=1.725,</a:t>
            </a: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</a:t>
            </a:r>
            <a:r>
              <a:rPr lang="en-US" baseline="-25000" dirty="0" smtClean="0">
                <a:sym typeface="Symbol" panose="05050102010706020507" pitchFamily="18" charset="2"/>
              </a:rPr>
              <a:t>SLOR</a:t>
            </a:r>
            <a:r>
              <a:rPr lang="en-US" dirty="0" smtClean="0">
                <a:sym typeface="Symbol" panose="05050102010706020507" pitchFamily="18" charset="2"/>
              </a:rPr>
              <a:t>=1.2563, </a:t>
            </a:r>
            <a:r>
              <a:rPr lang="en-US" baseline="-25000" dirty="0" smtClean="0">
                <a:sym typeface="Symbol" panose="05050102010706020507" pitchFamily="18" charset="2"/>
              </a:rPr>
              <a:t>ADI</a:t>
            </a:r>
            <a:r>
              <a:rPr lang="en-US" dirty="0" smtClean="0">
                <a:sym typeface="Symbol" panose="05050102010706020507" pitchFamily="18" charset="2"/>
              </a:rPr>
              <a:t>=1.295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5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Through Middle BC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94" y="1600200"/>
            <a:ext cx="658161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Slotted Wall BC at Different </a:t>
            </a:r>
            <a:r>
              <a:rPr lang="en-US" dirty="0"/>
              <a:t>L</a:t>
            </a:r>
            <a:r>
              <a:rPr lang="en-US" dirty="0" smtClean="0"/>
              <a:t>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youtu.be/uvRFyWYWT-I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159</Words>
  <Application>Microsoft Office PowerPoint</Application>
  <PresentationFormat>On-screen Show (4:3)</PresentationFormat>
  <Paragraphs>32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Computational Fluid Dynamics – ME 820 Computer Project #1 </vt:lpstr>
      <vt:lpstr>Problem Statement</vt:lpstr>
      <vt:lpstr>Initial Conditions</vt:lpstr>
      <vt:lpstr>Small Mesh Error Comparison</vt:lpstr>
      <vt:lpstr>Small Mesh Error Comparison</vt:lpstr>
      <vt:lpstr>Small Mesh Error Comparison</vt:lpstr>
      <vt:lpstr>Large Mesh Error Comparison</vt:lpstr>
      <vt:lpstr>Wall Through Middle BC</vt:lpstr>
      <vt:lpstr>Slotted Wall BC at Different Locations</vt:lpstr>
      <vt:lpstr>Sink Term at Different Locations</vt:lpstr>
      <vt:lpstr>Questions?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Franken</dc:creator>
  <cp:lastModifiedBy>Daniel Franken</cp:lastModifiedBy>
  <cp:revision>83</cp:revision>
  <dcterms:created xsi:type="dcterms:W3CDTF">2011-05-09T20:00:01Z</dcterms:created>
  <dcterms:modified xsi:type="dcterms:W3CDTF">2018-04-11T00:47:03Z</dcterms:modified>
</cp:coreProperties>
</file>