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9AB4-76F2-42EF-9A66-DDBE0451A83E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A62D-35D0-4949-A843-BCE07CF7C9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bin/windows/bas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cjung/AgMIP-Climate-IT-pilot-tools-R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 for running R code of Climate-IT-tools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Aug-13, 2012</a:t>
            </a:r>
          </a:p>
          <a:p>
            <a:r>
              <a:rPr lang="en-US" dirty="0" err="1" smtClean="0"/>
              <a:t>Yunchul</a:t>
            </a:r>
            <a:r>
              <a:rPr lang="en-US" dirty="0" smtClean="0"/>
              <a:t> Jung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4866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 Run a test batch file</a:t>
            </a:r>
          </a:p>
          <a:p>
            <a:r>
              <a:rPr lang="en-US" dirty="0" smtClean="0"/>
              <a:t>-&gt; R: File-&gt;Source R Code-&gt;</a:t>
            </a:r>
            <a:r>
              <a:rPr lang="en-US" dirty="0" smtClean="0"/>
              <a:t> run_delta004.R</a:t>
            </a:r>
          </a:p>
          <a:p>
            <a:endParaRPr lang="en-US" dirty="0"/>
          </a:p>
          <a:p>
            <a:r>
              <a:rPr lang="en-US" dirty="0" smtClean="0"/>
              <a:t>- It will run ‘acr_agmip004’ automatically</a:t>
            </a:r>
          </a:p>
          <a:p>
            <a:pPr>
              <a:buFontTx/>
              <a:buChar char="-"/>
            </a:pPr>
            <a:r>
              <a:rPr lang="en-US" dirty="0" smtClean="0"/>
              <a:t>To test others, follow same procedures</a:t>
            </a:r>
          </a:p>
          <a:p>
            <a:pPr>
              <a:buFontTx/>
              <a:buChar char="-"/>
            </a:pPr>
            <a:r>
              <a:rPr lang="en-US" dirty="0" smtClean="0"/>
              <a:t>Input/output files can be found at data folder</a:t>
            </a:r>
          </a:p>
          <a:p>
            <a:pPr>
              <a:buFontTx/>
              <a:buChar char="-"/>
            </a:pPr>
            <a:r>
              <a:rPr lang="en-US" dirty="0" smtClean="0"/>
              <a:t>Folder </a:t>
            </a:r>
            <a:r>
              <a:rPr lang="en-US" dirty="0" err="1" smtClean="0"/>
              <a:t>matlab</a:t>
            </a:r>
            <a:r>
              <a:rPr lang="en-US" dirty="0" smtClean="0"/>
              <a:t> contains original </a:t>
            </a:r>
            <a:r>
              <a:rPr lang="en-US" dirty="0" err="1" smtClean="0"/>
              <a:t>matlab</a:t>
            </a:r>
            <a:r>
              <a:rPr lang="en-US" dirty="0" smtClean="0"/>
              <a:t> script files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&amp; install R</a:t>
            </a:r>
          </a:p>
          <a:p>
            <a:r>
              <a:rPr lang="en-US" dirty="0" smtClean="0"/>
              <a:t>Install “</a:t>
            </a:r>
            <a:r>
              <a:rPr lang="en-US" dirty="0" err="1" smtClean="0"/>
              <a:t>R.matlab</a:t>
            </a:r>
            <a:r>
              <a:rPr lang="en-US" dirty="0" smtClean="0"/>
              <a:t>” package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R.matlab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Download  converted R codes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Check folder and files</a:t>
            </a:r>
          </a:p>
          <a:p>
            <a:r>
              <a:rPr lang="en-US" dirty="0" smtClean="0"/>
              <a:t>Modify path (</a:t>
            </a:r>
            <a:r>
              <a:rPr lang="en-US" dirty="0" err="1" smtClean="0"/>
              <a:t>rootDir</a:t>
            </a:r>
            <a:r>
              <a:rPr lang="en-US" dirty="0" smtClean="0"/>
              <a:t>) in batch file before run</a:t>
            </a:r>
          </a:p>
          <a:p>
            <a:r>
              <a:rPr lang="en-US" dirty="0" smtClean="0"/>
              <a:t>Run a test batch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758113" cy="558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688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Download &amp; install R : (</a:t>
            </a:r>
            <a:r>
              <a:rPr lang="en-US" dirty="0" smtClean="0">
                <a:hlinkClick r:id="rId3"/>
              </a:rPr>
              <a:t>http://cran.r-project.org/bin/windows/base/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66960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823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Install “</a:t>
            </a:r>
            <a:r>
              <a:rPr lang="en-US" dirty="0" err="1" smtClean="0"/>
              <a:t>R.matlab</a:t>
            </a:r>
            <a:r>
              <a:rPr lang="en-US" dirty="0" smtClean="0"/>
              <a:t>” package : type in command line – &gt; </a:t>
            </a: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R.matlab</a:t>
            </a:r>
            <a:r>
              <a:rPr lang="en-US" dirty="0" smtClean="0"/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29515"/>
            <a:ext cx="6467475" cy="595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375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succeed, you may see below screen.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929502"/>
            <a:ext cx="6419850" cy="585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453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Load </a:t>
            </a:r>
            <a:r>
              <a:rPr lang="en-US" dirty="0" err="1" smtClean="0"/>
              <a:t>R.matlab</a:t>
            </a:r>
            <a:r>
              <a:rPr lang="en-US" dirty="0" smtClean="0"/>
              <a:t> package before run</a:t>
            </a:r>
          </a:p>
          <a:p>
            <a:r>
              <a:rPr lang="en-US" dirty="0" smtClean="0"/>
              <a:t>-&gt; R: </a:t>
            </a:r>
            <a:r>
              <a:rPr lang="en-US" dirty="0" err="1" smtClean="0"/>
              <a:t>Pakages</a:t>
            </a:r>
            <a:r>
              <a:rPr lang="en-US" dirty="0" smtClean="0"/>
              <a:t>-&gt;Load Package-&gt; select </a:t>
            </a:r>
            <a:r>
              <a:rPr lang="en-US" dirty="0" err="1" smtClean="0"/>
              <a:t>R.matlab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93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Download R codes from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https://github.com/ycjung/AgMIP-Climate-IT-pilot-tools-R</a:t>
            </a:r>
            <a:r>
              <a:rPr lang="en-US" dirty="0" smtClean="0"/>
              <a:t>)</a:t>
            </a:r>
          </a:p>
          <a:p>
            <a:r>
              <a:rPr lang="en-US" dirty="0" smtClean="0"/>
              <a:t>-&gt; download all of them, and put it to your local computer.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7453313" cy="53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57721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29000"/>
            <a:ext cx="7267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228600"/>
            <a:ext cx="808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Check folder and files : in R folder, there are three batch R scripts to test programs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462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Modify path (</a:t>
            </a:r>
            <a:r>
              <a:rPr lang="en-US" dirty="0" err="1" smtClean="0"/>
              <a:t>rootDir</a:t>
            </a:r>
            <a:r>
              <a:rPr lang="en-US" dirty="0" smtClean="0"/>
              <a:t>) in batch file before run</a:t>
            </a:r>
          </a:p>
          <a:p>
            <a:r>
              <a:rPr lang="en-US" dirty="0" smtClean="0"/>
              <a:t>-&gt;R: File-&gt;</a:t>
            </a:r>
            <a:r>
              <a:rPr lang="en-US" dirty="0" err="1" smtClean="0"/>
              <a:t>OpenScript</a:t>
            </a:r>
            <a:r>
              <a:rPr lang="en-US" dirty="0" smtClean="0"/>
              <a:t>-&gt;run_delta004.R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064228"/>
            <a:ext cx="6248400" cy="546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219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Guide for running R code of Climate-IT-tools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yunj</dc:creator>
  <cp:lastModifiedBy>yunj</cp:lastModifiedBy>
  <cp:revision>5</cp:revision>
  <dcterms:created xsi:type="dcterms:W3CDTF">2012-08-13T15:48:22Z</dcterms:created>
  <dcterms:modified xsi:type="dcterms:W3CDTF">2012-08-13T16:34:05Z</dcterms:modified>
</cp:coreProperties>
</file>