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6" r:id="rId5"/>
    <p:sldId id="258" r:id="rId6"/>
    <p:sldId id="261" r:id="rId7"/>
    <p:sldId id="259" r:id="rId8"/>
    <p:sldId id="260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7"/>
    <a:srgbClr val="FEA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BEFF6-DF9A-45B3-8914-4A254783C9B4}" v="1" dt="2021-09-17T16:11:53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en Tag mein oberster Führer" userId="13d595642b2d19cd" providerId="LiveId" clId="{482BEFF6-DF9A-45B3-8914-4A254783C9B4}"/>
    <pc:docChg chg="undo custSel addSld modSld">
      <pc:chgData name="Guten Tag mein oberster Führer" userId="13d595642b2d19cd" providerId="LiveId" clId="{482BEFF6-DF9A-45B3-8914-4A254783C9B4}" dt="2021-09-17T16:12:44.655" v="15" actId="1076"/>
      <pc:docMkLst>
        <pc:docMk/>
      </pc:docMkLst>
      <pc:sldChg chg="modSp mod">
        <pc:chgData name="Guten Tag mein oberster Führer" userId="13d595642b2d19cd" providerId="LiveId" clId="{482BEFF6-DF9A-45B3-8914-4A254783C9B4}" dt="2021-09-17T16:12:44.655" v="15" actId="1076"/>
        <pc:sldMkLst>
          <pc:docMk/>
          <pc:sldMk cId="1330659600" sldId="264"/>
        </pc:sldMkLst>
        <pc:spChg chg="mod">
          <ac:chgData name="Guten Tag mein oberster Führer" userId="13d595642b2d19cd" providerId="LiveId" clId="{482BEFF6-DF9A-45B3-8914-4A254783C9B4}" dt="2021-09-17T16:12:44.655" v="15" actId="1076"/>
          <ac:spMkLst>
            <pc:docMk/>
            <pc:sldMk cId="1330659600" sldId="264"/>
            <ac:spMk id="14" creationId="{9D940091-BAF6-4C9C-859B-D448EC67442B}"/>
          </ac:spMkLst>
        </pc:spChg>
      </pc:sldChg>
      <pc:sldChg chg="addSp delSp modSp add mod">
        <pc:chgData name="Guten Tag mein oberster Führer" userId="13d595642b2d19cd" providerId="LiveId" clId="{482BEFF6-DF9A-45B3-8914-4A254783C9B4}" dt="2021-09-17T16:12:12.303" v="13" actId="478"/>
        <pc:sldMkLst>
          <pc:docMk/>
          <pc:sldMk cId="543234304" sldId="265"/>
        </pc:sldMkLst>
        <pc:spChg chg="del">
          <ac:chgData name="Guten Tag mein oberster Führer" userId="13d595642b2d19cd" providerId="LiveId" clId="{482BEFF6-DF9A-45B3-8914-4A254783C9B4}" dt="2021-09-17T16:12:09.205" v="9" actId="478"/>
          <ac:spMkLst>
            <pc:docMk/>
            <pc:sldMk cId="543234304" sldId="265"/>
            <ac:spMk id="8" creationId="{FAAAF4AD-0780-4F1C-8553-9C5E2E3CC025}"/>
          </ac:spMkLst>
        </pc:spChg>
        <pc:spChg chg="del">
          <ac:chgData name="Guten Tag mein oberster Führer" userId="13d595642b2d19cd" providerId="LiveId" clId="{482BEFF6-DF9A-45B3-8914-4A254783C9B4}" dt="2021-09-17T16:12:10.058" v="10" actId="478"/>
          <ac:spMkLst>
            <pc:docMk/>
            <pc:sldMk cId="543234304" sldId="265"/>
            <ac:spMk id="9" creationId="{E3A8D1E9-E18C-452F-9924-D78CEBB9AD8B}"/>
          </ac:spMkLst>
        </pc:spChg>
        <pc:spChg chg="del">
          <ac:chgData name="Guten Tag mein oberster Führer" userId="13d595642b2d19cd" providerId="LiveId" clId="{482BEFF6-DF9A-45B3-8914-4A254783C9B4}" dt="2021-09-17T16:12:10.735" v="11" actId="478"/>
          <ac:spMkLst>
            <pc:docMk/>
            <pc:sldMk cId="543234304" sldId="265"/>
            <ac:spMk id="10" creationId="{A9574A33-FA7E-43E4-B0F4-1F5C9833DE1A}"/>
          </ac:spMkLst>
        </pc:spChg>
        <pc:spChg chg="del">
          <ac:chgData name="Guten Tag mein oberster Führer" userId="13d595642b2d19cd" providerId="LiveId" clId="{482BEFF6-DF9A-45B3-8914-4A254783C9B4}" dt="2021-09-17T16:12:11.579" v="12" actId="478"/>
          <ac:spMkLst>
            <pc:docMk/>
            <pc:sldMk cId="543234304" sldId="265"/>
            <ac:spMk id="13" creationId="{0041AF72-A6E0-4AF5-B8DD-8B32CD4923DB}"/>
          </ac:spMkLst>
        </pc:spChg>
        <pc:spChg chg="del">
          <ac:chgData name="Guten Tag mein oberster Führer" userId="13d595642b2d19cd" providerId="LiveId" clId="{482BEFF6-DF9A-45B3-8914-4A254783C9B4}" dt="2021-09-17T16:12:12.303" v="13" actId="478"/>
          <ac:spMkLst>
            <pc:docMk/>
            <pc:sldMk cId="543234304" sldId="265"/>
            <ac:spMk id="43" creationId="{84B65229-636C-4A55-82DF-05EE0E154F29}"/>
          </ac:spMkLst>
        </pc:spChg>
        <pc:picChg chg="add mod">
          <ac:chgData name="Guten Tag mein oberster Führer" userId="13d595642b2d19cd" providerId="LiveId" clId="{482BEFF6-DF9A-45B3-8914-4A254783C9B4}" dt="2021-09-17T16:12:07.518" v="8" actId="1076"/>
          <ac:picMkLst>
            <pc:docMk/>
            <pc:sldMk cId="543234304" sldId="265"/>
            <ac:picMk id="20" creationId="{CE5EFB83-8154-4DB7-BF1B-A6B0484A1F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618E-C867-40C5-99F3-82A7438D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F66BB-436B-42EB-96D1-3B1AC8735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D770-5D48-4B0A-BFF3-0C920F9D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23DB-DFA8-4C17-9839-B992948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3A24-5091-4A3D-B4F6-1DCF82BD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2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2AA8-E01A-42FD-BE0A-D73BB49C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270C1-FD7F-47B9-B114-9D322EE5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64BA-3B9D-4268-B5C4-D10EDDF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3716-23AA-4A96-A66F-B6971D12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202E-5345-4732-B3C1-FFB8125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690D5-7EF7-4E6F-A991-6A00D640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E25F-2312-4F45-A7C4-0663CDFB6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F72B-AB24-45BF-B46F-BBE4538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D71B-E787-4D05-96B2-BBACB87F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1CD3-8D30-4AC3-8654-15666382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97B0-50DE-46E4-9DB2-1899BA2F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C907-4316-4F46-9B1E-7EE95653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51FB-4A9F-45EA-97E3-FEAC88B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65319-B0C9-4E0F-B88C-EE1AF0BC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F9C2-6EBE-4CDF-ACD0-B88841D9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18C7-DBCF-4828-AFFB-1545826D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3B7E-AA4D-411D-AFF0-4FEC41B6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D38A-D0A2-4B25-B7BB-B9394CC1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928E-9250-43A2-99FB-495A130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29D9-934B-4A04-9D75-FE8014CB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0AD-CA6F-4D29-8A78-CF6AFE05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778D-8FF2-41A9-B36A-B40A952E6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772A-1EF2-416E-866C-7F095271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CE44C-F825-4FE6-8F2B-77789C0B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A025-56FD-43A5-8902-8C3A4AC6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29BB3-31A4-4D0A-ADCF-B677C15F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3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DA6D-4063-498E-99A7-60E64D3A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F337-F440-4F42-8632-3E91B857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AA36F-5B50-4501-8F69-2F357F12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BF85E-D6F3-4054-92C3-215BEF92E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13FF-8618-4821-82C7-0E2E8B52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B739B-BD75-4035-970E-4B6068EF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FEB1A-807D-4BEA-9893-1D923D0D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4C2A0-AE7C-4AAF-BB88-F94A3E2B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3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746F-8EEB-4319-B0F9-9FAA2308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1DB1D-9F55-40A1-887A-05B8C5A9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9ED92-66AF-47DE-9AB6-DA6EF4F8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ED8F7-E5C6-4B73-BC60-8DFBD859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C085-55A8-49DD-9201-E931B73E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625CB-6190-4CF4-81C5-13B69EC9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01EE5-2985-4120-9B6A-CFF51C19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1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55B8-612B-460B-AC67-08CE97F8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4CA3-5CF2-4280-BE0C-53C36610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56257-D9A3-4C19-AB08-4D9BB4AE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DE368-64ED-4F53-8942-7661BFCB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2567D-504B-4E44-AE41-4C749050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1359-4AEC-42D3-8929-97077CD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4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7FD6-0AF6-4CC3-AD5B-FD92BFA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7F2E-827E-49B3-ACA5-F6E1061BA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C4635-7B3E-4F15-808B-9CB44F23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E478-990B-444F-9937-588ABA61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2A8E-5C54-4083-A99F-B9E58316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37A39-E2A7-4B43-9F10-DC3417A9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FD8B-6C2F-4572-B502-61E6532A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94AB5-6CAC-4B94-AFCC-9564295A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602F-FC31-4ED0-B037-E76815C12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E0A4-E44A-4646-B9E4-C0C2B5E16121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9A8A-F324-4A37-91F0-F31FD6CB4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1BD5-A663-42FE-A356-6BBE34C4F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41DC-C2AA-4BDF-A9DB-43675D8A5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9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-warehouse-architecture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0B8C11-49B9-4E12-A368-3E4D3A58E757}"/>
              </a:ext>
            </a:extLst>
          </p:cNvPr>
          <p:cNvSpPr/>
          <p:nvPr/>
        </p:nvSpPr>
        <p:spPr>
          <a:xfrm>
            <a:off x="0" y="0"/>
            <a:ext cx="829783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B556F-FD8A-4E1D-9A29-5319895EB18F}"/>
              </a:ext>
            </a:extLst>
          </p:cNvPr>
          <p:cNvSpPr/>
          <p:nvPr/>
        </p:nvSpPr>
        <p:spPr>
          <a:xfrm>
            <a:off x="1" y="2009775"/>
            <a:ext cx="8752763" cy="2838450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2DF35-E7C6-484D-9864-14531F7C76ED}"/>
              </a:ext>
            </a:extLst>
          </p:cNvPr>
          <p:cNvSpPr/>
          <p:nvPr/>
        </p:nvSpPr>
        <p:spPr>
          <a:xfrm>
            <a:off x="-1" y="2224180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83AF3-18DA-4E9C-81AF-0C0708C00894}"/>
              </a:ext>
            </a:extLst>
          </p:cNvPr>
          <p:cNvSpPr/>
          <p:nvPr/>
        </p:nvSpPr>
        <p:spPr>
          <a:xfrm>
            <a:off x="0" y="2725593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6FCA58-FDC6-4D79-808C-D6973D96A437}"/>
              </a:ext>
            </a:extLst>
          </p:cNvPr>
          <p:cNvSpPr/>
          <p:nvPr/>
        </p:nvSpPr>
        <p:spPr>
          <a:xfrm>
            <a:off x="0" y="3230905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E3BDC-E402-4C12-AFBE-2C347C8149AC}"/>
              </a:ext>
            </a:extLst>
          </p:cNvPr>
          <p:cNvSpPr/>
          <p:nvPr/>
        </p:nvSpPr>
        <p:spPr>
          <a:xfrm>
            <a:off x="0" y="3736217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EFA4B-2664-4D73-BDAF-7F03480B1D14}"/>
              </a:ext>
            </a:extLst>
          </p:cNvPr>
          <p:cNvSpPr/>
          <p:nvPr/>
        </p:nvSpPr>
        <p:spPr>
          <a:xfrm>
            <a:off x="0" y="4241529"/>
            <a:ext cx="914400" cy="2870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B7DB9-04FE-4BAE-9471-E8855D489156}"/>
              </a:ext>
            </a:extLst>
          </p:cNvPr>
          <p:cNvSpPr/>
          <p:nvPr/>
        </p:nvSpPr>
        <p:spPr>
          <a:xfrm>
            <a:off x="9157648" y="12555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B4579-3DE0-49D0-89D4-66B4694CBC19}"/>
              </a:ext>
            </a:extLst>
          </p:cNvPr>
          <p:cNvSpPr/>
          <p:nvPr/>
        </p:nvSpPr>
        <p:spPr>
          <a:xfrm>
            <a:off x="1155511" y="2278771"/>
            <a:ext cx="779742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Data Warehouse Concepts and Components</a:t>
            </a:r>
            <a:r>
              <a:rPr lang="vi-VN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en-GB" sz="4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EBADA-917A-418F-B53A-86E95C71ED11}"/>
              </a:ext>
            </a:extLst>
          </p:cNvPr>
          <p:cNvSpPr/>
          <p:nvPr/>
        </p:nvSpPr>
        <p:spPr>
          <a:xfrm>
            <a:off x="6532729" y="39084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6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Nhóm</a:t>
            </a:r>
            <a:r>
              <a:rPr lang="vi-VN" sz="36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243873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904922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err="1">
                <a:solidFill>
                  <a:srgbClr val="E4E6EB"/>
                </a:solidFill>
              </a:rPr>
              <a:t>số</a:t>
            </a:r>
            <a:r>
              <a:rPr lang="vi-VN" sz="3200">
                <a:solidFill>
                  <a:srgbClr val="E4E6EB"/>
                </a:solidFill>
              </a:rPr>
              <a:t> thành </a:t>
            </a:r>
            <a:r>
              <a:rPr lang="vi-VN" sz="3200" dirty="0" err="1">
                <a:solidFill>
                  <a:srgbClr val="E4E6EB"/>
                </a:solidFill>
              </a:rPr>
              <a:t>phần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ETL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Metadata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905411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DC991-235D-4FAD-95B7-4866BE57C6C0}"/>
              </a:ext>
            </a:extLst>
          </p:cNvPr>
          <p:cNvSpPr/>
          <p:nvPr/>
        </p:nvSpPr>
        <p:spPr>
          <a:xfrm>
            <a:off x="1881803" y="41196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ta Warehouse Architecture">
            <a:extLst>
              <a:ext uri="{FF2B5EF4-FFF2-40B4-BE49-F238E27FC236}">
                <a16:creationId xmlns:a16="http://schemas.microsoft.com/office/drawing/2014/main" id="{CE5EFB83-8154-4DB7-BF1B-A6B0484A1F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57" y="1550007"/>
            <a:ext cx="8719933" cy="4875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3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tool</a:t>
            </a:r>
            <a:r>
              <a:rPr lang="vi-VN" sz="3200" dirty="0">
                <a:solidFill>
                  <a:srgbClr val="E4E6EB"/>
                </a:solidFill>
              </a:rPr>
              <a:t> cho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8" y="43179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Sync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EVAL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XPlenty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Oracle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87C77-CCD0-4A8B-8259-50021568F228}"/>
              </a:ext>
            </a:extLst>
          </p:cNvPr>
          <p:cNvSpPr/>
          <p:nvPr/>
        </p:nvSpPr>
        <p:spPr>
          <a:xfrm>
            <a:off x="1351718" y="5112766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F090F8-95CE-4F9B-8EE5-EB85B9623E15}"/>
              </a:ext>
            </a:extLst>
          </p:cNvPr>
          <p:cNvSpPr/>
          <p:nvPr/>
        </p:nvSpPr>
        <p:spPr>
          <a:xfrm>
            <a:off x="1881803" y="4908390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Informatica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67B5A3-1508-4D82-ADE3-76EE1709C271}"/>
              </a:ext>
            </a:extLst>
          </p:cNvPr>
          <p:cNvSpPr/>
          <p:nvPr/>
        </p:nvSpPr>
        <p:spPr>
          <a:xfrm>
            <a:off x="1351718" y="5901636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261CE7-554A-4CC2-A48C-3F212E912804}"/>
              </a:ext>
            </a:extLst>
          </p:cNvPr>
          <p:cNvSpPr/>
          <p:nvPr/>
        </p:nvSpPr>
        <p:spPr>
          <a:xfrm>
            <a:off x="1881803" y="5697260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7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References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http://www.geekinterview.com/question_details/35430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https://o7planning.org/10355/what-is-business-intelligence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F97C4-EC45-4021-8ABB-D6C35D53BB92}"/>
              </a:ext>
            </a:extLst>
          </p:cNvPr>
          <p:cNvSpPr txBox="1"/>
          <p:nvPr/>
        </p:nvSpPr>
        <p:spPr>
          <a:xfrm>
            <a:off x="1755213" y="2601364"/>
            <a:ext cx="9943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62B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dirty="0">
                <a:solidFill>
                  <a:srgbClr val="262B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https://www.guru99.com/data-warehouse-architecture.html</a:t>
            </a:r>
            <a:endParaRPr lang="en-GB" sz="2800" dirty="0">
              <a:solidFill>
                <a:srgbClr val="262B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E61DB-B0EE-4228-8F17-CC938EC3EB81}"/>
              </a:ext>
            </a:extLst>
          </p:cNvPr>
          <p:cNvSpPr/>
          <p:nvPr/>
        </p:nvSpPr>
        <p:spPr>
          <a:xfrm>
            <a:off x="1351719" y="43894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F0ABD-97C5-4DA9-8127-EA880ABB17E8}"/>
              </a:ext>
            </a:extLst>
          </p:cNvPr>
          <p:cNvSpPr/>
          <p:nvPr/>
        </p:nvSpPr>
        <p:spPr>
          <a:xfrm>
            <a:off x="1881803" y="4185062"/>
            <a:ext cx="9689911" cy="66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350976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1" y="574137"/>
            <a:ext cx="4711147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19" y="310752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Business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Intelligence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DF695-4B94-4276-BBB5-AEF9CEC81D38}"/>
              </a:ext>
            </a:extLst>
          </p:cNvPr>
          <p:cNvSpPr/>
          <p:nvPr/>
        </p:nvSpPr>
        <p:spPr>
          <a:xfrm>
            <a:off x="1826623" y="1942391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năng, quy trinh, 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2D0-1500-4E29-ADCD-B7D85AACE488}"/>
              </a:ext>
            </a:extLst>
          </p:cNvPr>
          <p:cNvSpPr/>
          <p:nvPr/>
        </p:nvSpPr>
        <p:spPr>
          <a:xfrm>
            <a:off x="1826621" y="3117459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thô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thông tin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AE63-822C-424A-8419-57FDB4420488}"/>
              </a:ext>
            </a:extLst>
          </p:cNvPr>
          <p:cNvSpPr/>
          <p:nvPr/>
        </p:nvSpPr>
        <p:spPr>
          <a:xfrm>
            <a:off x="1351720" y="4292527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40091-BAF6-4C9C-859B-D448EC67442B}"/>
              </a:ext>
            </a:extLst>
          </p:cNvPr>
          <p:cNvSpPr/>
          <p:nvPr/>
        </p:nvSpPr>
        <p:spPr>
          <a:xfrm>
            <a:off x="1826621" y="4292527"/>
            <a:ext cx="5806629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doanh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hanh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E08AC-C3D6-4960-BFA4-E59673F7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75" y="1921656"/>
            <a:ext cx="4704525" cy="390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1" y="574137"/>
            <a:ext cx="6950764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Các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khái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niệm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về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DF695-4B94-4276-BBB5-AEF9CEC81D38}"/>
              </a:ext>
            </a:extLst>
          </p:cNvPr>
          <p:cNvSpPr/>
          <p:nvPr/>
        </p:nvSpPr>
        <p:spPr>
          <a:xfrm>
            <a:off x="1826625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ạo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phiên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thật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duy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2D0-1500-4E29-ADCD-B7D85AACE488}"/>
              </a:ext>
            </a:extLst>
          </p:cNvPr>
          <p:cNvSpPr/>
          <p:nvPr/>
        </p:nvSpPr>
        <p:spPr>
          <a:xfrm>
            <a:off x="1826624" y="2529864"/>
            <a:ext cx="9689911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vi-VN" sz="28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600121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7241026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và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Warehousing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C772E-678D-41EE-85E3-3532259A3886}"/>
              </a:ext>
            </a:extLst>
          </p:cNvPr>
          <p:cNvSpPr/>
          <p:nvPr/>
        </p:nvSpPr>
        <p:spPr>
          <a:xfrm>
            <a:off x="6374296" y="1881809"/>
            <a:ext cx="79513" cy="428045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7C31A-920D-4B81-AE42-E822A910396C}"/>
              </a:ext>
            </a:extLst>
          </p:cNvPr>
          <p:cNvSpPr txBox="1"/>
          <p:nvPr/>
        </p:nvSpPr>
        <p:spPr>
          <a:xfrm>
            <a:off x="1557130" y="2213113"/>
            <a:ext cx="4174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r>
              <a:rPr lang="vi-VN" sz="2000" dirty="0"/>
              <a:t> bao </a:t>
            </a:r>
            <a:r>
              <a:rPr lang="vi-VN" sz="2000" dirty="0" err="1"/>
              <a:t>gồm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kiến</a:t>
            </a:r>
            <a:r>
              <a:rPr lang="vi-VN" sz="2000" dirty="0"/>
              <a:t> ​​</a:t>
            </a:r>
            <a:r>
              <a:rPr lang="vi-VN" sz="2000" dirty="0" err="1"/>
              <a:t>trúc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quy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hoàn</a:t>
            </a:r>
            <a:r>
              <a:rPr lang="vi-VN" sz="2000" dirty="0"/>
              <a:t> </a:t>
            </a:r>
            <a:r>
              <a:rPr lang="vi-VN" sz="2000" dirty="0" err="1"/>
              <a:t>chỉnh</a:t>
            </a:r>
            <a:r>
              <a:rPr lang="vi-VN" sz="2000" dirty="0"/>
              <a:t> (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</a:t>
            </a:r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DWH/cơ </a:t>
            </a:r>
            <a:r>
              <a:rPr lang="vi-VN" sz="2000" dirty="0" err="1"/>
              <a:t>sở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,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ETL)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lưu </a:t>
            </a:r>
            <a:r>
              <a:rPr lang="vi-VN" sz="2000" dirty="0" err="1"/>
              <a:t>trữ</a:t>
            </a:r>
            <a:r>
              <a:rPr lang="vi-VN" sz="2000" dirty="0"/>
              <a:t> trong cơ </a:t>
            </a:r>
            <a:r>
              <a:rPr lang="vi-VN" sz="2000" dirty="0" err="1"/>
              <a:t>sở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ở </a:t>
            </a:r>
            <a:r>
              <a:rPr lang="vi-VN" sz="2000" dirty="0" err="1"/>
              <a:t>dạng</a:t>
            </a:r>
            <a:r>
              <a:rPr lang="vi-VN" sz="2000" dirty="0"/>
              <a:t> </a:t>
            </a:r>
            <a:r>
              <a:rPr lang="vi-VN" sz="2000" dirty="0" err="1"/>
              <a:t>thứ</a:t>
            </a:r>
            <a:r>
              <a:rPr lang="vi-VN" sz="2000" dirty="0"/>
              <a:t> nguyên, </a:t>
            </a:r>
            <a:r>
              <a:rPr lang="vi-VN" sz="2000" dirty="0" err="1"/>
              <a:t>bảng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, </a:t>
            </a:r>
            <a:r>
              <a:rPr lang="vi-VN" sz="2000" dirty="0" err="1"/>
              <a:t>bảng</a:t>
            </a:r>
            <a:r>
              <a:rPr lang="vi-VN" sz="2000" dirty="0"/>
              <a:t> tra </a:t>
            </a:r>
            <a:r>
              <a:rPr lang="vi-VN" sz="2000" dirty="0" err="1"/>
              <a:t>cứu</a:t>
            </a:r>
            <a:r>
              <a:rPr lang="vi-VN" sz="2000" dirty="0"/>
              <a:t>, </a:t>
            </a:r>
            <a:r>
              <a:rPr lang="vi-VN" sz="2000" dirty="0" err="1"/>
              <a:t>bảng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kiện</a:t>
            </a:r>
            <a:r>
              <a:rPr lang="vi-VN" sz="2000" dirty="0"/>
              <a:t> </a:t>
            </a:r>
            <a:r>
              <a:rPr lang="vi-VN" sz="2000" dirty="0" err="1"/>
              <a:t>tổng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endParaRPr lang="vi-V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1F440-390C-4360-9F16-45D8D346FF8B}"/>
              </a:ext>
            </a:extLst>
          </p:cNvPr>
          <p:cNvSpPr txBox="1"/>
          <p:nvPr/>
        </p:nvSpPr>
        <p:spPr>
          <a:xfrm>
            <a:off x="7096540" y="2213113"/>
            <a:ext cx="4174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warehousing</a:t>
            </a:r>
            <a:r>
              <a:rPr lang="vi-VN" sz="2000" dirty="0"/>
              <a:t> </a:t>
            </a:r>
            <a:r>
              <a:rPr lang="vi-VN" sz="2000" dirty="0" err="1"/>
              <a:t>là</a:t>
            </a:r>
            <a:r>
              <a:rPr lang="vi-VN" sz="2000" dirty="0"/>
              <a:t> </a:t>
            </a:r>
            <a:r>
              <a:rPr lang="vi-VN" sz="2000" dirty="0" err="1"/>
              <a:t>quá</a:t>
            </a:r>
            <a:r>
              <a:rPr lang="vi-VN" sz="2000" dirty="0"/>
              <a:t> </a:t>
            </a:r>
            <a:r>
              <a:rPr lang="vi-VN" sz="2000" dirty="0" err="1"/>
              <a:t>trình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sử</a:t>
            </a:r>
            <a:r>
              <a:rPr lang="vi-VN" sz="2000" dirty="0"/>
              <a:t> </a:t>
            </a:r>
            <a:r>
              <a:rPr lang="vi-VN" sz="2000" dirty="0" err="1"/>
              <a:t>dụng</a:t>
            </a:r>
            <a:r>
              <a:rPr lang="vi-VN" sz="2000" dirty="0"/>
              <a:t> </a:t>
            </a: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endParaRPr lang="vi-V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Một</a:t>
            </a:r>
            <a:r>
              <a:rPr lang="vi-VN" sz="2000" dirty="0"/>
              <a:t> </a:t>
            </a: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warehouse</a:t>
            </a:r>
            <a:r>
              <a:rPr lang="vi-VN" sz="2000" dirty="0"/>
              <a:t> </a:t>
            </a:r>
            <a:r>
              <a:rPr lang="vi-VN" sz="2000" dirty="0" err="1"/>
              <a:t>được</a:t>
            </a:r>
            <a:r>
              <a:rPr lang="vi-VN" sz="2000" dirty="0"/>
              <a:t> xây </a:t>
            </a:r>
            <a:r>
              <a:rPr lang="vi-VN" sz="2000" dirty="0" err="1"/>
              <a:t>dựng</a:t>
            </a:r>
            <a:r>
              <a:rPr lang="vi-VN" sz="2000" dirty="0"/>
              <a:t> </a:t>
            </a:r>
            <a:r>
              <a:rPr lang="vi-VN" sz="2000" dirty="0" err="1"/>
              <a:t>bằng</a:t>
            </a:r>
            <a:r>
              <a:rPr lang="vi-VN" sz="2000" dirty="0"/>
              <a:t> </a:t>
            </a:r>
            <a:r>
              <a:rPr lang="vi-VN" sz="2000" dirty="0" err="1"/>
              <a:t>cách</a:t>
            </a:r>
            <a:r>
              <a:rPr lang="vi-VN" sz="2000" dirty="0"/>
              <a:t> </a:t>
            </a:r>
            <a:r>
              <a:rPr lang="vi-VN" sz="2000" dirty="0" err="1"/>
              <a:t>tích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từ</a:t>
            </a:r>
            <a:r>
              <a:rPr lang="vi-VN" sz="2000" dirty="0"/>
              <a:t> </a:t>
            </a:r>
            <a:r>
              <a:rPr lang="vi-VN" sz="2000" dirty="0" err="1"/>
              <a:t>nhiều</a:t>
            </a:r>
            <a:r>
              <a:rPr lang="vi-VN" sz="2000" dirty="0"/>
              <a:t> </a:t>
            </a:r>
            <a:r>
              <a:rPr lang="vi-VN" sz="2000" dirty="0" err="1"/>
              <a:t>nguồn</a:t>
            </a:r>
            <a:r>
              <a:rPr lang="vi-VN" sz="2000" dirty="0"/>
              <a:t> không </a:t>
            </a:r>
            <a:r>
              <a:rPr lang="vi-VN" sz="2000" dirty="0" err="1"/>
              <a:t>đồng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endParaRPr lang="vi-V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dirty="0" err="1"/>
              <a:t>Data</a:t>
            </a:r>
            <a:r>
              <a:rPr lang="vi-VN" sz="2000" dirty="0"/>
              <a:t> </a:t>
            </a:r>
            <a:r>
              <a:rPr lang="vi-VN" sz="2000" dirty="0" err="1"/>
              <a:t>warehousing</a:t>
            </a:r>
            <a:r>
              <a:rPr lang="vi-VN" sz="2000" dirty="0"/>
              <a:t> liên quan </a:t>
            </a:r>
            <a:r>
              <a:rPr lang="vi-VN" sz="2000" dirty="0" err="1"/>
              <a:t>đến</a:t>
            </a:r>
            <a:r>
              <a:rPr lang="vi-VN" sz="2000" dirty="0"/>
              <a:t> </a:t>
            </a:r>
            <a:r>
              <a:rPr lang="vi-VN" sz="2000" dirty="0" err="1"/>
              <a:t>việc</a:t>
            </a:r>
            <a:r>
              <a:rPr lang="vi-VN" sz="2000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sạch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, </a:t>
            </a:r>
            <a:r>
              <a:rPr lang="vi-VN" sz="2000" dirty="0" err="1"/>
              <a:t>tích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hợp</a:t>
            </a:r>
            <a:r>
              <a:rPr lang="vi-VN" sz="2000" dirty="0"/>
              <a:t> </a:t>
            </a:r>
            <a:r>
              <a:rPr lang="vi-VN" sz="2000" dirty="0" err="1"/>
              <a:t>nhất</a:t>
            </a:r>
            <a:r>
              <a:rPr lang="vi-VN" sz="2000" dirty="0"/>
              <a:t> </a:t>
            </a:r>
            <a:r>
              <a:rPr lang="vi-VN" sz="2000" dirty="0" err="1"/>
              <a:t>dữ</a:t>
            </a:r>
            <a:r>
              <a:rPr lang="vi-VN" sz="2000" dirty="0"/>
              <a:t> </a:t>
            </a:r>
            <a:r>
              <a:rPr lang="vi-VN" sz="2000" dirty="0" err="1"/>
              <a:t>liệu</a:t>
            </a:r>
            <a:r>
              <a:rPr lang="vi-V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40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đặc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điểm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8" y="4317938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Subject-Oriented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Intergrated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gian (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Time-Variant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Không bay hơi (Non-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volatile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đặc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điểm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Subject-Oriented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Intergrated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gian (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Time-Variant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113562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Không bay hơi (Non-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volatile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63D997-E463-4827-A9F4-A0D9E8C22C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03" y="1699643"/>
            <a:ext cx="7924804" cy="4827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91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199" y="574137"/>
            <a:ext cx="9190383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giữa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Warehouse</a:t>
            </a:r>
            <a:endParaRPr lang="en-GB" sz="3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703022" y="2877687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4094923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Operational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Aplication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2030062" y="2620025"/>
            <a:ext cx="4386470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duy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vẹn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F62B8-6043-4AEA-9179-D737C403AB05}"/>
              </a:ext>
            </a:extLst>
          </p:cNvPr>
          <p:cNvSpPr/>
          <p:nvPr/>
        </p:nvSpPr>
        <p:spPr>
          <a:xfrm>
            <a:off x="7280782" y="1701268"/>
            <a:ext cx="4094923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9D49AB-97D7-4794-9ECB-A1028BB74FE4}"/>
              </a:ext>
            </a:extLst>
          </p:cNvPr>
          <p:cNvSpPr/>
          <p:nvPr/>
        </p:nvSpPr>
        <p:spPr>
          <a:xfrm>
            <a:off x="6139065" y="1903495"/>
            <a:ext cx="129210" cy="4168875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9DD284-7DBF-4E4C-ABEA-95A2A661CE09}"/>
              </a:ext>
            </a:extLst>
          </p:cNvPr>
          <p:cNvSpPr/>
          <p:nvPr/>
        </p:nvSpPr>
        <p:spPr>
          <a:xfrm>
            <a:off x="6583382" y="2877686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47BB73-5FB9-4F04-B6B7-00EAD0F20516}"/>
              </a:ext>
            </a:extLst>
          </p:cNvPr>
          <p:cNvSpPr/>
          <p:nvPr/>
        </p:nvSpPr>
        <p:spPr>
          <a:xfrm flipH="1" flipV="1">
            <a:off x="1590256" y="2338340"/>
            <a:ext cx="9652553" cy="128735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EC6E21-C1A3-44EE-934A-4FBEFEDCD310}"/>
              </a:ext>
            </a:extLst>
          </p:cNvPr>
          <p:cNvSpPr/>
          <p:nvPr/>
        </p:nvSpPr>
        <p:spPr>
          <a:xfrm>
            <a:off x="6988768" y="2581743"/>
            <a:ext cx="4386470" cy="9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DD76D4-4E97-44D1-A35A-DF6FA4975539}"/>
              </a:ext>
            </a:extLst>
          </p:cNvPr>
          <p:cNvSpPr/>
          <p:nvPr/>
        </p:nvSpPr>
        <p:spPr>
          <a:xfrm>
            <a:off x="1703022" y="4037035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AE34B7-6EBF-4B82-AB1E-80FC5D4A5E19}"/>
              </a:ext>
            </a:extLst>
          </p:cNvPr>
          <p:cNvSpPr/>
          <p:nvPr/>
        </p:nvSpPr>
        <p:spPr>
          <a:xfrm>
            <a:off x="2030062" y="3621831"/>
            <a:ext cx="4065938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62BAAC-F1B7-47B1-833A-EDB5CE5C3FF7}"/>
              </a:ext>
            </a:extLst>
          </p:cNvPr>
          <p:cNvSpPr/>
          <p:nvPr/>
        </p:nvSpPr>
        <p:spPr>
          <a:xfrm>
            <a:off x="6583382" y="4037035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4F04A-6789-4BB2-A96E-4C00F4464A99}"/>
              </a:ext>
            </a:extLst>
          </p:cNvPr>
          <p:cNvSpPr/>
          <p:nvPr/>
        </p:nvSpPr>
        <p:spPr>
          <a:xfrm>
            <a:off x="6988768" y="3621831"/>
            <a:ext cx="4065938" cy="12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lưu ở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vi-VN" sz="20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8FEE6-6830-490E-B3A8-7500DCB70C16}"/>
              </a:ext>
            </a:extLst>
          </p:cNvPr>
          <p:cNvSpPr/>
          <p:nvPr/>
        </p:nvSpPr>
        <p:spPr>
          <a:xfrm>
            <a:off x="1703022" y="5196383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737BA2-149F-4940-A5AD-B7C468B61D49}"/>
              </a:ext>
            </a:extLst>
          </p:cNvPr>
          <p:cNvSpPr/>
          <p:nvPr/>
        </p:nvSpPr>
        <p:spPr>
          <a:xfrm>
            <a:off x="2030062" y="4849265"/>
            <a:ext cx="3946667" cy="132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transaction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khôi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rollback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1465AA-8A39-4957-9F58-CE20A567AAD4}"/>
              </a:ext>
            </a:extLst>
          </p:cNvPr>
          <p:cNvSpPr/>
          <p:nvPr/>
        </p:nvSpPr>
        <p:spPr>
          <a:xfrm>
            <a:off x="6583382" y="5196383"/>
            <a:ext cx="238536" cy="128735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9F50A9-FCE9-40CE-8D0C-20FAD2A09486}"/>
              </a:ext>
            </a:extLst>
          </p:cNvPr>
          <p:cNvSpPr/>
          <p:nvPr/>
        </p:nvSpPr>
        <p:spPr>
          <a:xfrm>
            <a:off x="6988768" y="4844937"/>
            <a:ext cx="3946667" cy="773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vi-VN" sz="20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sz="20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endParaRPr lang="en-GB" sz="20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7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586870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Kiến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trúc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hai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9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42E555-756E-42B7-9E6C-0173229FAA73}"/>
              </a:ext>
            </a:extLst>
          </p:cNvPr>
          <p:cNvSpPr/>
          <p:nvPr/>
        </p:nvSpPr>
        <p:spPr>
          <a:xfrm>
            <a:off x="1" y="0"/>
            <a:ext cx="914399" cy="6858000"/>
          </a:xfrm>
          <a:prstGeom prst="rect">
            <a:avLst/>
          </a:prstGeom>
          <a:solidFill>
            <a:srgbClr val="FEAE1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5773-5832-4296-B03C-252130638DC7}"/>
              </a:ext>
            </a:extLst>
          </p:cNvPr>
          <p:cNvSpPr/>
          <p:nvPr/>
        </p:nvSpPr>
        <p:spPr>
          <a:xfrm>
            <a:off x="457200" y="574137"/>
            <a:ext cx="7904922" cy="833874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D35BE-C27E-40A4-857B-361EE8D877E5}"/>
              </a:ext>
            </a:extLst>
          </p:cNvPr>
          <p:cNvSpPr/>
          <p:nvPr/>
        </p:nvSpPr>
        <p:spPr>
          <a:xfrm>
            <a:off x="0" y="57976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83B02-3079-46B9-A40F-24BB4E2CA614}"/>
              </a:ext>
            </a:extLst>
          </p:cNvPr>
          <p:cNvSpPr/>
          <p:nvPr/>
        </p:nvSpPr>
        <p:spPr>
          <a:xfrm>
            <a:off x="0" y="913332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169-0B70-475C-9366-0353E4F10D6B}"/>
              </a:ext>
            </a:extLst>
          </p:cNvPr>
          <p:cNvSpPr/>
          <p:nvPr/>
        </p:nvSpPr>
        <p:spPr>
          <a:xfrm>
            <a:off x="0" y="1242350"/>
            <a:ext cx="278296" cy="1656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F4AD-0780-4F1C-8553-9C5E2E3CC025}"/>
              </a:ext>
            </a:extLst>
          </p:cNvPr>
          <p:cNvSpPr/>
          <p:nvPr/>
        </p:nvSpPr>
        <p:spPr>
          <a:xfrm>
            <a:off x="1351720" y="1942391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8D1E9-E18C-452F-9924-D78CEBB9AD8B}"/>
              </a:ext>
            </a:extLst>
          </p:cNvPr>
          <p:cNvSpPr/>
          <p:nvPr/>
        </p:nvSpPr>
        <p:spPr>
          <a:xfrm>
            <a:off x="1351720" y="2734240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4A33-FA7E-43E4-B0F4-1F5C9833DE1A}"/>
              </a:ext>
            </a:extLst>
          </p:cNvPr>
          <p:cNvSpPr/>
          <p:nvPr/>
        </p:nvSpPr>
        <p:spPr>
          <a:xfrm>
            <a:off x="1351719" y="3526089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87F49-2A66-4EFE-A467-C1D52068C701}"/>
              </a:ext>
            </a:extLst>
          </p:cNvPr>
          <p:cNvSpPr/>
          <p:nvPr/>
        </p:nvSpPr>
        <p:spPr>
          <a:xfrm>
            <a:off x="816295" y="443255"/>
            <a:ext cx="10559410" cy="1095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3200" dirty="0" err="1">
                <a:solidFill>
                  <a:srgbClr val="E4E6EB"/>
                </a:solidFill>
              </a:rPr>
              <a:t>Một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số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thành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phần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của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Data</a:t>
            </a:r>
            <a:r>
              <a:rPr lang="vi-VN" sz="3200" dirty="0">
                <a:solidFill>
                  <a:srgbClr val="E4E6EB"/>
                </a:solidFill>
              </a:rPr>
              <a:t> </a:t>
            </a:r>
            <a:r>
              <a:rPr lang="vi-VN" sz="3200" dirty="0" err="1">
                <a:solidFill>
                  <a:srgbClr val="E4E6EB"/>
                </a:solidFill>
              </a:rPr>
              <a:t>Warehouse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1AF72-A6E0-4AF5-B8DD-8B32CD4923DB}"/>
              </a:ext>
            </a:extLst>
          </p:cNvPr>
          <p:cNvSpPr/>
          <p:nvPr/>
        </p:nvSpPr>
        <p:spPr>
          <a:xfrm>
            <a:off x="1351719" y="4323995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CC253-BF18-4E8D-BD8C-83C6B152CC4D}"/>
              </a:ext>
            </a:extLst>
          </p:cNvPr>
          <p:cNvSpPr/>
          <p:nvPr/>
        </p:nvSpPr>
        <p:spPr>
          <a:xfrm>
            <a:off x="1881806" y="1738015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08DABA-79FE-4F78-86E4-EF3766975994}"/>
              </a:ext>
            </a:extLst>
          </p:cNvPr>
          <p:cNvSpPr/>
          <p:nvPr/>
        </p:nvSpPr>
        <p:spPr>
          <a:xfrm>
            <a:off x="1881805" y="2529864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ETL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C87DD-278D-42B7-861A-C0A26706EE0B}"/>
              </a:ext>
            </a:extLst>
          </p:cNvPr>
          <p:cNvSpPr/>
          <p:nvPr/>
        </p:nvSpPr>
        <p:spPr>
          <a:xfrm>
            <a:off x="1881804" y="3321713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Metadata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279E0-C5E6-496F-9FC0-F77C1DE83A95}"/>
              </a:ext>
            </a:extLst>
          </p:cNvPr>
          <p:cNvSpPr/>
          <p:nvPr/>
        </p:nvSpPr>
        <p:spPr>
          <a:xfrm>
            <a:off x="1881803" y="4905411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B65229-636C-4A55-82DF-05EE0E154F29}"/>
              </a:ext>
            </a:extLst>
          </p:cNvPr>
          <p:cNvSpPr/>
          <p:nvPr/>
        </p:nvSpPr>
        <p:spPr>
          <a:xfrm>
            <a:off x="1351718" y="5109787"/>
            <a:ext cx="238539" cy="257469"/>
          </a:xfrm>
          <a:prstGeom prst="rect">
            <a:avLst/>
          </a:prstGeom>
          <a:solidFill>
            <a:srgbClr val="262B3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DC991-235D-4FAD-95B7-4866BE57C6C0}"/>
              </a:ext>
            </a:extLst>
          </p:cNvPr>
          <p:cNvSpPr/>
          <p:nvPr/>
        </p:nvSpPr>
        <p:spPr>
          <a:xfrm>
            <a:off x="1881803" y="4119619"/>
            <a:ext cx="9689911" cy="6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Công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vi-VN" sz="2800" dirty="0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truy </a:t>
            </a:r>
            <a:r>
              <a:rPr lang="vi-VN" sz="2800" dirty="0" err="1">
                <a:solidFill>
                  <a:srgbClr val="262B3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endParaRPr lang="en-GB" sz="2800" dirty="0">
              <a:solidFill>
                <a:srgbClr val="262B37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9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470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Guten Tag mein oberster Führer</dc:creator>
  <cp:lastModifiedBy>Guten Tag mein oberster Führer</cp:lastModifiedBy>
  <cp:revision>5</cp:revision>
  <dcterms:created xsi:type="dcterms:W3CDTF">2021-09-17T13:45:49Z</dcterms:created>
  <dcterms:modified xsi:type="dcterms:W3CDTF">2021-09-18T05:00:29Z</dcterms:modified>
</cp:coreProperties>
</file>