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58" r:id="rId5"/>
    <p:sldId id="263" r:id="rId6"/>
    <p:sldId id="264" r:id="rId7"/>
    <p:sldId id="259" r:id="rId8"/>
    <p:sldId id="260" r:id="rId9"/>
    <p:sldId id="265" r:id="rId10"/>
    <p:sldId id="266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E652-A591-4BD5-A297-2787FE17B9EC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7053-6E50-487A-8015-2846EB70E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75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9147-BAD3-4519-B57B-9F50FD9DDC9B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D6D21-A7C5-4E0C-B71C-A2C7270F1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21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3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7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3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F06-3F18-4512-9D07-41DF8AC00471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BE3C-4B07-4D47-81F9-37147926FEB4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7B7B-158B-4427-A153-4A913DA83FAD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C5A0-1AE5-4BEA-B968-4232AD1E5B91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FF60-5103-4D42-A3C9-8A7A8DF0FC7E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D7BF-CE44-4FED-AA1E-7D29DA704B5E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5B6F-A4CF-422A-8455-171BB50917C0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607-D2B1-422D-9BE2-57C07ADAAF0C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2867-787D-4B32-8E7A-47351FC36154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069C-8476-4E66-91DA-C762282E171E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157D-04C1-4909-8F18-9A8E6A179621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328-FD22-4691-8894-456D820C5B3E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C20-B043-4A2A-AD43-F30FA3FA33E3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E241-B10C-42B9-A0D4-25DBEA4DB1F5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1D5-EDD8-4931-898F-446E94B3F93D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070-6710-448A-8116-35BECDDFDA30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A05-D583-42EE-BD12-C0D522653A7B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1AFE3A-B879-4B9C-8E29-540E1655E610}" type="datetime1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5041" y="4943769"/>
            <a:ext cx="3552688" cy="754025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educational 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6" y="1804998"/>
            <a:ext cx="3649273" cy="30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Edward Nutting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Founder of FlingOS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Social Secretary of Bristol Electronic and Electrical Engineering Society (BEEES)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83" y="982342"/>
            <a:ext cx="3898378" cy="32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Aims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educate,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comprehensive resources,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Made easily accessible.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freely,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Online,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open-source.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5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Who are we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64301"/>
            <a:ext cx="10233800" cy="4351338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Founder: Ed Nutting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Intern: Roland Baranyi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Website: Ross Gardiner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Others: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India: Shivranjan, Sanil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Argentina: Ezequiel </a:t>
            </a:r>
          </a:p>
          <a:p>
            <a:pPr lvl="1"/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Supported by University of Bristol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prpl Foundation</a:t>
            </a:r>
          </a:p>
        </p:txBody>
      </p:sp>
      <p:pic>
        <p:nvPicPr>
          <p:cNvPr id="1026" name="Picture 2" descr="http://www.flingos.co.uk/img/roland-barany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85" y="2093663"/>
            <a:ext cx="2115677" cy="2115677"/>
          </a:xfrm>
          <a:prstGeom prst="rect">
            <a:avLst/>
          </a:prstGeom>
          <a:noFill/>
          <a:ln>
            <a:noFill/>
          </a:ln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lingos.co.uk/img/ed-nut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3712"/>
            <a:ext cx="2249283" cy="2249283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lingos.co.uk/img/ross-gardi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14" y="4504903"/>
            <a:ext cx="1941871" cy="194187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Progress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30 articles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10 tutorial videos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 sponsored by Imagination Technologies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86 Kernel: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USB2.0 support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ELF drivers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MIPS Kernel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Cross-platform verification kernel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en-GB" dirty="0" smtClean="0"/>
              <a:t> &amp;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Tutorial videos: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only understanding programming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Covers fundamental computer architecture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Building your own basic OS from scratch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 resources in ASM, C and C#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Articles: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30 covering wide range of fundamental topics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History, Hardware, Software (practical), Sample code, Further Reading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Codebase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not C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125,538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 lines of code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60% comment ratio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90% summary documentation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Un-optimised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Easy to read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4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Future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35510"/>
            <a:ext cx="10233800" cy="486696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Roland continuing work on the project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Already planned: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21 more articles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 more tutorial videos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more architectures and educational platforms </a:t>
            </a:r>
          </a:p>
          <a:p>
            <a:pPr lvl="1"/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We’d like all three major ones!</a:t>
            </a:r>
          </a:p>
          <a:p>
            <a:pPr lvl="1"/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ARM &amp; Raspberry Pi, BBC Micro?</a:t>
            </a:r>
          </a:p>
          <a:p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Grow the community and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codebase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Sponsorship for interns next year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Aim: £20,000 for next summer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5 interns: 12 weeks work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inc.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3 weeks training (if required)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Sponsorship to cover project expenses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Around £500 existing expenses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Further expenses for organising events, software licenses, website</a:t>
            </a:r>
          </a:p>
        </p:txBody>
      </p:sp>
    </p:spTree>
    <p:extLst>
      <p:ext uri="{BB962C8B-B14F-4D97-AF65-F5344CB8AC3E}">
        <p14:creationId xmlns:p14="http://schemas.microsoft.com/office/powerpoint/2010/main" val="312877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Lectures &amp; Workshops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Weekly lecture &amp; workshop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 to 30 min lecture 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Followed by 1.5 hour workshop</a:t>
            </a:r>
          </a:p>
          <a:p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Assumes basic (first year) programming knowledge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Covers: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Computer architecture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Hands-on experience with OS dev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x86 Laptops and Creator CI20s available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 involved…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50000"/>
              </a:lnSpc>
              <a:buNone/>
            </a:pPr>
            <a:r>
              <a:rPr lang="en-GB" sz="3200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www.flingos.co.uk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Fling_OS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Facebook.com/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FlingOperatingSystem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46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299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Segoe UI</vt:lpstr>
      <vt:lpstr>Depth</vt:lpstr>
      <vt:lpstr>PowerPoint Presentation</vt:lpstr>
      <vt:lpstr>Our Aims</vt:lpstr>
      <vt:lpstr>Who are we</vt:lpstr>
      <vt:lpstr>Our Progress</vt:lpstr>
      <vt:lpstr>Articles &amp; Tutorials</vt:lpstr>
      <vt:lpstr>Codebase</vt:lpstr>
      <vt:lpstr>Our Future</vt:lpstr>
      <vt:lpstr>Lectures &amp; Workshops</vt:lpstr>
      <vt:lpstr>Get involved…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FlingOSTM</dc:title>
  <dc:creator>Ed Nutting</dc:creator>
  <cp:lastModifiedBy>Ed Nutting</cp:lastModifiedBy>
  <cp:revision>37</cp:revision>
  <cp:lastPrinted>2015-09-16T22:36:59Z</cp:lastPrinted>
  <dcterms:created xsi:type="dcterms:W3CDTF">2015-09-16T11:47:13Z</dcterms:created>
  <dcterms:modified xsi:type="dcterms:W3CDTF">2015-09-16T22:57:57Z</dcterms:modified>
</cp:coreProperties>
</file>