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181954FD-289E-4BE1-9129-EF5FFE799221}" type="datetimeFigureOut">
              <a:rPr lang="fr-FR" smtClean="0"/>
              <a:t>22/06/2016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EF31D48-D362-4B3B-ABC9-03A37F3155DA}" type="slidenum">
              <a:rPr lang="fr-FR" smtClean="0"/>
              <a:t>‹N°›</a:t>
            </a:fld>
            <a:endParaRPr lang="fr-FR"/>
          </a:p>
        </p:txBody>
      </p:sp>
    </p:spTree>
    <p:extLst>
      <p:ext uri="{BB962C8B-B14F-4D97-AF65-F5344CB8AC3E}">
        <p14:creationId xmlns:p14="http://schemas.microsoft.com/office/powerpoint/2010/main" val="55740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81954FD-289E-4BE1-9129-EF5FFE799221}" type="datetimeFigureOut">
              <a:rPr lang="fr-FR" smtClean="0"/>
              <a:t>22/06/2016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EF31D48-D362-4B3B-ABC9-03A37F3155DA}" type="slidenum">
              <a:rPr lang="fr-FR" smtClean="0"/>
              <a:t>‹N°›</a:t>
            </a:fld>
            <a:endParaRPr lang="fr-FR"/>
          </a:p>
        </p:txBody>
      </p:sp>
    </p:spTree>
    <p:extLst>
      <p:ext uri="{BB962C8B-B14F-4D97-AF65-F5344CB8AC3E}">
        <p14:creationId xmlns:p14="http://schemas.microsoft.com/office/powerpoint/2010/main" val="2983807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81954FD-289E-4BE1-9129-EF5FFE799221}" type="datetimeFigureOut">
              <a:rPr lang="fr-FR" smtClean="0"/>
              <a:t>22/06/2016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EF31D48-D362-4B3B-ABC9-03A37F3155DA}" type="slidenum">
              <a:rPr lang="fr-FR" smtClean="0"/>
              <a:t>‹N°›</a:t>
            </a:fld>
            <a:endParaRPr lang="fr-FR"/>
          </a:p>
        </p:txBody>
      </p:sp>
    </p:spTree>
    <p:extLst>
      <p:ext uri="{BB962C8B-B14F-4D97-AF65-F5344CB8AC3E}">
        <p14:creationId xmlns:p14="http://schemas.microsoft.com/office/powerpoint/2010/main" val="2393696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81954FD-289E-4BE1-9129-EF5FFE799221}" type="datetimeFigureOut">
              <a:rPr lang="fr-FR" smtClean="0"/>
              <a:t>22/06/2016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EF31D48-D362-4B3B-ABC9-03A37F3155DA}" type="slidenum">
              <a:rPr lang="fr-FR" smtClean="0"/>
              <a:t>‹N°›</a:t>
            </a:fld>
            <a:endParaRPr lang="fr-FR"/>
          </a:p>
        </p:txBody>
      </p:sp>
    </p:spTree>
    <p:extLst>
      <p:ext uri="{BB962C8B-B14F-4D97-AF65-F5344CB8AC3E}">
        <p14:creationId xmlns:p14="http://schemas.microsoft.com/office/powerpoint/2010/main" val="3202194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181954FD-289E-4BE1-9129-EF5FFE799221}" type="datetimeFigureOut">
              <a:rPr lang="fr-FR" smtClean="0"/>
              <a:t>22/06/2016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EF31D48-D362-4B3B-ABC9-03A37F3155DA}" type="slidenum">
              <a:rPr lang="fr-FR" smtClean="0"/>
              <a:t>‹N°›</a:t>
            </a:fld>
            <a:endParaRPr lang="fr-FR"/>
          </a:p>
        </p:txBody>
      </p:sp>
    </p:spTree>
    <p:extLst>
      <p:ext uri="{BB962C8B-B14F-4D97-AF65-F5344CB8AC3E}">
        <p14:creationId xmlns:p14="http://schemas.microsoft.com/office/powerpoint/2010/main" val="739333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81954FD-289E-4BE1-9129-EF5FFE799221}" type="datetimeFigureOut">
              <a:rPr lang="fr-FR" smtClean="0"/>
              <a:t>22/06/2016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EF31D48-D362-4B3B-ABC9-03A37F3155DA}" type="slidenum">
              <a:rPr lang="fr-FR" smtClean="0"/>
              <a:t>‹N°›</a:t>
            </a:fld>
            <a:endParaRPr lang="fr-FR"/>
          </a:p>
        </p:txBody>
      </p:sp>
    </p:spTree>
    <p:extLst>
      <p:ext uri="{BB962C8B-B14F-4D97-AF65-F5344CB8AC3E}">
        <p14:creationId xmlns:p14="http://schemas.microsoft.com/office/powerpoint/2010/main" val="814813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81954FD-289E-4BE1-9129-EF5FFE799221}" type="datetimeFigureOut">
              <a:rPr lang="fr-FR" smtClean="0"/>
              <a:t>22/06/2016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EF31D48-D362-4B3B-ABC9-03A37F3155DA}" type="slidenum">
              <a:rPr lang="fr-FR" smtClean="0"/>
              <a:t>‹N°›</a:t>
            </a:fld>
            <a:endParaRPr lang="fr-FR"/>
          </a:p>
        </p:txBody>
      </p:sp>
    </p:spTree>
    <p:extLst>
      <p:ext uri="{BB962C8B-B14F-4D97-AF65-F5344CB8AC3E}">
        <p14:creationId xmlns:p14="http://schemas.microsoft.com/office/powerpoint/2010/main" val="588551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81954FD-289E-4BE1-9129-EF5FFE799221}" type="datetimeFigureOut">
              <a:rPr lang="fr-FR" smtClean="0"/>
              <a:t>22/06/2016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EF31D48-D362-4B3B-ABC9-03A37F3155DA}" type="slidenum">
              <a:rPr lang="fr-FR" smtClean="0"/>
              <a:t>‹N°›</a:t>
            </a:fld>
            <a:endParaRPr lang="fr-FR"/>
          </a:p>
        </p:txBody>
      </p:sp>
    </p:spTree>
    <p:extLst>
      <p:ext uri="{BB962C8B-B14F-4D97-AF65-F5344CB8AC3E}">
        <p14:creationId xmlns:p14="http://schemas.microsoft.com/office/powerpoint/2010/main" val="1123595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81954FD-289E-4BE1-9129-EF5FFE799221}" type="datetimeFigureOut">
              <a:rPr lang="fr-FR" smtClean="0"/>
              <a:t>22/06/2016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EF31D48-D362-4B3B-ABC9-03A37F3155DA}" type="slidenum">
              <a:rPr lang="fr-FR" smtClean="0"/>
              <a:t>‹N°›</a:t>
            </a:fld>
            <a:endParaRPr lang="fr-FR"/>
          </a:p>
        </p:txBody>
      </p:sp>
    </p:spTree>
    <p:extLst>
      <p:ext uri="{BB962C8B-B14F-4D97-AF65-F5344CB8AC3E}">
        <p14:creationId xmlns:p14="http://schemas.microsoft.com/office/powerpoint/2010/main" val="3430309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81954FD-289E-4BE1-9129-EF5FFE799221}" type="datetimeFigureOut">
              <a:rPr lang="fr-FR" smtClean="0"/>
              <a:t>22/06/2016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EF31D48-D362-4B3B-ABC9-03A37F3155DA}" type="slidenum">
              <a:rPr lang="fr-FR" smtClean="0"/>
              <a:t>‹N°›</a:t>
            </a:fld>
            <a:endParaRPr lang="fr-FR"/>
          </a:p>
        </p:txBody>
      </p:sp>
    </p:spTree>
    <p:extLst>
      <p:ext uri="{BB962C8B-B14F-4D97-AF65-F5344CB8AC3E}">
        <p14:creationId xmlns:p14="http://schemas.microsoft.com/office/powerpoint/2010/main" val="1317616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81954FD-289E-4BE1-9129-EF5FFE799221}" type="datetimeFigureOut">
              <a:rPr lang="fr-FR" smtClean="0"/>
              <a:t>22/06/2016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EF31D48-D362-4B3B-ABC9-03A37F3155DA}" type="slidenum">
              <a:rPr lang="fr-FR" smtClean="0"/>
              <a:t>‹N°›</a:t>
            </a:fld>
            <a:endParaRPr lang="fr-FR"/>
          </a:p>
        </p:txBody>
      </p:sp>
    </p:spTree>
    <p:extLst>
      <p:ext uri="{BB962C8B-B14F-4D97-AF65-F5344CB8AC3E}">
        <p14:creationId xmlns:p14="http://schemas.microsoft.com/office/powerpoint/2010/main" val="1398936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954FD-289E-4BE1-9129-EF5FFE799221}" type="datetimeFigureOut">
              <a:rPr lang="fr-FR" smtClean="0"/>
              <a:t>22/06/2016</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F31D48-D362-4B3B-ABC9-03A37F3155DA}" type="slidenum">
              <a:rPr lang="fr-FR" smtClean="0"/>
              <a:t>‹N°›</a:t>
            </a:fld>
            <a:endParaRPr lang="fr-FR"/>
          </a:p>
        </p:txBody>
      </p:sp>
    </p:spTree>
    <p:extLst>
      <p:ext uri="{BB962C8B-B14F-4D97-AF65-F5344CB8AC3E}">
        <p14:creationId xmlns:p14="http://schemas.microsoft.com/office/powerpoint/2010/main" val="1407227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4601029" cy="6895709"/>
          </a:xfrm>
          <a:prstGeom prst="rect">
            <a:avLst/>
          </a:prstGeom>
        </p:spPr>
      </p:pic>
      <p:sp>
        <p:nvSpPr>
          <p:cNvPr id="2" name="Titre 1"/>
          <p:cNvSpPr>
            <a:spLocks noGrp="1"/>
          </p:cNvSpPr>
          <p:nvPr>
            <p:ph type="ctrTitle"/>
          </p:nvPr>
        </p:nvSpPr>
        <p:spPr>
          <a:xfrm>
            <a:off x="4601029" y="607219"/>
            <a:ext cx="6415314" cy="2387600"/>
          </a:xfrm>
        </p:spPr>
        <p:txBody>
          <a:bodyPr/>
          <a:lstStyle/>
          <a:p>
            <a:r>
              <a:rPr lang="fr-FR" dirty="0" smtClean="0">
                <a:latin typeface="Caviar Dreams" panose="020B0402020204020504" pitchFamily="34" charset="0"/>
              </a:rPr>
              <a:t>Manuel d’utilisation</a:t>
            </a:r>
            <a:endParaRPr lang="fr-FR" dirty="0">
              <a:latin typeface="Caviar Dreams" panose="020B0402020204020504" pitchFamily="34" charset="0"/>
            </a:endParaRPr>
          </a:p>
        </p:txBody>
      </p:sp>
      <p:sp>
        <p:nvSpPr>
          <p:cNvPr id="3" name="Sous-titre 2"/>
          <p:cNvSpPr>
            <a:spLocks noGrp="1"/>
          </p:cNvSpPr>
          <p:nvPr>
            <p:ph type="subTitle" idx="1"/>
          </p:nvPr>
        </p:nvSpPr>
        <p:spPr>
          <a:xfrm>
            <a:off x="9876971" y="6410552"/>
            <a:ext cx="2278743" cy="447448"/>
          </a:xfrm>
        </p:spPr>
        <p:txBody>
          <a:bodyPr/>
          <a:lstStyle/>
          <a:p>
            <a:r>
              <a:rPr lang="fr-FR" dirty="0" smtClean="0">
                <a:latin typeface="Caviar Dreams" panose="020B0402020204020504" pitchFamily="34" charset="0"/>
              </a:rPr>
              <a:t>BLOKUS by DB</a:t>
            </a:r>
            <a:endParaRPr lang="fr-FR" dirty="0">
              <a:latin typeface="Caviar Dreams" panose="020B0402020204020504" pitchFamily="34" charset="0"/>
            </a:endParaRPr>
          </a:p>
        </p:txBody>
      </p:sp>
    </p:spTree>
    <p:extLst>
      <p:ext uri="{BB962C8B-B14F-4D97-AF65-F5344CB8AC3E}">
        <p14:creationId xmlns:p14="http://schemas.microsoft.com/office/powerpoint/2010/main" val="2628742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4601029" cy="6895709"/>
          </a:xfrm>
          <a:prstGeom prst="rect">
            <a:avLst/>
          </a:prstGeom>
        </p:spPr>
      </p:pic>
      <p:sp>
        <p:nvSpPr>
          <p:cNvPr id="2" name="Titre 1"/>
          <p:cNvSpPr>
            <a:spLocks noGrp="1"/>
          </p:cNvSpPr>
          <p:nvPr>
            <p:ph type="ctrTitle"/>
          </p:nvPr>
        </p:nvSpPr>
        <p:spPr>
          <a:xfrm>
            <a:off x="4601029" y="607219"/>
            <a:ext cx="6415314" cy="974838"/>
          </a:xfrm>
        </p:spPr>
        <p:txBody>
          <a:bodyPr/>
          <a:lstStyle/>
          <a:p>
            <a:r>
              <a:rPr lang="fr-FR" dirty="0" smtClean="0">
                <a:latin typeface="Caviar Dreams" panose="020B0402020204020504" pitchFamily="34" charset="0"/>
              </a:rPr>
              <a:t>Règles du Jeu</a:t>
            </a:r>
            <a:endParaRPr lang="fr-FR" dirty="0">
              <a:latin typeface="Caviar Dreams" panose="020B0402020204020504" pitchFamily="34" charset="0"/>
            </a:endParaRPr>
          </a:p>
        </p:txBody>
      </p:sp>
      <p:sp>
        <p:nvSpPr>
          <p:cNvPr id="3" name="ZoneTexte 2"/>
          <p:cNvSpPr txBox="1"/>
          <p:nvPr/>
        </p:nvSpPr>
        <p:spPr>
          <a:xfrm>
            <a:off x="5932211" y="1582057"/>
            <a:ext cx="3752950" cy="523220"/>
          </a:xfrm>
          <a:prstGeom prst="rect">
            <a:avLst/>
          </a:prstGeom>
          <a:noFill/>
        </p:spPr>
        <p:txBody>
          <a:bodyPr wrap="none" rtlCol="0">
            <a:spAutoFit/>
          </a:bodyPr>
          <a:lstStyle/>
          <a:p>
            <a:r>
              <a:rPr lang="fr-FR" sz="2800" dirty="0" smtClean="0">
                <a:latin typeface="Caviar Dreams" panose="020B0402020204020504" pitchFamily="34" charset="0"/>
              </a:rPr>
              <a:t>Placement des pièces</a:t>
            </a:r>
            <a:endParaRPr lang="fr-FR" sz="2800" dirty="0">
              <a:latin typeface="Caviar Dreams" panose="020B0402020204020504" pitchFamily="34" charset="0"/>
            </a:endParaRPr>
          </a:p>
        </p:txBody>
      </p:sp>
      <p:sp>
        <p:nvSpPr>
          <p:cNvPr id="7" name="ZoneTexte 6"/>
          <p:cNvSpPr txBox="1"/>
          <p:nvPr/>
        </p:nvSpPr>
        <p:spPr>
          <a:xfrm>
            <a:off x="4401425" y="5027603"/>
            <a:ext cx="7924800" cy="369332"/>
          </a:xfrm>
          <a:prstGeom prst="rect">
            <a:avLst/>
          </a:prstGeom>
          <a:noFill/>
        </p:spPr>
        <p:txBody>
          <a:bodyPr wrap="square" rtlCol="0">
            <a:spAutoFit/>
          </a:bodyPr>
          <a:lstStyle/>
          <a:p>
            <a:r>
              <a:rPr lang="fr-FR" dirty="0" smtClean="0">
                <a:solidFill>
                  <a:srgbClr val="FF0000"/>
                </a:solidFill>
                <a:latin typeface="Caviar Dreams" panose="020B0402020204020504" pitchFamily="34" charset="0"/>
              </a:rPr>
              <a:t>/!\ </a:t>
            </a:r>
            <a:r>
              <a:rPr lang="fr-FR" dirty="0" smtClean="0">
                <a:solidFill>
                  <a:srgbClr val="FF0000"/>
                </a:solidFill>
                <a:latin typeface="Caviar Dreams" panose="020B0402020204020504" pitchFamily="34" charset="0"/>
              </a:rPr>
              <a:t>Les pièces ne peuvent pas se chevaucher quelque soit la couleur /!\</a:t>
            </a:r>
            <a:endParaRPr lang="fr-FR" dirty="0">
              <a:solidFill>
                <a:srgbClr val="FF0000"/>
              </a:solidFill>
              <a:latin typeface="Caviar Dreams" panose="020B0402020204020504" pitchFamily="34" charset="0"/>
            </a:endParaRPr>
          </a:p>
        </p:txBody>
      </p:sp>
      <p:pic>
        <p:nvPicPr>
          <p:cNvPr id="8" name="Image 7"/>
          <p:cNvPicPr>
            <a:picLocks noChangeAspect="1"/>
          </p:cNvPicPr>
          <p:nvPr/>
        </p:nvPicPr>
        <p:blipFill>
          <a:blip r:embed="rId3"/>
          <a:stretch>
            <a:fillRect/>
          </a:stretch>
        </p:blipFill>
        <p:spPr>
          <a:xfrm>
            <a:off x="6483142" y="2556895"/>
            <a:ext cx="2650475" cy="1927644"/>
          </a:xfrm>
          <a:prstGeom prst="rect">
            <a:avLst/>
          </a:prstGeom>
        </p:spPr>
      </p:pic>
      <p:sp>
        <p:nvSpPr>
          <p:cNvPr id="9" name="Ellipse 8"/>
          <p:cNvSpPr/>
          <p:nvPr/>
        </p:nvSpPr>
        <p:spPr>
          <a:xfrm>
            <a:off x="6585176" y="3052763"/>
            <a:ext cx="798286" cy="319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7591424" y="2767013"/>
            <a:ext cx="546893" cy="2428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p:cNvCxnSpPr>
            <a:stCxn id="21" idx="1"/>
            <a:endCxn id="9" idx="6"/>
          </p:cNvCxnSpPr>
          <p:nvPr/>
        </p:nvCxnSpPr>
        <p:spPr>
          <a:xfrm flipH="1" flipV="1">
            <a:off x="7383462" y="3212307"/>
            <a:ext cx="2163608" cy="1078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17" idx="1"/>
            <a:endCxn id="10" idx="6"/>
          </p:cNvCxnSpPr>
          <p:nvPr/>
        </p:nvCxnSpPr>
        <p:spPr>
          <a:xfrm flipH="1">
            <a:off x="8138317" y="2744393"/>
            <a:ext cx="1462883" cy="144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9601200" y="2267339"/>
            <a:ext cx="2248678" cy="954107"/>
          </a:xfrm>
          <a:prstGeom prst="rect">
            <a:avLst/>
          </a:prstGeom>
          <a:noFill/>
        </p:spPr>
        <p:txBody>
          <a:bodyPr wrap="square" rtlCol="0">
            <a:spAutoFit/>
          </a:bodyPr>
          <a:lstStyle/>
          <a:p>
            <a:r>
              <a:rPr lang="fr-FR" sz="1400" dirty="0" smtClean="0">
                <a:latin typeface="Caviar Dreams" panose="020B0402020204020504" pitchFamily="34" charset="0"/>
              </a:rPr>
              <a:t>Les pièces de même couleur ne peuvent se toucher uniquement en leurs coins</a:t>
            </a:r>
            <a:endParaRPr lang="fr-FR" sz="1400" dirty="0">
              <a:latin typeface="Caviar Dreams" panose="020B0402020204020504" pitchFamily="34" charset="0"/>
            </a:endParaRPr>
          </a:p>
        </p:txBody>
      </p:sp>
      <p:sp>
        <p:nvSpPr>
          <p:cNvPr id="21" name="ZoneTexte 20"/>
          <p:cNvSpPr txBox="1"/>
          <p:nvPr/>
        </p:nvSpPr>
        <p:spPr>
          <a:xfrm>
            <a:off x="9547070" y="3813965"/>
            <a:ext cx="2356937" cy="954107"/>
          </a:xfrm>
          <a:prstGeom prst="rect">
            <a:avLst/>
          </a:prstGeom>
          <a:noFill/>
        </p:spPr>
        <p:txBody>
          <a:bodyPr wrap="square" rtlCol="0">
            <a:spAutoFit/>
          </a:bodyPr>
          <a:lstStyle/>
          <a:p>
            <a:r>
              <a:rPr lang="fr-FR" sz="1400" dirty="0" smtClean="0">
                <a:latin typeface="Caviar Dreams" panose="020B0402020204020504" pitchFamily="34" charset="0"/>
              </a:rPr>
              <a:t>Les pièces de différentes couleur peuvent se toucher en leurs coins mais aussi coller leurs faces</a:t>
            </a:r>
            <a:endParaRPr lang="fr-FR" sz="1400" dirty="0">
              <a:latin typeface="Caviar Dreams" panose="020B0402020204020504" pitchFamily="34" charset="0"/>
            </a:endParaRPr>
          </a:p>
        </p:txBody>
      </p:sp>
    </p:spTree>
    <p:extLst>
      <p:ext uri="{BB962C8B-B14F-4D97-AF65-F5344CB8AC3E}">
        <p14:creationId xmlns:p14="http://schemas.microsoft.com/office/powerpoint/2010/main" val="3109099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4601029" cy="6895709"/>
          </a:xfrm>
          <a:prstGeom prst="rect">
            <a:avLst/>
          </a:prstGeom>
        </p:spPr>
      </p:pic>
      <p:sp>
        <p:nvSpPr>
          <p:cNvPr id="2" name="Titre 1"/>
          <p:cNvSpPr>
            <a:spLocks noGrp="1"/>
          </p:cNvSpPr>
          <p:nvPr>
            <p:ph type="ctrTitle"/>
          </p:nvPr>
        </p:nvSpPr>
        <p:spPr>
          <a:xfrm>
            <a:off x="4601029" y="607219"/>
            <a:ext cx="6415314" cy="974838"/>
          </a:xfrm>
        </p:spPr>
        <p:txBody>
          <a:bodyPr/>
          <a:lstStyle/>
          <a:p>
            <a:r>
              <a:rPr lang="fr-FR" dirty="0" smtClean="0">
                <a:latin typeface="Caviar Dreams" panose="020B0402020204020504" pitchFamily="34" charset="0"/>
              </a:rPr>
              <a:t>Règles du Jeu</a:t>
            </a:r>
            <a:endParaRPr lang="fr-FR" dirty="0">
              <a:latin typeface="Caviar Dreams" panose="020B0402020204020504" pitchFamily="34" charset="0"/>
            </a:endParaRPr>
          </a:p>
        </p:txBody>
      </p:sp>
      <p:sp>
        <p:nvSpPr>
          <p:cNvPr id="3" name="ZoneTexte 2"/>
          <p:cNvSpPr txBox="1"/>
          <p:nvPr/>
        </p:nvSpPr>
        <p:spPr>
          <a:xfrm>
            <a:off x="5932211" y="1582057"/>
            <a:ext cx="3259226" cy="523220"/>
          </a:xfrm>
          <a:prstGeom prst="rect">
            <a:avLst/>
          </a:prstGeom>
          <a:noFill/>
        </p:spPr>
        <p:txBody>
          <a:bodyPr wrap="none" rtlCol="0">
            <a:spAutoFit/>
          </a:bodyPr>
          <a:lstStyle/>
          <a:p>
            <a:r>
              <a:rPr lang="fr-FR" sz="2800" dirty="0" smtClean="0">
                <a:latin typeface="Caviar Dreams" panose="020B0402020204020504" pitchFamily="34" charset="0"/>
              </a:rPr>
              <a:t>Gagner des points</a:t>
            </a:r>
            <a:endParaRPr lang="fr-FR" sz="2800" dirty="0">
              <a:latin typeface="Caviar Dreams" panose="020B0402020204020504" pitchFamily="34" charset="0"/>
            </a:endParaRPr>
          </a:p>
        </p:txBody>
      </p:sp>
      <p:sp>
        <p:nvSpPr>
          <p:cNvPr id="21" name="ZoneTexte 20"/>
          <p:cNvSpPr txBox="1"/>
          <p:nvPr/>
        </p:nvSpPr>
        <p:spPr>
          <a:xfrm>
            <a:off x="4730622" y="2189276"/>
            <a:ext cx="7201378" cy="3647152"/>
          </a:xfrm>
          <a:prstGeom prst="rect">
            <a:avLst/>
          </a:prstGeom>
          <a:noFill/>
        </p:spPr>
        <p:txBody>
          <a:bodyPr wrap="square" rtlCol="0">
            <a:spAutoFit/>
          </a:bodyPr>
          <a:lstStyle/>
          <a:p>
            <a:pPr>
              <a:lnSpc>
                <a:spcPct val="150000"/>
              </a:lnSpc>
            </a:pPr>
            <a:r>
              <a:rPr lang="fr-FR" sz="1400" dirty="0" smtClean="0">
                <a:latin typeface="Caviar Dreams" panose="020B0402020204020504" pitchFamily="34" charset="0"/>
              </a:rPr>
              <a:t>Le gain de points est assez simple, 1 point est égal à une surface de 1*1 sur le plateau de jeu, donc une pièce de surface 5 remporte 5 points.</a:t>
            </a:r>
          </a:p>
          <a:p>
            <a:pPr>
              <a:lnSpc>
                <a:spcPct val="150000"/>
              </a:lnSpc>
            </a:pPr>
            <a:endParaRPr lang="fr-FR" sz="1400" dirty="0">
              <a:latin typeface="Caviar Dreams" panose="020B0402020204020504" pitchFamily="34" charset="0"/>
            </a:endParaRPr>
          </a:p>
          <a:p>
            <a:pPr>
              <a:lnSpc>
                <a:spcPct val="150000"/>
              </a:lnSpc>
            </a:pPr>
            <a:r>
              <a:rPr lang="fr-FR" sz="1400" dirty="0" smtClean="0">
                <a:latin typeface="Caviar Dreams" panose="020B0402020204020504" pitchFamily="34" charset="0"/>
              </a:rPr>
              <a:t>Le placement des pièces avec les plus grandes surfaces garantie de remporter beaucoup de points rapidement</a:t>
            </a:r>
            <a:endParaRPr lang="fr-FR" sz="1400" dirty="0">
              <a:latin typeface="Caviar Dreams" panose="020B0402020204020504" pitchFamily="34" charset="0"/>
            </a:endParaRPr>
          </a:p>
          <a:p>
            <a:pPr>
              <a:lnSpc>
                <a:spcPct val="150000"/>
              </a:lnSpc>
            </a:pPr>
            <a:r>
              <a:rPr lang="fr-FR" sz="1400" dirty="0" smtClean="0">
                <a:latin typeface="Caviar Dreams" panose="020B0402020204020504" pitchFamily="34" charset="0"/>
              </a:rPr>
              <a:t>Points Bonus : </a:t>
            </a:r>
          </a:p>
          <a:p>
            <a:pPr>
              <a:lnSpc>
                <a:spcPct val="150000"/>
              </a:lnSpc>
            </a:pPr>
            <a:r>
              <a:rPr lang="fr-FR" sz="1400" dirty="0" smtClean="0">
                <a:latin typeface="Caviar Dreams" panose="020B0402020204020504" pitchFamily="34" charset="0"/>
              </a:rPr>
              <a:t>Il vous est possible de gagner 15 points supplémentaires si vous parvenez à poser l’ensemble de vos pièces, et si la dernière pièce posée se trouve être la pièce de surface 1*1 alors ce bonus monte à 20 points</a:t>
            </a:r>
          </a:p>
          <a:p>
            <a:pPr>
              <a:lnSpc>
                <a:spcPct val="150000"/>
              </a:lnSpc>
            </a:pPr>
            <a:endParaRPr lang="fr-FR" sz="1400" dirty="0">
              <a:latin typeface="Caviar Dreams" panose="020B0402020204020504" pitchFamily="34" charset="0"/>
            </a:endParaRPr>
          </a:p>
          <a:p>
            <a:pPr>
              <a:lnSpc>
                <a:spcPct val="150000"/>
              </a:lnSpc>
            </a:pPr>
            <a:endParaRPr lang="fr-FR" sz="1400" dirty="0">
              <a:latin typeface="Caviar Dreams" panose="020B0402020204020504" pitchFamily="34" charset="0"/>
            </a:endParaRPr>
          </a:p>
        </p:txBody>
      </p:sp>
      <p:sp>
        <p:nvSpPr>
          <p:cNvPr id="5" name="ZoneTexte 4"/>
          <p:cNvSpPr txBox="1"/>
          <p:nvPr/>
        </p:nvSpPr>
        <p:spPr>
          <a:xfrm>
            <a:off x="4701593" y="5173637"/>
            <a:ext cx="6214186" cy="523220"/>
          </a:xfrm>
          <a:prstGeom prst="rect">
            <a:avLst/>
          </a:prstGeom>
          <a:noFill/>
        </p:spPr>
        <p:txBody>
          <a:bodyPr wrap="square" rtlCol="0">
            <a:spAutoFit/>
          </a:bodyPr>
          <a:lstStyle/>
          <a:p>
            <a:pPr algn="ctr"/>
            <a:r>
              <a:rPr lang="fr-FR" sz="2800" dirty="0" smtClean="0">
                <a:latin typeface="Caviar Dreams" panose="020B0402020204020504" pitchFamily="34" charset="0"/>
              </a:rPr>
              <a:t>Bloquer </a:t>
            </a:r>
            <a:r>
              <a:rPr lang="fr-FR" sz="2800" dirty="0">
                <a:latin typeface="Caviar Dreams" panose="020B0402020204020504" pitchFamily="34" charset="0"/>
              </a:rPr>
              <a:t>s</a:t>
            </a:r>
            <a:r>
              <a:rPr lang="fr-FR" sz="2800" dirty="0" smtClean="0">
                <a:latin typeface="Caviar Dreams" panose="020B0402020204020504" pitchFamily="34" charset="0"/>
              </a:rPr>
              <a:t>es adversaires</a:t>
            </a:r>
            <a:endParaRPr lang="fr-FR" sz="2800" dirty="0">
              <a:latin typeface="Caviar Dreams" panose="020B0402020204020504" pitchFamily="34" charset="0"/>
            </a:endParaRPr>
          </a:p>
        </p:txBody>
      </p:sp>
      <p:sp>
        <p:nvSpPr>
          <p:cNvPr id="6" name="ZoneTexte 5"/>
          <p:cNvSpPr txBox="1"/>
          <p:nvPr/>
        </p:nvSpPr>
        <p:spPr>
          <a:xfrm>
            <a:off x="4730622" y="5696857"/>
            <a:ext cx="6699380" cy="1015021"/>
          </a:xfrm>
          <a:prstGeom prst="rect">
            <a:avLst/>
          </a:prstGeom>
          <a:noFill/>
        </p:spPr>
        <p:txBody>
          <a:bodyPr wrap="square" rtlCol="0">
            <a:spAutoFit/>
          </a:bodyPr>
          <a:lstStyle/>
          <a:p>
            <a:pPr>
              <a:lnSpc>
                <a:spcPct val="150000"/>
              </a:lnSpc>
            </a:pPr>
            <a:r>
              <a:rPr lang="fr-FR" sz="1400" dirty="0" smtClean="0">
                <a:latin typeface="Caviar Dreams" panose="020B0402020204020504" pitchFamily="34" charset="0"/>
              </a:rPr>
              <a:t>Pour bloquer vos adversaire, il suffit de les empêcher le placement de leurs pièces les plus grandes ainsi vous marquerez plus de points que mais attention vous ne serez pas le seul à chercher à bloquer les autres</a:t>
            </a:r>
            <a:endParaRPr lang="fr-FR" sz="1400" dirty="0">
              <a:latin typeface="Caviar Dreams" panose="020B0402020204020504" pitchFamily="34" charset="0"/>
            </a:endParaRPr>
          </a:p>
        </p:txBody>
      </p:sp>
    </p:spTree>
    <p:extLst>
      <p:ext uri="{BB962C8B-B14F-4D97-AF65-F5344CB8AC3E}">
        <p14:creationId xmlns:p14="http://schemas.microsoft.com/office/powerpoint/2010/main" val="2802497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4601029" cy="6895709"/>
          </a:xfrm>
          <a:prstGeom prst="rect">
            <a:avLst/>
          </a:prstGeom>
        </p:spPr>
      </p:pic>
      <p:sp>
        <p:nvSpPr>
          <p:cNvPr id="2" name="Titre 1"/>
          <p:cNvSpPr>
            <a:spLocks noGrp="1"/>
          </p:cNvSpPr>
          <p:nvPr>
            <p:ph type="ctrTitle"/>
          </p:nvPr>
        </p:nvSpPr>
        <p:spPr>
          <a:xfrm>
            <a:off x="4601029" y="607219"/>
            <a:ext cx="6415314" cy="974838"/>
          </a:xfrm>
        </p:spPr>
        <p:txBody>
          <a:bodyPr/>
          <a:lstStyle/>
          <a:p>
            <a:r>
              <a:rPr lang="fr-FR" dirty="0" smtClean="0">
                <a:latin typeface="Caviar Dreams" panose="020B0402020204020504" pitchFamily="34" charset="0"/>
              </a:rPr>
              <a:t>Règles du Jeu</a:t>
            </a:r>
            <a:endParaRPr lang="fr-FR" dirty="0">
              <a:latin typeface="Caviar Dreams" panose="020B0402020204020504" pitchFamily="34" charset="0"/>
            </a:endParaRPr>
          </a:p>
        </p:txBody>
      </p:sp>
      <p:sp>
        <p:nvSpPr>
          <p:cNvPr id="3" name="ZoneTexte 2"/>
          <p:cNvSpPr txBox="1"/>
          <p:nvPr/>
        </p:nvSpPr>
        <p:spPr>
          <a:xfrm>
            <a:off x="5932211" y="1582057"/>
            <a:ext cx="3157916" cy="523220"/>
          </a:xfrm>
          <a:prstGeom prst="rect">
            <a:avLst/>
          </a:prstGeom>
          <a:noFill/>
        </p:spPr>
        <p:txBody>
          <a:bodyPr wrap="none" rtlCol="0">
            <a:spAutoFit/>
          </a:bodyPr>
          <a:lstStyle/>
          <a:p>
            <a:r>
              <a:rPr lang="fr-FR" sz="2800" dirty="0" smtClean="0">
                <a:latin typeface="Caviar Dreams" panose="020B0402020204020504" pitchFamily="34" charset="0"/>
              </a:rPr>
              <a:t>Jouer avec des IA</a:t>
            </a:r>
            <a:endParaRPr lang="fr-FR" sz="2800" dirty="0">
              <a:latin typeface="Caviar Dreams" panose="020B0402020204020504" pitchFamily="34" charset="0"/>
            </a:endParaRPr>
          </a:p>
        </p:txBody>
      </p:sp>
      <p:sp>
        <p:nvSpPr>
          <p:cNvPr id="21" name="ZoneTexte 20"/>
          <p:cNvSpPr txBox="1"/>
          <p:nvPr/>
        </p:nvSpPr>
        <p:spPr>
          <a:xfrm>
            <a:off x="4730622" y="2279896"/>
            <a:ext cx="7201378" cy="2031325"/>
          </a:xfrm>
          <a:prstGeom prst="rect">
            <a:avLst/>
          </a:prstGeom>
          <a:noFill/>
        </p:spPr>
        <p:txBody>
          <a:bodyPr wrap="square" rtlCol="0">
            <a:spAutoFit/>
          </a:bodyPr>
          <a:lstStyle/>
          <a:p>
            <a:pPr>
              <a:lnSpc>
                <a:spcPct val="150000"/>
              </a:lnSpc>
            </a:pPr>
            <a:r>
              <a:rPr lang="fr-FR" sz="1400" dirty="0" smtClean="0">
                <a:latin typeface="Caviar Dreams" panose="020B0402020204020504" pitchFamily="34" charset="0"/>
              </a:rPr>
              <a:t>Vous avez la possibilité de jouer à 4 joueurs mais si vous êtes seul dans votre vie, nous avons créés des robots capables de jouer et même de vous battre si vous ne faites pas assez attention.</a:t>
            </a:r>
          </a:p>
          <a:p>
            <a:pPr>
              <a:lnSpc>
                <a:spcPct val="150000"/>
              </a:lnSpc>
            </a:pPr>
            <a:endParaRPr lang="fr-FR" sz="1400" dirty="0">
              <a:latin typeface="Caviar Dreams" panose="020B0402020204020504" pitchFamily="34" charset="0"/>
            </a:endParaRPr>
          </a:p>
          <a:p>
            <a:pPr>
              <a:lnSpc>
                <a:spcPct val="150000"/>
              </a:lnSpc>
            </a:pPr>
            <a:r>
              <a:rPr lang="fr-FR" sz="1400" dirty="0" smtClean="0">
                <a:latin typeface="Caviar Dreams" panose="020B0402020204020504" pitchFamily="34" charset="0"/>
              </a:rPr>
              <a:t>Pour jouer avec nos amis, il suffit de sélectionner un nombre de joueurs entre 1 et 3 maximum les robots seront ajoutés automatiquement.</a:t>
            </a:r>
            <a:endParaRPr lang="fr-FR" sz="1400" dirty="0">
              <a:latin typeface="Caviar Dreams" panose="020B0402020204020504" pitchFamily="34" charset="0"/>
            </a:endParaRPr>
          </a:p>
        </p:txBody>
      </p:sp>
    </p:spTree>
    <p:extLst>
      <p:ext uri="{BB962C8B-B14F-4D97-AF65-F5344CB8AC3E}">
        <p14:creationId xmlns:p14="http://schemas.microsoft.com/office/powerpoint/2010/main" val="2830760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4601029" cy="6895709"/>
          </a:xfrm>
          <a:prstGeom prst="rect">
            <a:avLst/>
          </a:prstGeom>
        </p:spPr>
      </p:pic>
      <p:sp>
        <p:nvSpPr>
          <p:cNvPr id="2" name="Titre 1"/>
          <p:cNvSpPr>
            <a:spLocks noGrp="1"/>
          </p:cNvSpPr>
          <p:nvPr>
            <p:ph type="ctrTitle"/>
          </p:nvPr>
        </p:nvSpPr>
        <p:spPr>
          <a:xfrm>
            <a:off x="4601029" y="607219"/>
            <a:ext cx="6415314" cy="974838"/>
          </a:xfrm>
        </p:spPr>
        <p:txBody>
          <a:bodyPr/>
          <a:lstStyle/>
          <a:p>
            <a:r>
              <a:rPr lang="fr-FR" dirty="0" smtClean="0">
                <a:latin typeface="Caviar Dreams" panose="020B0402020204020504" pitchFamily="34" charset="0"/>
              </a:rPr>
              <a:t>Sommaire</a:t>
            </a:r>
            <a:endParaRPr lang="fr-FR" dirty="0">
              <a:latin typeface="Caviar Dreams" panose="020B0402020204020504" pitchFamily="34" charset="0"/>
            </a:endParaRPr>
          </a:p>
        </p:txBody>
      </p:sp>
      <p:sp>
        <p:nvSpPr>
          <p:cNvPr id="3" name="Sous-titre 2"/>
          <p:cNvSpPr>
            <a:spLocks noGrp="1"/>
          </p:cNvSpPr>
          <p:nvPr>
            <p:ph type="subTitle" idx="1"/>
          </p:nvPr>
        </p:nvSpPr>
        <p:spPr>
          <a:xfrm>
            <a:off x="5265057" y="2723922"/>
            <a:ext cx="5087258" cy="3575277"/>
          </a:xfrm>
        </p:spPr>
        <p:txBody>
          <a:bodyPr>
            <a:normAutofit/>
          </a:bodyPr>
          <a:lstStyle/>
          <a:p>
            <a:pPr>
              <a:lnSpc>
                <a:spcPct val="150000"/>
              </a:lnSpc>
            </a:pPr>
            <a:r>
              <a:rPr lang="fr-FR" sz="3200" dirty="0" smtClean="0">
                <a:latin typeface="Caviar Dreams" panose="020B0402020204020504" pitchFamily="34" charset="0"/>
              </a:rPr>
              <a:t>Installation et lancement</a:t>
            </a:r>
          </a:p>
          <a:p>
            <a:pPr>
              <a:lnSpc>
                <a:spcPct val="150000"/>
              </a:lnSpc>
            </a:pPr>
            <a:r>
              <a:rPr lang="fr-FR" sz="3200" dirty="0" smtClean="0">
                <a:latin typeface="Caviar Dreams" panose="020B0402020204020504" pitchFamily="34" charset="0"/>
              </a:rPr>
              <a:t>Prise en mains</a:t>
            </a:r>
          </a:p>
          <a:p>
            <a:pPr>
              <a:lnSpc>
                <a:spcPct val="150000"/>
              </a:lnSpc>
            </a:pPr>
            <a:r>
              <a:rPr lang="fr-FR" sz="3200" dirty="0" smtClean="0">
                <a:latin typeface="Caviar Dreams" panose="020B0402020204020504" pitchFamily="34" charset="0"/>
              </a:rPr>
              <a:t>Règles du jeu</a:t>
            </a:r>
            <a:endParaRPr lang="fr-FR" sz="3200" dirty="0">
              <a:latin typeface="Caviar Dreams" panose="020B0402020204020504" pitchFamily="34" charset="0"/>
            </a:endParaRPr>
          </a:p>
        </p:txBody>
      </p:sp>
    </p:spTree>
    <p:extLst>
      <p:ext uri="{BB962C8B-B14F-4D97-AF65-F5344CB8AC3E}">
        <p14:creationId xmlns:p14="http://schemas.microsoft.com/office/powerpoint/2010/main" val="444302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4601029" cy="6895709"/>
          </a:xfrm>
          <a:prstGeom prst="rect">
            <a:avLst/>
          </a:prstGeom>
        </p:spPr>
      </p:pic>
      <p:sp>
        <p:nvSpPr>
          <p:cNvPr id="2" name="Titre 1"/>
          <p:cNvSpPr>
            <a:spLocks noGrp="1"/>
          </p:cNvSpPr>
          <p:nvPr>
            <p:ph type="ctrTitle"/>
          </p:nvPr>
        </p:nvSpPr>
        <p:spPr>
          <a:xfrm>
            <a:off x="4601029" y="607219"/>
            <a:ext cx="6415314" cy="974838"/>
          </a:xfrm>
        </p:spPr>
        <p:txBody>
          <a:bodyPr/>
          <a:lstStyle/>
          <a:p>
            <a:r>
              <a:rPr lang="fr-FR" dirty="0" smtClean="0">
                <a:latin typeface="Caviar Dreams" panose="020B0402020204020504" pitchFamily="34" charset="0"/>
              </a:rPr>
              <a:t>Installation</a:t>
            </a:r>
            <a:endParaRPr lang="fr-FR" dirty="0">
              <a:latin typeface="Caviar Dreams" panose="020B0402020204020504" pitchFamily="34" charset="0"/>
            </a:endParaRPr>
          </a:p>
        </p:txBody>
      </p:sp>
      <p:sp>
        <p:nvSpPr>
          <p:cNvPr id="3" name="Sous-titre 2"/>
          <p:cNvSpPr>
            <a:spLocks noGrp="1"/>
          </p:cNvSpPr>
          <p:nvPr>
            <p:ph type="subTitle" idx="1"/>
          </p:nvPr>
        </p:nvSpPr>
        <p:spPr>
          <a:xfrm>
            <a:off x="4601030" y="2723922"/>
            <a:ext cx="7590970" cy="3575277"/>
          </a:xfrm>
        </p:spPr>
        <p:txBody>
          <a:bodyPr>
            <a:normAutofit fontScale="92500"/>
          </a:bodyPr>
          <a:lstStyle/>
          <a:p>
            <a:pPr>
              <a:lnSpc>
                <a:spcPct val="150000"/>
              </a:lnSpc>
            </a:pPr>
            <a:r>
              <a:rPr lang="fr-FR" sz="3200" dirty="0" smtClean="0">
                <a:latin typeface="Caviar Dreams" panose="020B0402020204020504" pitchFamily="34" charset="0"/>
              </a:rPr>
              <a:t>L’application </a:t>
            </a:r>
            <a:r>
              <a:rPr lang="fr-FR" sz="3200" dirty="0" err="1" smtClean="0">
                <a:latin typeface="Caviar Dreams" panose="020B0402020204020504" pitchFamily="34" charset="0"/>
              </a:rPr>
              <a:t>Blokus</a:t>
            </a:r>
            <a:r>
              <a:rPr lang="fr-FR" sz="3200" dirty="0" smtClean="0">
                <a:latin typeface="Caviar Dreams" panose="020B0402020204020504" pitchFamily="34" charset="0"/>
              </a:rPr>
              <a:t> nécessite Java pour être exécutée, si votre ordinateur possède déjà Java vous pouvez passer cette étape dans le cas contraire suivez les instructions suivantes.</a:t>
            </a:r>
          </a:p>
        </p:txBody>
      </p:sp>
    </p:spTree>
    <p:extLst>
      <p:ext uri="{BB962C8B-B14F-4D97-AF65-F5344CB8AC3E}">
        <p14:creationId xmlns:p14="http://schemas.microsoft.com/office/powerpoint/2010/main" val="1017269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4601029" cy="6895709"/>
          </a:xfrm>
          <a:prstGeom prst="rect">
            <a:avLst/>
          </a:prstGeom>
        </p:spPr>
      </p:pic>
      <p:sp>
        <p:nvSpPr>
          <p:cNvPr id="2" name="Titre 1"/>
          <p:cNvSpPr>
            <a:spLocks noGrp="1"/>
          </p:cNvSpPr>
          <p:nvPr>
            <p:ph type="ctrTitle"/>
          </p:nvPr>
        </p:nvSpPr>
        <p:spPr>
          <a:xfrm>
            <a:off x="4601029" y="607219"/>
            <a:ext cx="6415314" cy="974838"/>
          </a:xfrm>
        </p:spPr>
        <p:txBody>
          <a:bodyPr/>
          <a:lstStyle/>
          <a:p>
            <a:r>
              <a:rPr lang="fr-FR" dirty="0" smtClean="0">
                <a:latin typeface="Caviar Dreams" panose="020B0402020204020504" pitchFamily="34" charset="0"/>
              </a:rPr>
              <a:t>Installer Java</a:t>
            </a:r>
            <a:endParaRPr lang="fr-FR" dirty="0">
              <a:latin typeface="Caviar Dreams" panose="020B0402020204020504" pitchFamily="34" charset="0"/>
            </a:endParaRPr>
          </a:p>
        </p:txBody>
      </p:sp>
      <p:sp>
        <p:nvSpPr>
          <p:cNvPr id="3" name="Sous-titre 2"/>
          <p:cNvSpPr>
            <a:spLocks noGrp="1"/>
          </p:cNvSpPr>
          <p:nvPr>
            <p:ph type="subTitle" idx="1"/>
          </p:nvPr>
        </p:nvSpPr>
        <p:spPr>
          <a:xfrm>
            <a:off x="4601030" y="2723922"/>
            <a:ext cx="7590970" cy="3575277"/>
          </a:xfrm>
        </p:spPr>
        <p:txBody>
          <a:bodyPr>
            <a:normAutofit/>
          </a:bodyPr>
          <a:lstStyle/>
          <a:p>
            <a:pPr>
              <a:lnSpc>
                <a:spcPct val="150000"/>
              </a:lnSpc>
            </a:pPr>
            <a:r>
              <a:rPr lang="fr-FR" sz="3200" dirty="0" smtClean="0">
                <a:latin typeface="Caviar Dreams" panose="020B0402020204020504" pitchFamily="34" charset="0"/>
              </a:rPr>
              <a:t>Le dossier fournis contient un fichier JavaSetupxxxx.exe</a:t>
            </a:r>
          </a:p>
          <a:p>
            <a:pPr>
              <a:lnSpc>
                <a:spcPct val="150000"/>
              </a:lnSpc>
            </a:pPr>
            <a:r>
              <a:rPr lang="fr-FR" sz="3200" dirty="0" smtClean="0">
                <a:latin typeface="Caviar Dreams" panose="020B0402020204020504" pitchFamily="34" charset="0"/>
              </a:rPr>
              <a:t>Pour installer Java exécutez le fichier et suivez les indications de l’installateur.</a:t>
            </a:r>
          </a:p>
        </p:txBody>
      </p:sp>
    </p:spTree>
    <p:extLst>
      <p:ext uri="{BB962C8B-B14F-4D97-AF65-F5344CB8AC3E}">
        <p14:creationId xmlns:p14="http://schemas.microsoft.com/office/powerpoint/2010/main" val="2266983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4601029" cy="6895709"/>
          </a:xfrm>
          <a:prstGeom prst="rect">
            <a:avLst/>
          </a:prstGeom>
        </p:spPr>
      </p:pic>
      <p:sp>
        <p:nvSpPr>
          <p:cNvPr id="2" name="Titre 1"/>
          <p:cNvSpPr>
            <a:spLocks noGrp="1"/>
          </p:cNvSpPr>
          <p:nvPr>
            <p:ph type="ctrTitle"/>
          </p:nvPr>
        </p:nvSpPr>
        <p:spPr>
          <a:xfrm>
            <a:off x="4601029" y="607219"/>
            <a:ext cx="6415314" cy="974838"/>
          </a:xfrm>
        </p:spPr>
        <p:txBody>
          <a:bodyPr/>
          <a:lstStyle/>
          <a:p>
            <a:r>
              <a:rPr lang="fr-FR" dirty="0" smtClean="0">
                <a:latin typeface="Caviar Dreams" panose="020B0402020204020504" pitchFamily="34" charset="0"/>
              </a:rPr>
              <a:t>Lancer le jeu</a:t>
            </a:r>
            <a:endParaRPr lang="fr-FR" dirty="0">
              <a:latin typeface="Caviar Dreams" panose="020B0402020204020504" pitchFamily="34" charset="0"/>
            </a:endParaRPr>
          </a:p>
        </p:txBody>
      </p:sp>
      <p:sp>
        <p:nvSpPr>
          <p:cNvPr id="3" name="Sous-titre 2"/>
          <p:cNvSpPr>
            <a:spLocks noGrp="1"/>
          </p:cNvSpPr>
          <p:nvPr>
            <p:ph type="subTitle" idx="1"/>
          </p:nvPr>
        </p:nvSpPr>
        <p:spPr>
          <a:xfrm>
            <a:off x="4601030" y="2723922"/>
            <a:ext cx="7590970" cy="3575277"/>
          </a:xfrm>
        </p:spPr>
        <p:txBody>
          <a:bodyPr>
            <a:normAutofit/>
          </a:bodyPr>
          <a:lstStyle/>
          <a:p>
            <a:pPr>
              <a:lnSpc>
                <a:spcPct val="150000"/>
              </a:lnSpc>
            </a:pPr>
            <a:r>
              <a:rPr lang="fr-FR" sz="3200" dirty="0" smtClean="0">
                <a:latin typeface="Caviar Dreams" panose="020B0402020204020504" pitchFamily="34" charset="0"/>
              </a:rPr>
              <a:t>Une fois Java installé sur votre ordinateur il vous est maintenant possible d’exécutez le fichier Blokus.jar dans le dossier principal.</a:t>
            </a:r>
          </a:p>
        </p:txBody>
      </p:sp>
    </p:spTree>
    <p:extLst>
      <p:ext uri="{BB962C8B-B14F-4D97-AF65-F5344CB8AC3E}">
        <p14:creationId xmlns:p14="http://schemas.microsoft.com/office/powerpoint/2010/main" val="1517825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4601029" cy="6895709"/>
          </a:xfrm>
          <a:prstGeom prst="rect">
            <a:avLst/>
          </a:prstGeom>
        </p:spPr>
      </p:pic>
      <p:sp>
        <p:nvSpPr>
          <p:cNvPr id="2" name="Titre 1"/>
          <p:cNvSpPr>
            <a:spLocks noGrp="1"/>
          </p:cNvSpPr>
          <p:nvPr>
            <p:ph type="ctrTitle"/>
          </p:nvPr>
        </p:nvSpPr>
        <p:spPr>
          <a:xfrm>
            <a:off x="4601029" y="607219"/>
            <a:ext cx="6415314" cy="974838"/>
          </a:xfrm>
        </p:spPr>
        <p:txBody>
          <a:bodyPr/>
          <a:lstStyle/>
          <a:p>
            <a:r>
              <a:rPr lang="fr-FR" dirty="0" smtClean="0">
                <a:latin typeface="Caviar Dreams" panose="020B0402020204020504" pitchFamily="34" charset="0"/>
              </a:rPr>
              <a:t>Prise en mains</a:t>
            </a:r>
            <a:endParaRPr lang="fr-FR" dirty="0">
              <a:latin typeface="Caviar Dreams" panose="020B0402020204020504" pitchFamily="34" charset="0"/>
            </a:endParaRPr>
          </a:p>
        </p:txBody>
      </p:sp>
      <p:pic>
        <p:nvPicPr>
          <p:cNvPr id="5" name="Image 4"/>
          <p:cNvPicPr>
            <a:picLocks noChangeAspect="1"/>
          </p:cNvPicPr>
          <p:nvPr/>
        </p:nvPicPr>
        <p:blipFill>
          <a:blip r:embed="rId3"/>
          <a:stretch>
            <a:fillRect/>
          </a:stretch>
        </p:blipFill>
        <p:spPr>
          <a:xfrm>
            <a:off x="4690465" y="2357334"/>
            <a:ext cx="7501535" cy="3763097"/>
          </a:xfrm>
          <a:prstGeom prst="rect">
            <a:avLst/>
          </a:prstGeom>
        </p:spPr>
      </p:pic>
    </p:spTree>
    <p:extLst>
      <p:ext uri="{BB962C8B-B14F-4D97-AF65-F5344CB8AC3E}">
        <p14:creationId xmlns:p14="http://schemas.microsoft.com/office/powerpoint/2010/main" val="1685209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4601029" cy="6895709"/>
          </a:xfrm>
          <a:prstGeom prst="rect">
            <a:avLst/>
          </a:prstGeom>
        </p:spPr>
      </p:pic>
      <p:sp>
        <p:nvSpPr>
          <p:cNvPr id="2" name="Titre 1"/>
          <p:cNvSpPr>
            <a:spLocks noGrp="1"/>
          </p:cNvSpPr>
          <p:nvPr>
            <p:ph type="ctrTitle"/>
          </p:nvPr>
        </p:nvSpPr>
        <p:spPr>
          <a:xfrm>
            <a:off x="4601029" y="607219"/>
            <a:ext cx="6415314" cy="974838"/>
          </a:xfrm>
        </p:spPr>
        <p:txBody>
          <a:bodyPr/>
          <a:lstStyle/>
          <a:p>
            <a:r>
              <a:rPr lang="fr-FR" dirty="0" smtClean="0">
                <a:latin typeface="Caviar Dreams" panose="020B0402020204020504" pitchFamily="34" charset="0"/>
              </a:rPr>
              <a:t>Prise en mains</a:t>
            </a:r>
            <a:endParaRPr lang="fr-FR" dirty="0">
              <a:latin typeface="Caviar Dreams" panose="020B0402020204020504" pitchFamily="34" charset="0"/>
            </a:endParaRPr>
          </a:p>
        </p:txBody>
      </p:sp>
      <p:pic>
        <p:nvPicPr>
          <p:cNvPr id="6" name="Image 5"/>
          <p:cNvPicPr>
            <a:picLocks noChangeAspect="1"/>
          </p:cNvPicPr>
          <p:nvPr/>
        </p:nvPicPr>
        <p:blipFill>
          <a:blip r:embed="rId3"/>
          <a:stretch>
            <a:fillRect/>
          </a:stretch>
        </p:blipFill>
        <p:spPr>
          <a:xfrm>
            <a:off x="5056304" y="1972129"/>
            <a:ext cx="6222883" cy="4885871"/>
          </a:xfrm>
          <a:prstGeom prst="rect">
            <a:avLst/>
          </a:prstGeom>
        </p:spPr>
      </p:pic>
    </p:spTree>
    <p:extLst>
      <p:ext uri="{BB962C8B-B14F-4D97-AF65-F5344CB8AC3E}">
        <p14:creationId xmlns:p14="http://schemas.microsoft.com/office/powerpoint/2010/main" val="3086579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4601029" cy="6895709"/>
          </a:xfrm>
          <a:prstGeom prst="rect">
            <a:avLst/>
          </a:prstGeom>
        </p:spPr>
      </p:pic>
      <p:sp>
        <p:nvSpPr>
          <p:cNvPr id="2" name="Titre 1"/>
          <p:cNvSpPr>
            <a:spLocks noGrp="1"/>
          </p:cNvSpPr>
          <p:nvPr>
            <p:ph type="ctrTitle"/>
          </p:nvPr>
        </p:nvSpPr>
        <p:spPr>
          <a:xfrm>
            <a:off x="4601029" y="607219"/>
            <a:ext cx="6415314" cy="974838"/>
          </a:xfrm>
        </p:spPr>
        <p:txBody>
          <a:bodyPr/>
          <a:lstStyle/>
          <a:p>
            <a:r>
              <a:rPr lang="fr-FR" dirty="0" smtClean="0">
                <a:latin typeface="Caviar Dreams" panose="020B0402020204020504" pitchFamily="34" charset="0"/>
              </a:rPr>
              <a:t>Prise en mains</a:t>
            </a:r>
            <a:endParaRPr lang="fr-FR" dirty="0">
              <a:latin typeface="Caviar Dreams" panose="020B0402020204020504" pitchFamily="34" charset="0"/>
            </a:endParaRPr>
          </a:p>
        </p:txBody>
      </p:sp>
      <p:pic>
        <p:nvPicPr>
          <p:cNvPr id="3" name="Image 2"/>
          <p:cNvPicPr>
            <a:picLocks noChangeAspect="1"/>
          </p:cNvPicPr>
          <p:nvPr/>
        </p:nvPicPr>
        <p:blipFill>
          <a:blip r:embed="rId3"/>
          <a:stretch>
            <a:fillRect/>
          </a:stretch>
        </p:blipFill>
        <p:spPr>
          <a:xfrm>
            <a:off x="4649222" y="1582057"/>
            <a:ext cx="7542778" cy="3976914"/>
          </a:xfrm>
          <a:prstGeom prst="rect">
            <a:avLst/>
          </a:prstGeom>
        </p:spPr>
      </p:pic>
      <p:pic>
        <p:nvPicPr>
          <p:cNvPr id="5" name="Image 4"/>
          <p:cNvPicPr>
            <a:picLocks noChangeAspect="1"/>
          </p:cNvPicPr>
          <p:nvPr/>
        </p:nvPicPr>
        <p:blipFill>
          <a:blip r:embed="rId4"/>
          <a:stretch>
            <a:fillRect/>
          </a:stretch>
        </p:blipFill>
        <p:spPr>
          <a:xfrm>
            <a:off x="4944721" y="5635134"/>
            <a:ext cx="5911965" cy="1227427"/>
          </a:xfrm>
          <a:prstGeom prst="rect">
            <a:avLst/>
          </a:prstGeom>
        </p:spPr>
      </p:pic>
    </p:spTree>
    <p:extLst>
      <p:ext uri="{BB962C8B-B14F-4D97-AF65-F5344CB8AC3E}">
        <p14:creationId xmlns:p14="http://schemas.microsoft.com/office/powerpoint/2010/main" val="3041743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4601029" cy="6895709"/>
          </a:xfrm>
          <a:prstGeom prst="rect">
            <a:avLst/>
          </a:prstGeom>
        </p:spPr>
      </p:pic>
      <p:sp>
        <p:nvSpPr>
          <p:cNvPr id="2" name="Titre 1"/>
          <p:cNvSpPr>
            <a:spLocks noGrp="1"/>
          </p:cNvSpPr>
          <p:nvPr>
            <p:ph type="ctrTitle"/>
          </p:nvPr>
        </p:nvSpPr>
        <p:spPr>
          <a:xfrm>
            <a:off x="4601029" y="607219"/>
            <a:ext cx="6415314" cy="974838"/>
          </a:xfrm>
        </p:spPr>
        <p:txBody>
          <a:bodyPr/>
          <a:lstStyle/>
          <a:p>
            <a:r>
              <a:rPr lang="fr-FR" dirty="0" smtClean="0">
                <a:latin typeface="Caviar Dreams" panose="020B0402020204020504" pitchFamily="34" charset="0"/>
              </a:rPr>
              <a:t>Prise en mains</a:t>
            </a:r>
            <a:endParaRPr lang="fr-FR" dirty="0">
              <a:latin typeface="Caviar Dreams" panose="020B0402020204020504" pitchFamily="34" charset="0"/>
            </a:endParaRPr>
          </a:p>
        </p:txBody>
      </p:sp>
      <p:pic>
        <p:nvPicPr>
          <p:cNvPr id="6" name="Image 5"/>
          <p:cNvPicPr>
            <a:picLocks noChangeAspect="1"/>
          </p:cNvPicPr>
          <p:nvPr/>
        </p:nvPicPr>
        <p:blipFill>
          <a:blip r:embed="rId3"/>
          <a:stretch>
            <a:fillRect/>
          </a:stretch>
        </p:blipFill>
        <p:spPr>
          <a:xfrm>
            <a:off x="4652487" y="2189276"/>
            <a:ext cx="7539513" cy="3052876"/>
          </a:xfrm>
          <a:prstGeom prst="rect">
            <a:avLst/>
          </a:prstGeom>
        </p:spPr>
      </p:pic>
    </p:spTree>
    <p:extLst>
      <p:ext uri="{BB962C8B-B14F-4D97-AF65-F5344CB8AC3E}">
        <p14:creationId xmlns:p14="http://schemas.microsoft.com/office/powerpoint/2010/main" val="4104130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361</Words>
  <Application>Microsoft Office PowerPoint</Application>
  <PresentationFormat>Grand écran</PresentationFormat>
  <Paragraphs>36</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Caviar Dreams</vt:lpstr>
      <vt:lpstr>Thème Office</vt:lpstr>
      <vt:lpstr>Manuel d’utilisation</vt:lpstr>
      <vt:lpstr>Sommaire</vt:lpstr>
      <vt:lpstr>Installation</vt:lpstr>
      <vt:lpstr>Installer Java</vt:lpstr>
      <vt:lpstr>Lancer le jeu</vt:lpstr>
      <vt:lpstr>Prise en mains</vt:lpstr>
      <vt:lpstr>Prise en mains</vt:lpstr>
      <vt:lpstr>Prise en mains</vt:lpstr>
      <vt:lpstr>Prise en mains</vt:lpstr>
      <vt:lpstr>Règles du Jeu</vt:lpstr>
      <vt:lpstr>Règles du Jeu</vt:lpstr>
      <vt:lpstr>Règles du Jeu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Manuel d’utilisation</dc:title>
  <dc:creator>Clément Bertin</dc:creator>
  <cp:lastModifiedBy>Clément Bertin</cp:lastModifiedBy>
  <cp:revision>7</cp:revision>
  <dcterms:created xsi:type="dcterms:W3CDTF">2016-06-22T12:29:42Z</dcterms:created>
  <dcterms:modified xsi:type="dcterms:W3CDTF">2016-06-22T13:39:24Z</dcterms:modified>
</cp:coreProperties>
</file>