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7" r:id="rId6"/>
    <p:sldId id="314" r:id="rId7"/>
    <p:sldId id="304" r:id="rId8"/>
    <p:sldId id="313" r:id="rId9"/>
    <p:sldId id="315" r:id="rId10"/>
    <p:sldId id="317" r:id="rId11"/>
    <p:sldId id="318" r:id="rId12"/>
    <p:sldId id="316" r:id="rId13"/>
    <p:sldId id="312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  <p1510:client id="{782E3FD4-4139-4D5C-A952-4D265E71B5F3}" v="741" dt="2022-09-14T18:42:03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4967" autoAdjust="0"/>
  </p:normalViewPr>
  <p:slideViewPr>
    <p:cSldViewPr snapToGrid="0">
      <p:cViewPr varScale="1">
        <p:scale>
          <a:sx n="110" d="100"/>
          <a:sy n="110" d="100"/>
        </p:scale>
        <p:origin x="600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gan Yildirim" userId="S::doyi@itu.dk::21d6a001-f09d-4318-8992-f667b907c03c" providerId="AD" clId="Web-{782E3FD4-4139-4D5C-A952-4D265E71B5F3}"/>
    <pc:docChg chg="addSld delSld modSld sldOrd">
      <pc:chgData name="Dogan Yildirim" userId="S::doyi@itu.dk::21d6a001-f09d-4318-8992-f667b907c03c" providerId="AD" clId="Web-{782E3FD4-4139-4D5C-A952-4D265E71B5F3}" dt="2022-09-14T18:42:17.348" v="695"/>
      <pc:docMkLst>
        <pc:docMk/>
      </pc:docMkLst>
      <pc:sldChg chg="del">
        <pc:chgData name="Dogan Yildirim" userId="S::doyi@itu.dk::21d6a001-f09d-4318-8992-f667b907c03c" providerId="AD" clId="Web-{782E3FD4-4139-4D5C-A952-4D265E71B5F3}" dt="2022-09-14T18:03:47.257" v="34"/>
        <pc:sldMkLst>
          <pc:docMk/>
          <pc:sldMk cId="783914445" sldId="294"/>
        </pc:sldMkLst>
      </pc:sldChg>
      <pc:sldChg chg="del">
        <pc:chgData name="Dogan Yildirim" userId="S::doyi@itu.dk::21d6a001-f09d-4318-8992-f667b907c03c" providerId="AD" clId="Web-{782E3FD4-4139-4D5C-A952-4D265E71B5F3}" dt="2022-09-14T18:03:47.491" v="35"/>
        <pc:sldMkLst>
          <pc:docMk/>
          <pc:sldMk cId="277827655" sldId="295"/>
        </pc:sldMkLst>
      </pc:sldChg>
      <pc:sldChg chg="del">
        <pc:chgData name="Dogan Yildirim" userId="S::doyi@itu.dk::21d6a001-f09d-4318-8992-f667b907c03c" providerId="AD" clId="Web-{782E3FD4-4139-4D5C-A952-4D265E71B5F3}" dt="2022-09-14T18:03:53.351" v="38"/>
        <pc:sldMkLst>
          <pc:docMk/>
          <pc:sldMk cId="3159288639" sldId="303"/>
        </pc:sldMkLst>
      </pc:sldChg>
      <pc:sldChg chg="addSp delSp modSp">
        <pc:chgData name="Dogan Yildirim" userId="S::doyi@itu.dk::21d6a001-f09d-4318-8992-f667b907c03c" providerId="AD" clId="Web-{782E3FD4-4139-4D5C-A952-4D265E71B5F3}" dt="2022-09-14T18:07:54.014" v="108" actId="14100"/>
        <pc:sldMkLst>
          <pc:docMk/>
          <pc:sldMk cId="3124766000" sldId="304"/>
        </pc:sldMkLst>
        <pc:spChg chg="mod">
          <ac:chgData name="Dogan Yildirim" userId="S::doyi@itu.dk::21d6a001-f09d-4318-8992-f667b907c03c" providerId="AD" clId="Web-{782E3FD4-4139-4D5C-A952-4D265E71B5F3}" dt="2022-09-14T18:06:10.464" v="43" actId="20577"/>
          <ac:spMkLst>
            <pc:docMk/>
            <pc:sldMk cId="3124766000" sldId="304"/>
            <ac:spMk id="2" creationId="{CFACDA59-55A0-4EA5-B3E4-646D1D3B4CEB}"/>
          </ac:spMkLst>
        </pc:spChg>
        <pc:spChg chg="mod">
          <ac:chgData name="Dogan Yildirim" userId="S::doyi@itu.dk::21d6a001-f09d-4318-8992-f667b907c03c" providerId="AD" clId="Web-{782E3FD4-4139-4D5C-A952-4D265E71B5F3}" dt="2022-09-14T18:07:32.357" v="82" actId="20577"/>
          <ac:spMkLst>
            <pc:docMk/>
            <pc:sldMk cId="3124766000" sldId="304"/>
            <ac:spMk id="3" creationId="{D14ABC42-7E22-4F59-A0B6-AD98B5CAE0C5}"/>
          </ac:spMkLst>
        </pc:spChg>
        <pc:spChg chg="mod">
          <ac:chgData name="Dogan Yildirim" userId="S::doyi@itu.dk::21d6a001-f09d-4318-8992-f667b907c03c" providerId="AD" clId="Web-{782E3FD4-4139-4D5C-A952-4D265E71B5F3}" dt="2022-09-14T18:06:21.137" v="53" actId="20577"/>
          <ac:spMkLst>
            <pc:docMk/>
            <pc:sldMk cId="3124766000" sldId="304"/>
            <ac:spMk id="4" creationId="{1FE9CB6C-6FF8-4B8C-9B41-2DDD39B25DE3}"/>
          </ac:spMkLst>
        </pc:spChg>
        <pc:spChg chg="mod">
          <ac:chgData name="Dogan Yildirim" userId="S::doyi@itu.dk::21d6a001-f09d-4318-8992-f667b907c03c" providerId="AD" clId="Web-{782E3FD4-4139-4D5C-A952-4D265E71B5F3}" dt="2022-09-14T18:06:42.887" v="64" actId="20577"/>
          <ac:spMkLst>
            <pc:docMk/>
            <pc:sldMk cId="3124766000" sldId="304"/>
            <ac:spMk id="5" creationId="{2347FB98-C049-45C5-86B4-4CF44B247B2C}"/>
          </ac:spMkLst>
        </pc:spChg>
        <pc:spChg chg="mod">
          <ac:chgData name="Dogan Yildirim" userId="S::doyi@itu.dk::21d6a001-f09d-4318-8992-f667b907c03c" providerId="AD" clId="Web-{782E3FD4-4139-4D5C-A952-4D265E71B5F3}" dt="2022-09-14T18:07:54.014" v="108" actId="14100"/>
          <ac:spMkLst>
            <pc:docMk/>
            <pc:sldMk cId="3124766000" sldId="304"/>
            <ac:spMk id="6" creationId="{5A74CB9D-E60B-4C8A-B4E7-23BC1D9FA66E}"/>
          </ac:spMkLst>
        </pc:spChg>
        <pc:picChg chg="add del mod">
          <ac:chgData name="Dogan Yildirim" userId="S::doyi@itu.dk::21d6a001-f09d-4318-8992-f667b907c03c" providerId="AD" clId="Web-{782E3FD4-4139-4D5C-A952-4D265E71B5F3}" dt="2022-09-14T18:07:11.779" v="76"/>
          <ac:picMkLst>
            <pc:docMk/>
            <pc:sldMk cId="3124766000" sldId="304"/>
            <ac:picMk id="7" creationId="{A0FADBE8-7459-4F02-6166-E3AFACD9F0CF}"/>
          </ac:picMkLst>
        </pc:picChg>
        <pc:picChg chg="add mod">
          <ac:chgData name="Dogan Yildirim" userId="S::doyi@itu.dk::21d6a001-f09d-4318-8992-f667b907c03c" providerId="AD" clId="Web-{782E3FD4-4139-4D5C-A952-4D265E71B5F3}" dt="2022-09-14T18:07:39.608" v="86" actId="1076"/>
          <ac:picMkLst>
            <pc:docMk/>
            <pc:sldMk cId="3124766000" sldId="304"/>
            <ac:picMk id="8" creationId="{7535BD72-E37E-3C31-8FD6-1540F70ABDD3}"/>
          </ac:picMkLst>
        </pc:picChg>
      </pc:sldChg>
      <pc:sldChg chg="del">
        <pc:chgData name="Dogan Yildirim" userId="S::doyi@itu.dk::21d6a001-f09d-4318-8992-f667b907c03c" providerId="AD" clId="Web-{782E3FD4-4139-4D5C-A952-4D265E71B5F3}" dt="2022-09-14T18:03:55.601" v="39"/>
        <pc:sldMkLst>
          <pc:docMk/>
          <pc:sldMk cId="1403455250" sldId="305"/>
        </pc:sldMkLst>
      </pc:sldChg>
      <pc:sldChg chg="addSp modSp mod setBg">
        <pc:chgData name="Dogan Yildirim" userId="S::doyi@itu.dk::21d6a001-f09d-4318-8992-f667b907c03c" providerId="AD" clId="Web-{782E3FD4-4139-4D5C-A952-4D265E71B5F3}" dt="2022-09-14T18:39:12.342" v="653" actId="20577"/>
        <pc:sldMkLst>
          <pc:docMk/>
          <pc:sldMk cId="114769864" sldId="306"/>
        </pc:sldMkLst>
        <pc:spChg chg="mod">
          <ac:chgData name="Dogan Yildirim" userId="S::doyi@itu.dk::21d6a001-f09d-4318-8992-f667b907c03c" providerId="AD" clId="Web-{782E3FD4-4139-4D5C-A952-4D265E71B5F3}" dt="2022-09-14T18:38:54.029" v="651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Dogan Yildirim" userId="S::doyi@itu.dk::21d6a001-f09d-4318-8992-f667b907c03c" providerId="AD" clId="Web-{782E3FD4-4139-4D5C-A952-4D265E71B5F3}" dt="2022-09-14T18:39:12.342" v="653" actId="20577"/>
          <ac:spMkLst>
            <pc:docMk/>
            <pc:sldMk cId="114769864" sldId="306"/>
            <ac:spMk id="3" creationId="{A5F14073-9F68-4B7E-A576-26899D58C7A9}"/>
          </ac:spMkLst>
        </pc:spChg>
        <pc:spChg chg="add">
          <ac:chgData name="Dogan Yildirim" userId="S::doyi@itu.dk::21d6a001-f09d-4318-8992-f667b907c03c" providerId="AD" clId="Web-{782E3FD4-4139-4D5C-A952-4D265E71B5F3}" dt="2022-09-14T18:38:54.029" v="651"/>
          <ac:spMkLst>
            <pc:docMk/>
            <pc:sldMk cId="114769864" sldId="306"/>
            <ac:spMk id="9" creationId="{CE3C5560-7A9C-489F-9148-18C5E1D0F0B2}"/>
          </ac:spMkLst>
        </pc:spChg>
        <pc:spChg chg="add">
          <ac:chgData name="Dogan Yildirim" userId="S::doyi@itu.dk::21d6a001-f09d-4318-8992-f667b907c03c" providerId="AD" clId="Web-{782E3FD4-4139-4D5C-A952-4D265E71B5F3}" dt="2022-09-14T18:38:54.029" v="651"/>
          <ac:spMkLst>
            <pc:docMk/>
            <pc:sldMk cId="114769864" sldId="306"/>
            <ac:spMk id="11" creationId="{C5CB530E-515E-412C-9DF1-5F8FFBD6F383}"/>
          </ac:spMkLst>
        </pc:spChg>
        <pc:spChg chg="add">
          <ac:chgData name="Dogan Yildirim" userId="S::doyi@itu.dk::21d6a001-f09d-4318-8992-f667b907c03c" providerId="AD" clId="Web-{782E3FD4-4139-4D5C-A952-4D265E71B5F3}" dt="2022-09-14T18:38:54.029" v="651"/>
          <ac:spMkLst>
            <pc:docMk/>
            <pc:sldMk cId="114769864" sldId="306"/>
            <ac:spMk id="13" creationId="{712D4376-A578-4FF1-94FC-245E7A6A489F}"/>
          </ac:spMkLst>
        </pc:spChg>
        <pc:spChg chg="add">
          <ac:chgData name="Dogan Yildirim" userId="S::doyi@itu.dk::21d6a001-f09d-4318-8992-f667b907c03c" providerId="AD" clId="Web-{782E3FD4-4139-4D5C-A952-4D265E71B5F3}" dt="2022-09-14T18:38:54.029" v="651"/>
          <ac:spMkLst>
            <pc:docMk/>
            <pc:sldMk cId="114769864" sldId="306"/>
            <ac:spMk id="15" creationId="{AEA7509D-F04F-40CB-A0B3-EEF16499CC9F}"/>
          </ac:spMkLst>
        </pc:spChg>
        <pc:picChg chg="add">
          <ac:chgData name="Dogan Yildirim" userId="S::doyi@itu.dk::21d6a001-f09d-4318-8992-f667b907c03c" providerId="AD" clId="Web-{782E3FD4-4139-4D5C-A952-4D265E71B5F3}" dt="2022-09-14T18:38:54.029" v="651"/>
          <ac:picMkLst>
            <pc:docMk/>
            <pc:sldMk cId="114769864" sldId="306"/>
            <ac:picMk id="5" creationId="{1261F0F4-26B2-0375-BA01-A64CB9553A1C}"/>
          </ac:picMkLst>
        </pc:picChg>
        <pc:picChg chg="add">
          <ac:chgData name="Dogan Yildirim" userId="S::doyi@itu.dk::21d6a001-f09d-4318-8992-f667b907c03c" providerId="AD" clId="Web-{782E3FD4-4139-4D5C-A952-4D265E71B5F3}" dt="2022-09-14T18:38:54.029" v="651"/>
          <ac:picMkLst>
            <pc:docMk/>
            <pc:sldMk cId="114769864" sldId="306"/>
            <ac:picMk id="19" creationId="{508BEF50-7B1E-49A4-BC19-5F4F1D755E64}"/>
          </ac:picMkLst>
        </pc:picChg>
        <pc:picChg chg="add">
          <ac:chgData name="Dogan Yildirim" userId="S::doyi@itu.dk::21d6a001-f09d-4318-8992-f667b907c03c" providerId="AD" clId="Web-{782E3FD4-4139-4D5C-A952-4D265E71B5F3}" dt="2022-09-14T18:38:54.029" v="651"/>
          <ac:picMkLst>
            <pc:docMk/>
            <pc:sldMk cId="114769864" sldId="306"/>
            <ac:picMk id="21" creationId="{3FBAD350-5664-4811-A208-657FB882D350}"/>
          </ac:picMkLst>
        </pc:picChg>
        <pc:picChg chg="add">
          <ac:chgData name="Dogan Yildirim" userId="S::doyi@itu.dk::21d6a001-f09d-4318-8992-f667b907c03c" providerId="AD" clId="Web-{782E3FD4-4139-4D5C-A952-4D265E71B5F3}" dt="2022-09-14T18:38:54.029" v="651"/>
          <ac:picMkLst>
            <pc:docMk/>
            <pc:sldMk cId="114769864" sldId="306"/>
            <ac:picMk id="23" creationId="{C39ADB8F-D187-49D7-BDCF-C1B6DC727068}"/>
          </ac:picMkLst>
        </pc:picChg>
        <pc:cxnChg chg="add">
          <ac:chgData name="Dogan Yildirim" userId="S::doyi@itu.dk::21d6a001-f09d-4318-8992-f667b907c03c" providerId="AD" clId="Web-{782E3FD4-4139-4D5C-A952-4D265E71B5F3}" dt="2022-09-14T18:38:54.029" v="651"/>
          <ac:cxnSpMkLst>
            <pc:docMk/>
            <pc:sldMk cId="114769864" sldId="306"/>
            <ac:cxnSpMk id="17" creationId="{56020367-4FD5-4596-8E10-C5F095CD8DBF}"/>
          </ac:cxnSpMkLst>
        </pc:cxnChg>
      </pc:sldChg>
      <pc:sldChg chg="modSp">
        <pc:chgData name="Dogan Yildirim" userId="S::doyi@itu.dk::21d6a001-f09d-4318-8992-f667b907c03c" providerId="AD" clId="Web-{782E3FD4-4139-4D5C-A952-4D265E71B5F3}" dt="2022-09-14T18:39:36.968" v="666" actId="20577"/>
        <pc:sldMkLst>
          <pc:docMk/>
          <pc:sldMk cId="1613598062" sldId="307"/>
        </pc:sldMkLst>
        <pc:spChg chg="mod">
          <ac:chgData name="Dogan Yildirim" userId="S::doyi@itu.dk::21d6a001-f09d-4318-8992-f667b907c03c" providerId="AD" clId="Web-{782E3FD4-4139-4D5C-A952-4D265E71B5F3}" dt="2022-09-14T18:39:36.968" v="666" actId="20577"/>
          <ac:spMkLst>
            <pc:docMk/>
            <pc:sldMk cId="1613598062" sldId="307"/>
            <ac:spMk id="4" creationId="{65DE74E9-AA78-46C1-845A-0B72FA8AF35E}"/>
          </ac:spMkLst>
        </pc:spChg>
      </pc:sldChg>
      <pc:sldChg chg="del">
        <pc:chgData name="Dogan Yildirim" userId="S::doyi@itu.dk::21d6a001-f09d-4318-8992-f667b907c03c" providerId="AD" clId="Web-{782E3FD4-4139-4D5C-A952-4D265E71B5F3}" dt="2022-09-14T18:03:43.913" v="33"/>
        <pc:sldMkLst>
          <pc:docMk/>
          <pc:sldMk cId="365334912" sldId="308"/>
        </pc:sldMkLst>
      </pc:sldChg>
      <pc:sldChg chg="add del">
        <pc:chgData name="Dogan Yildirim" userId="S::doyi@itu.dk::21d6a001-f09d-4318-8992-f667b907c03c" providerId="AD" clId="Web-{782E3FD4-4139-4D5C-A952-4D265E71B5F3}" dt="2022-09-14T18:40:34.454" v="689"/>
        <pc:sldMkLst>
          <pc:docMk/>
          <pc:sldMk cId="2227882511" sldId="309"/>
        </pc:sldMkLst>
      </pc:sldChg>
      <pc:sldChg chg="del">
        <pc:chgData name="Dogan Yildirim" userId="S::doyi@itu.dk::21d6a001-f09d-4318-8992-f667b907c03c" providerId="AD" clId="Web-{782E3FD4-4139-4D5C-A952-4D265E71B5F3}" dt="2022-09-14T18:03:48.179" v="36"/>
        <pc:sldMkLst>
          <pc:docMk/>
          <pc:sldMk cId="3561473475" sldId="310"/>
        </pc:sldMkLst>
      </pc:sldChg>
      <pc:sldChg chg="del">
        <pc:chgData name="Dogan Yildirim" userId="S::doyi@itu.dk::21d6a001-f09d-4318-8992-f667b907c03c" providerId="AD" clId="Web-{782E3FD4-4139-4D5C-A952-4D265E71B5F3}" dt="2022-09-14T18:03:56.273" v="40"/>
        <pc:sldMkLst>
          <pc:docMk/>
          <pc:sldMk cId="3584772686" sldId="311"/>
        </pc:sldMkLst>
      </pc:sldChg>
      <pc:sldChg chg="addSp delSp modSp mod setBg">
        <pc:chgData name="Dogan Yildirim" userId="S::doyi@itu.dk::21d6a001-f09d-4318-8992-f667b907c03c" providerId="AD" clId="Web-{782E3FD4-4139-4D5C-A952-4D265E71B5F3}" dt="2022-09-14T18:42:17.348" v="695"/>
        <pc:sldMkLst>
          <pc:docMk/>
          <pc:sldMk cId="927313156" sldId="312"/>
        </pc:sldMkLst>
        <pc:spChg chg="add del mod">
          <ac:chgData name="Dogan Yildirim" userId="S::doyi@itu.dk::21d6a001-f09d-4318-8992-f667b907c03c" providerId="AD" clId="Web-{782E3FD4-4139-4D5C-A952-4D265E71B5F3}" dt="2022-09-14T18:42:17.348" v="695"/>
          <ac:spMkLst>
            <pc:docMk/>
            <pc:sldMk cId="927313156" sldId="312"/>
            <ac:spMk id="3" creationId="{99FAA3AF-9ABF-9EC7-054A-06624784A375}"/>
          </ac:spMkLst>
        </pc:spChg>
        <pc:spChg chg="add del mod">
          <ac:chgData name="Dogan Yildirim" userId="S::doyi@itu.dk::21d6a001-f09d-4318-8992-f667b907c03c" providerId="AD" clId="Web-{782E3FD4-4139-4D5C-A952-4D265E71B5F3}" dt="2022-09-14T18:42:17.348" v="695"/>
          <ac:spMkLst>
            <pc:docMk/>
            <pc:sldMk cId="927313156" sldId="312"/>
            <ac:spMk id="5" creationId="{D1C80B16-A405-98F1-C9D1-07A501046563}"/>
          </ac:spMkLst>
        </pc:spChg>
        <pc:spChg chg="mod">
          <ac:chgData name="Dogan Yildirim" userId="S::doyi@itu.dk::21d6a001-f09d-4318-8992-f667b907c03c" providerId="AD" clId="Web-{782E3FD4-4139-4D5C-A952-4D265E71B5F3}" dt="2022-09-14T18:42:17.348" v="695"/>
          <ac:spMkLst>
            <pc:docMk/>
            <pc:sldMk cId="927313156" sldId="312"/>
            <ac:spMk id="6" creationId="{FF777B66-94CB-491C-AC6B-BDAC98E21D57}"/>
          </ac:spMkLst>
        </pc:spChg>
        <pc:spChg chg="del">
          <ac:chgData name="Dogan Yildirim" userId="S::doyi@itu.dk::21d6a001-f09d-4318-8992-f667b907c03c" providerId="AD" clId="Web-{782E3FD4-4139-4D5C-A952-4D265E71B5F3}" dt="2022-09-14T18:42:01.707" v="690"/>
          <ac:spMkLst>
            <pc:docMk/>
            <pc:sldMk cId="927313156" sldId="312"/>
            <ac:spMk id="7" creationId="{42AF1107-8D35-4E35-93C7-D3640946F742}"/>
          </ac:spMkLst>
        </pc:spChg>
        <pc:spChg chg="add mod">
          <ac:chgData name="Dogan Yildirim" userId="S::doyi@itu.dk::21d6a001-f09d-4318-8992-f667b907c03c" providerId="AD" clId="Web-{782E3FD4-4139-4D5C-A952-4D265E71B5F3}" dt="2022-09-14T18:42:02.863" v="692"/>
          <ac:spMkLst>
            <pc:docMk/>
            <pc:sldMk cId="927313156" sldId="312"/>
            <ac:spMk id="10" creationId="{DEC7A9A5-787E-42A4-AEFC-15495CE02EB3}"/>
          </ac:spMkLst>
        </pc:spChg>
        <pc:spChg chg="add mod">
          <ac:chgData name="Dogan Yildirim" userId="S::doyi@itu.dk::21d6a001-f09d-4318-8992-f667b907c03c" providerId="AD" clId="Web-{782E3FD4-4139-4D5C-A952-4D265E71B5F3}" dt="2022-09-14T18:42:03.222" v="693"/>
          <ac:spMkLst>
            <pc:docMk/>
            <pc:sldMk cId="927313156" sldId="312"/>
            <ac:spMk id="14" creationId="{1444C37A-3D1F-A86B-DEA7-755EFFF1AB87}"/>
          </ac:spMkLst>
        </pc:spChg>
        <pc:spChg chg="add mod">
          <ac:chgData name="Dogan Yildirim" userId="S::doyi@itu.dk::21d6a001-f09d-4318-8992-f667b907c03c" providerId="AD" clId="Web-{782E3FD4-4139-4D5C-A952-4D265E71B5F3}" dt="2022-09-14T18:42:03.550" v="694"/>
          <ac:spMkLst>
            <pc:docMk/>
            <pc:sldMk cId="927313156" sldId="312"/>
            <ac:spMk id="17" creationId="{639540E9-72ED-EE19-477F-035E5F73B742}"/>
          </ac:spMkLst>
        </pc:spChg>
        <pc:spChg chg="mod">
          <ac:chgData name="Dogan Yildirim" userId="S::doyi@itu.dk::21d6a001-f09d-4318-8992-f667b907c03c" providerId="AD" clId="Web-{782E3FD4-4139-4D5C-A952-4D265E71B5F3}" dt="2022-09-14T18:42:17.348" v="695"/>
          <ac:spMkLst>
            <pc:docMk/>
            <pc:sldMk cId="927313156" sldId="312"/>
            <ac:spMk id="23" creationId="{DE8D546E-0F46-4CC0-B2B1-8B2430D00C0C}"/>
          </ac:spMkLst>
        </pc:spChg>
        <pc:spChg chg="mod">
          <ac:chgData name="Dogan Yildirim" userId="S::doyi@itu.dk::21d6a001-f09d-4318-8992-f667b907c03c" providerId="AD" clId="Web-{782E3FD4-4139-4D5C-A952-4D265E71B5F3}" dt="2022-09-14T18:42:17.348" v="695"/>
          <ac:spMkLst>
            <pc:docMk/>
            <pc:sldMk cId="927313156" sldId="312"/>
            <ac:spMk id="24" creationId="{5D838446-B95D-4AB7-B8CA-D5804BB79A11}"/>
          </ac:spMkLst>
        </pc:spChg>
        <pc:spChg chg="add">
          <ac:chgData name="Dogan Yildirim" userId="S::doyi@itu.dk::21d6a001-f09d-4318-8992-f667b907c03c" providerId="AD" clId="Web-{782E3FD4-4139-4D5C-A952-4D265E71B5F3}" dt="2022-09-14T18:42:17.348" v="695"/>
          <ac:spMkLst>
            <pc:docMk/>
            <pc:sldMk cId="927313156" sldId="312"/>
            <ac:spMk id="33" creationId="{158B3569-73B2-4D05-8E95-886A6EE17F1F}"/>
          </ac:spMkLst>
        </pc:spChg>
        <pc:spChg chg="add">
          <ac:chgData name="Dogan Yildirim" userId="S::doyi@itu.dk::21d6a001-f09d-4318-8992-f667b907c03c" providerId="AD" clId="Web-{782E3FD4-4139-4D5C-A952-4D265E71B5F3}" dt="2022-09-14T18:42:17.348" v="695"/>
          <ac:spMkLst>
            <pc:docMk/>
            <pc:sldMk cId="927313156" sldId="312"/>
            <ac:spMk id="35" creationId="{B71758F4-3F46-45DA-8AC5-4E508DA080BA}"/>
          </ac:spMkLst>
        </pc:spChg>
        <pc:spChg chg="add">
          <ac:chgData name="Dogan Yildirim" userId="S::doyi@itu.dk::21d6a001-f09d-4318-8992-f667b907c03c" providerId="AD" clId="Web-{782E3FD4-4139-4D5C-A952-4D265E71B5F3}" dt="2022-09-14T18:42:17.348" v="695"/>
          <ac:spMkLst>
            <pc:docMk/>
            <pc:sldMk cId="927313156" sldId="312"/>
            <ac:spMk id="39" creationId="{8D61482F-F3C5-4D66-8C5D-C6BBE3E1275C}"/>
          </ac:spMkLst>
        </pc:spChg>
        <pc:picChg chg="del">
          <ac:chgData name="Dogan Yildirim" userId="S::doyi@itu.dk::21d6a001-f09d-4318-8992-f667b907c03c" providerId="AD" clId="Web-{782E3FD4-4139-4D5C-A952-4D265E71B5F3}" dt="2022-09-14T18:42:02.863" v="692"/>
          <ac:picMkLst>
            <pc:docMk/>
            <pc:sldMk cId="927313156" sldId="312"/>
            <ac:picMk id="9" creationId="{C82DA925-978C-48A9-98AD-0653B7A3D2D9}"/>
          </ac:picMkLst>
        </pc:picChg>
        <pc:picChg chg="del">
          <ac:chgData name="Dogan Yildirim" userId="S::doyi@itu.dk::21d6a001-f09d-4318-8992-f667b907c03c" providerId="AD" clId="Web-{782E3FD4-4139-4D5C-A952-4D265E71B5F3}" dt="2022-09-14T18:42:02.457" v="691"/>
          <ac:picMkLst>
            <pc:docMk/>
            <pc:sldMk cId="927313156" sldId="312"/>
            <ac:picMk id="11" creationId="{E63B7C3F-04A4-43F6-881D-FA11061CBAFA}"/>
          </ac:picMkLst>
        </pc:picChg>
        <pc:picChg chg="del">
          <ac:chgData name="Dogan Yildirim" userId="S::doyi@itu.dk::21d6a001-f09d-4318-8992-f667b907c03c" providerId="AD" clId="Web-{782E3FD4-4139-4D5C-A952-4D265E71B5F3}" dt="2022-09-14T18:42:03.550" v="694"/>
          <ac:picMkLst>
            <pc:docMk/>
            <pc:sldMk cId="927313156" sldId="312"/>
            <ac:picMk id="13" creationId="{E02C4914-F076-4415-9C5D-A9BDB6CC6110}"/>
          </ac:picMkLst>
        </pc:picChg>
        <pc:picChg chg="del">
          <ac:chgData name="Dogan Yildirim" userId="S::doyi@itu.dk::21d6a001-f09d-4318-8992-f667b907c03c" providerId="AD" clId="Web-{782E3FD4-4139-4D5C-A952-4D265E71B5F3}" dt="2022-09-14T18:42:03.222" v="693"/>
          <ac:picMkLst>
            <pc:docMk/>
            <pc:sldMk cId="927313156" sldId="312"/>
            <ac:picMk id="15" creationId="{3D15FDC1-74B5-4FD8-BD17-0E2502C411A6}"/>
          </ac:picMkLst>
        </pc:picChg>
        <pc:picChg chg="add">
          <ac:chgData name="Dogan Yildirim" userId="S::doyi@itu.dk::21d6a001-f09d-4318-8992-f667b907c03c" providerId="AD" clId="Web-{782E3FD4-4139-4D5C-A952-4D265E71B5F3}" dt="2022-09-14T18:42:17.348" v="695"/>
          <ac:picMkLst>
            <pc:docMk/>
            <pc:sldMk cId="927313156" sldId="312"/>
            <ac:picMk id="28" creationId="{F7A4B904-64A3-0784-F2DC-129889E1FFD3}"/>
          </ac:picMkLst>
        </pc:picChg>
        <pc:cxnChg chg="add">
          <ac:chgData name="Dogan Yildirim" userId="S::doyi@itu.dk::21d6a001-f09d-4318-8992-f667b907c03c" providerId="AD" clId="Web-{782E3FD4-4139-4D5C-A952-4D265E71B5F3}" dt="2022-09-14T18:42:17.348" v="695"/>
          <ac:cxnSpMkLst>
            <pc:docMk/>
            <pc:sldMk cId="927313156" sldId="312"/>
            <ac:cxnSpMk id="31" creationId="{D1B787A8-0D67-4B7E-9B48-86BD906AB6B5}"/>
          </ac:cxnSpMkLst>
        </pc:cxnChg>
        <pc:cxnChg chg="add">
          <ac:chgData name="Dogan Yildirim" userId="S::doyi@itu.dk::21d6a001-f09d-4318-8992-f667b907c03c" providerId="AD" clId="Web-{782E3FD4-4139-4D5C-A952-4D265E71B5F3}" dt="2022-09-14T18:42:17.348" v="695"/>
          <ac:cxnSpMkLst>
            <pc:docMk/>
            <pc:sldMk cId="927313156" sldId="312"/>
            <ac:cxnSpMk id="37" creationId="{56020367-4FD5-4596-8E10-C5F095CD8DBF}"/>
          </ac:cxnSpMkLst>
        </pc:cxnChg>
      </pc:sldChg>
      <pc:sldChg chg="addSp delSp modSp new">
        <pc:chgData name="Dogan Yildirim" userId="S::doyi@itu.dk::21d6a001-f09d-4318-8992-f667b907c03c" providerId="AD" clId="Web-{782E3FD4-4139-4D5C-A952-4D265E71B5F3}" dt="2022-09-14T18:37:24.277" v="627" actId="20577"/>
        <pc:sldMkLst>
          <pc:docMk/>
          <pc:sldMk cId="331307191" sldId="313"/>
        </pc:sldMkLst>
        <pc:spChg chg="mod">
          <ac:chgData name="Dogan Yildirim" userId="S::doyi@itu.dk::21d6a001-f09d-4318-8992-f667b907c03c" providerId="AD" clId="Web-{782E3FD4-4139-4D5C-A952-4D265E71B5F3}" dt="2022-09-14T18:19:27.816" v="177" actId="20577"/>
          <ac:spMkLst>
            <pc:docMk/>
            <pc:sldMk cId="331307191" sldId="313"/>
            <ac:spMk id="2" creationId="{BC2E4BE4-AB1B-2E55-6D00-652884F648DE}"/>
          </ac:spMkLst>
        </pc:spChg>
        <pc:spChg chg="mod">
          <ac:chgData name="Dogan Yildirim" userId="S::doyi@itu.dk::21d6a001-f09d-4318-8992-f667b907c03c" providerId="AD" clId="Web-{782E3FD4-4139-4D5C-A952-4D265E71B5F3}" dt="2022-09-14T18:19:30.113" v="178" actId="20577"/>
          <ac:spMkLst>
            <pc:docMk/>
            <pc:sldMk cId="331307191" sldId="313"/>
            <ac:spMk id="3" creationId="{64E3C289-EC4E-7CE5-C990-6E12C0ECB339}"/>
          </ac:spMkLst>
        </pc:spChg>
        <pc:spChg chg="mod">
          <ac:chgData name="Dogan Yildirim" userId="S::doyi@itu.dk::21d6a001-f09d-4318-8992-f667b907c03c" providerId="AD" clId="Web-{782E3FD4-4139-4D5C-A952-4D265E71B5F3}" dt="2022-09-14T18:37:24.277" v="627" actId="20577"/>
          <ac:spMkLst>
            <pc:docMk/>
            <pc:sldMk cId="331307191" sldId="313"/>
            <ac:spMk id="4" creationId="{44D71581-8EA9-E730-0226-8C15B2B4005F}"/>
          </ac:spMkLst>
        </pc:spChg>
        <pc:spChg chg="mod">
          <ac:chgData name="Dogan Yildirim" userId="S::doyi@itu.dk::21d6a001-f09d-4318-8992-f667b907c03c" providerId="AD" clId="Web-{782E3FD4-4139-4D5C-A952-4D265E71B5F3}" dt="2022-09-14T18:19:31.285" v="181" actId="20577"/>
          <ac:spMkLst>
            <pc:docMk/>
            <pc:sldMk cId="331307191" sldId="313"/>
            <ac:spMk id="5" creationId="{6F1F375A-CE29-88D5-C0D6-0A902FFEDEA5}"/>
          </ac:spMkLst>
        </pc:spChg>
        <pc:spChg chg="del">
          <ac:chgData name="Dogan Yildirim" userId="S::doyi@itu.dk::21d6a001-f09d-4318-8992-f667b907c03c" providerId="AD" clId="Web-{782E3FD4-4139-4D5C-A952-4D265E71B5F3}" dt="2022-09-14T18:12:39.867" v="115"/>
          <ac:spMkLst>
            <pc:docMk/>
            <pc:sldMk cId="331307191" sldId="313"/>
            <ac:spMk id="6" creationId="{214FCABD-3C00-DD69-5C0E-D72316BB5189}"/>
          </ac:spMkLst>
        </pc:spChg>
        <pc:picChg chg="add mod ord">
          <ac:chgData name="Dogan Yildirim" userId="S::doyi@itu.dk::21d6a001-f09d-4318-8992-f667b907c03c" providerId="AD" clId="Web-{782E3FD4-4139-4D5C-A952-4D265E71B5F3}" dt="2022-09-14T18:37:21.042" v="621" actId="1076"/>
          <ac:picMkLst>
            <pc:docMk/>
            <pc:sldMk cId="331307191" sldId="313"/>
            <ac:picMk id="7" creationId="{9FEEC81E-0FAC-310E-A159-19F7E99886EC}"/>
          </ac:picMkLst>
        </pc:picChg>
      </pc:sldChg>
      <pc:sldChg chg="del">
        <pc:chgData name="Dogan Yildirim" userId="S::doyi@itu.dk::21d6a001-f09d-4318-8992-f667b907c03c" providerId="AD" clId="Web-{782E3FD4-4139-4D5C-A952-4D265E71B5F3}" dt="2022-09-14T18:03:50.007" v="37"/>
        <pc:sldMkLst>
          <pc:docMk/>
          <pc:sldMk cId="2270028676" sldId="313"/>
        </pc:sldMkLst>
      </pc:sldChg>
      <pc:sldChg chg="modSp new ord">
        <pc:chgData name="Dogan Yildirim" userId="S::doyi@itu.dk::21d6a001-f09d-4318-8992-f667b907c03c" providerId="AD" clId="Web-{782E3FD4-4139-4D5C-A952-4D265E71B5F3}" dt="2022-09-14T18:16:59.921" v="144" actId="20577"/>
        <pc:sldMkLst>
          <pc:docMk/>
          <pc:sldMk cId="3926791332" sldId="314"/>
        </pc:sldMkLst>
        <pc:spChg chg="mod">
          <ac:chgData name="Dogan Yildirim" userId="S::doyi@itu.dk::21d6a001-f09d-4318-8992-f667b907c03c" providerId="AD" clId="Web-{782E3FD4-4139-4D5C-A952-4D265E71B5F3}" dt="2022-09-14T18:16:41.671" v="126" actId="20577"/>
          <ac:spMkLst>
            <pc:docMk/>
            <pc:sldMk cId="3926791332" sldId="314"/>
            <ac:spMk id="2" creationId="{78D3D28A-F009-CFF0-1206-A35BFAD03C7A}"/>
          </ac:spMkLst>
        </pc:spChg>
        <pc:spChg chg="mod">
          <ac:chgData name="Dogan Yildirim" userId="S::doyi@itu.dk::21d6a001-f09d-4318-8992-f667b907c03c" providerId="AD" clId="Web-{782E3FD4-4139-4D5C-A952-4D265E71B5F3}" dt="2022-09-14T18:16:50.046" v="127" actId="20577"/>
          <ac:spMkLst>
            <pc:docMk/>
            <pc:sldMk cId="3926791332" sldId="314"/>
            <ac:spMk id="3" creationId="{F3C11CAF-4D2F-6AB1-FBF2-B4C63FCAE237}"/>
          </ac:spMkLst>
        </pc:spChg>
        <pc:spChg chg="mod">
          <ac:chgData name="Dogan Yildirim" userId="S::doyi@itu.dk::21d6a001-f09d-4318-8992-f667b907c03c" providerId="AD" clId="Web-{782E3FD4-4139-4D5C-A952-4D265E71B5F3}" dt="2022-09-14T18:16:59.921" v="144" actId="20577"/>
          <ac:spMkLst>
            <pc:docMk/>
            <pc:sldMk cId="3926791332" sldId="314"/>
            <ac:spMk id="4" creationId="{D44C18C8-82F3-DEE5-77B5-304CEC0E491D}"/>
          </ac:spMkLst>
        </pc:spChg>
      </pc:sldChg>
      <pc:sldChg chg="addSp delSp modSp new">
        <pc:chgData name="Dogan Yildirim" userId="S::doyi@itu.dk::21d6a001-f09d-4318-8992-f667b907c03c" providerId="AD" clId="Web-{782E3FD4-4139-4D5C-A952-4D265E71B5F3}" dt="2022-09-14T18:35:31.273" v="620" actId="20577"/>
        <pc:sldMkLst>
          <pc:docMk/>
          <pc:sldMk cId="2564830440" sldId="315"/>
        </pc:sldMkLst>
        <pc:spChg chg="mod">
          <ac:chgData name="Dogan Yildirim" userId="S::doyi@itu.dk::21d6a001-f09d-4318-8992-f667b907c03c" providerId="AD" clId="Web-{782E3FD4-4139-4D5C-A952-4D265E71B5F3}" dt="2022-09-14T18:19:05.316" v="173" actId="20577"/>
          <ac:spMkLst>
            <pc:docMk/>
            <pc:sldMk cId="2564830440" sldId="315"/>
            <ac:spMk id="2" creationId="{0B8879B4-50CB-0E05-02DE-04AA4E8536C5}"/>
          </ac:spMkLst>
        </pc:spChg>
        <pc:spChg chg="mod">
          <ac:chgData name="Dogan Yildirim" userId="S::doyi@itu.dk::21d6a001-f09d-4318-8992-f667b907c03c" providerId="AD" clId="Web-{782E3FD4-4139-4D5C-A952-4D265E71B5F3}" dt="2022-09-14T18:23:03.354" v="182" actId="20577"/>
          <ac:spMkLst>
            <pc:docMk/>
            <pc:sldMk cId="2564830440" sldId="315"/>
            <ac:spMk id="3" creationId="{277C76B2-801F-F83A-7F68-7C8726B67458}"/>
          </ac:spMkLst>
        </pc:spChg>
        <pc:spChg chg="mod">
          <ac:chgData name="Dogan Yildirim" userId="S::doyi@itu.dk::21d6a001-f09d-4318-8992-f667b907c03c" providerId="AD" clId="Web-{782E3FD4-4139-4D5C-A952-4D265E71B5F3}" dt="2022-09-14T18:35:31.273" v="620" actId="20577"/>
          <ac:spMkLst>
            <pc:docMk/>
            <pc:sldMk cId="2564830440" sldId="315"/>
            <ac:spMk id="4" creationId="{4D91C328-B3E1-F41D-97FC-DD4491452B16}"/>
          </ac:spMkLst>
        </pc:spChg>
        <pc:spChg chg="mod">
          <ac:chgData name="Dogan Yildirim" userId="S::doyi@itu.dk::21d6a001-f09d-4318-8992-f667b907c03c" providerId="AD" clId="Web-{782E3FD4-4139-4D5C-A952-4D265E71B5F3}" dt="2022-09-14T18:23:48.012" v="250" actId="20577"/>
          <ac:spMkLst>
            <pc:docMk/>
            <pc:sldMk cId="2564830440" sldId="315"/>
            <ac:spMk id="5" creationId="{AA350AD1-FFEC-25E5-4B41-232C05C8AFC5}"/>
          </ac:spMkLst>
        </pc:spChg>
        <pc:spChg chg="del">
          <ac:chgData name="Dogan Yildirim" userId="S::doyi@itu.dk::21d6a001-f09d-4318-8992-f667b907c03c" providerId="AD" clId="Web-{782E3FD4-4139-4D5C-A952-4D265E71B5F3}" dt="2022-09-14T18:23:39.980" v="246"/>
          <ac:spMkLst>
            <pc:docMk/>
            <pc:sldMk cId="2564830440" sldId="315"/>
            <ac:spMk id="6" creationId="{1C71C1A7-9D7F-E15A-F456-791B46BCF913}"/>
          </ac:spMkLst>
        </pc:spChg>
        <pc:spChg chg="add mod">
          <ac:chgData name="Dogan Yildirim" userId="S::doyi@itu.dk::21d6a001-f09d-4318-8992-f667b907c03c" providerId="AD" clId="Web-{782E3FD4-4139-4D5C-A952-4D265E71B5F3}" dt="2022-09-14T18:28:48.897" v="462" actId="20577"/>
          <ac:spMkLst>
            <pc:docMk/>
            <pc:sldMk cId="2564830440" sldId="315"/>
            <ac:spMk id="10" creationId="{5049A177-838B-8D57-DFE1-EDAB685011D8}"/>
          </ac:spMkLst>
        </pc:spChg>
        <pc:picChg chg="add mod ord">
          <ac:chgData name="Dogan Yildirim" userId="S::doyi@itu.dk::21d6a001-f09d-4318-8992-f667b907c03c" providerId="AD" clId="Web-{782E3FD4-4139-4D5C-A952-4D265E71B5F3}" dt="2022-09-14T18:28:32.115" v="446" actId="1076"/>
          <ac:picMkLst>
            <pc:docMk/>
            <pc:sldMk cId="2564830440" sldId="315"/>
            <ac:picMk id="7" creationId="{F40E592C-1C6C-D3B7-D498-783B68F71202}"/>
          </ac:picMkLst>
        </pc:picChg>
        <pc:picChg chg="add del mod">
          <ac:chgData name="Dogan Yildirim" userId="S::doyi@itu.dk::21d6a001-f09d-4318-8992-f667b907c03c" providerId="AD" clId="Web-{782E3FD4-4139-4D5C-A952-4D265E71B5F3}" dt="2022-09-14T18:23:51.638" v="252"/>
          <ac:picMkLst>
            <pc:docMk/>
            <pc:sldMk cId="2564830440" sldId="315"/>
            <ac:picMk id="8" creationId="{97F8A060-4481-4C28-9FF9-5598DA78C81B}"/>
          </ac:picMkLst>
        </pc:picChg>
        <pc:picChg chg="add mod">
          <ac:chgData name="Dogan Yildirim" userId="S::doyi@itu.dk::21d6a001-f09d-4318-8992-f667b907c03c" providerId="AD" clId="Web-{782E3FD4-4139-4D5C-A952-4D265E71B5F3}" dt="2022-09-14T18:25:37.266" v="337" actId="1076"/>
          <ac:picMkLst>
            <pc:docMk/>
            <pc:sldMk cId="2564830440" sldId="315"/>
            <ac:picMk id="11" creationId="{6794AC8D-7874-F549-87BF-943E027A47A0}"/>
          </ac:picMkLst>
        </pc:picChg>
      </pc:sldChg>
      <pc:sldChg chg="modSp new">
        <pc:chgData name="Dogan Yildirim" userId="S::doyi@itu.dk::21d6a001-f09d-4318-8992-f667b907c03c" providerId="AD" clId="Web-{782E3FD4-4139-4D5C-A952-4D265E71B5F3}" dt="2022-09-14T18:19:17.410" v="176" actId="20577"/>
        <pc:sldMkLst>
          <pc:docMk/>
          <pc:sldMk cId="630787054" sldId="316"/>
        </pc:sldMkLst>
        <pc:spChg chg="mod">
          <ac:chgData name="Dogan Yildirim" userId="S::doyi@itu.dk::21d6a001-f09d-4318-8992-f667b907c03c" providerId="AD" clId="Web-{782E3FD4-4139-4D5C-A952-4D265E71B5F3}" dt="2022-09-14T18:19:17.410" v="176" actId="20577"/>
          <ac:spMkLst>
            <pc:docMk/>
            <pc:sldMk cId="630787054" sldId="316"/>
            <ac:spMk id="2" creationId="{42DAB515-66D0-7646-07F8-24F4037D4767}"/>
          </ac:spMkLst>
        </pc:spChg>
      </pc:sldChg>
      <pc:sldChg chg="addSp delSp modSp new">
        <pc:chgData name="Dogan Yildirim" userId="S::doyi@itu.dk::21d6a001-f09d-4318-8992-f667b907c03c" providerId="AD" clId="Web-{782E3FD4-4139-4D5C-A952-4D265E71B5F3}" dt="2022-09-14T18:29:28.788" v="495"/>
        <pc:sldMkLst>
          <pc:docMk/>
          <pc:sldMk cId="2083748879" sldId="317"/>
        </pc:sldMkLst>
        <pc:spChg chg="mod">
          <ac:chgData name="Dogan Yildirim" userId="S::doyi@itu.dk::21d6a001-f09d-4318-8992-f667b907c03c" providerId="AD" clId="Web-{782E3FD4-4139-4D5C-A952-4D265E71B5F3}" dt="2022-09-14T18:27:26.566" v="350" actId="20577"/>
          <ac:spMkLst>
            <pc:docMk/>
            <pc:sldMk cId="2083748879" sldId="317"/>
            <ac:spMk id="2" creationId="{1FB68705-A4A4-D42B-524A-80E66D52A3A7}"/>
          </ac:spMkLst>
        </pc:spChg>
        <pc:spChg chg="mod">
          <ac:chgData name="Dogan Yildirim" userId="S::doyi@itu.dk::21d6a001-f09d-4318-8992-f667b907c03c" providerId="AD" clId="Web-{782E3FD4-4139-4D5C-A952-4D265E71B5F3}" dt="2022-09-14T18:27:28.941" v="353" actId="20577"/>
          <ac:spMkLst>
            <pc:docMk/>
            <pc:sldMk cId="2083748879" sldId="317"/>
            <ac:spMk id="3" creationId="{29335B85-AFEF-41AE-962E-5A01A0654B70}"/>
          </ac:spMkLst>
        </pc:spChg>
        <pc:spChg chg="mod">
          <ac:chgData name="Dogan Yildirim" userId="S::doyi@itu.dk::21d6a001-f09d-4318-8992-f667b907c03c" providerId="AD" clId="Web-{782E3FD4-4139-4D5C-A952-4D265E71B5F3}" dt="2022-09-14T18:28:29.521" v="445" actId="20577"/>
          <ac:spMkLst>
            <pc:docMk/>
            <pc:sldMk cId="2083748879" sldId="317"/>
            <ac:spMk id="4" creationId="{C2A303E6-5F31-682C-7F93-F8837C2F2A19}"/>
          </ac:spMkLst>
        </pc:spChg>
        <pc:spChg chg="del mod">
          <ac:chgData name="Dogan Yildirim" userId="S::doyi@itu.dk::21d6a001-f09d-4318-8992-f667b907c03c" providerId="AD" clId="Web-{782E3FD4-4139-4D5C-A952-4D265E71B5F3}" dt="2022-09-14T18:29:28.788" v="495"/>
          <ac:spMkLst>
            <pc:docMk/>
            <pc:sldMk cId="2083748879" sldId="317"/>
            <ac:spMk id="5" creationId="{0C92392E-0C2B-83F1-5E85-3278DCA2B088}"/>
          </ac:spMkLst>
        </pc:spChg>
        <pc:spChg chg="del">
          <ac:chgData name="Dogan Yildirim" userId="S::doyi@itu.dk::21d6a001-f09d-4318-8992-f667b907c03c" providerId="AD" clId="Web-{782E3FD4-4139-4D5C-A952-4D265E71B5F3}" dt="2022-09-14T18:28:09.708" v="400"/>
          <ac:spMkLst>
            <pc:docMk/>
            <pc:sldMk cId="2083748879" sldId="317"/>
            <ac:spMk id="6" creationId="{001E62D6-B1B1-E0A2-C05D-0E7B1AA53498}"/>
          </ac:spMkLst>
        </pc:spChg>
        <pc:spChg chg="add mod">
          <ac:chgData name="Dogan Yildirim" userId="S::doyi@itu.dk::21d6a001-f09d-4318-8992-f667b907c03c" providerId="AD" clId="Web-{782E3FD4-4139-4D5C-A952-4D265E71B5F3}" dt="2022-09-14T18:29:24.960" v="493" actId="20577"/>
          <ac:spMkLst>
            <pc:docMk/>
            <pc:sldMk cId="2083748879" sldId="317"/>
            <ac:spMk id="10" creationId="{6557EAF2-4E18-28B3-E60F-9BCB7FDFF8AD}"/>
          </ac:spMkLst>
        </pc:spChg>
        <pc:spChg chg="add mod">
          <ac:chgData name="Dogan Yildirim" userId="S::doyi@itu.dk::21d6a001-f09d-4318-8992-f667b907c03c" providerId="AD" clId="Web-{782E3FD4-4139-4D5C-A952-4D265E71B5F3}" dt="2022-09-14T18:29:28.788" v="495"/>
          <ac:spMkLst>
            <pc:docMk/>
            <pc:sldMk cId="2083748879" sldId="317"/>
            <ac:spMk id="12" creationId="{FFC9F29D-28AC-25E0-AC63-2321817C308D}"/>
          </ac:spMkLst>
        </pc:spChg>
        <pc:picChg chg="add mod ord">
          <ac:chgData name="Dogan Yildirim" userId="S::doyi@itu.dk::21d6a001-f09d-4318-8992-f667b907c03c" providerId="AD" clId="Web-{782E3FD4-4139-4D5C-A952-4D265E71B5F3}" dt="2022-09-14T18:28:13.552" v="403" actId="1076"/>
          <ac:picMkLst>
            <pc:docMk/>
            <pc:sldMk cId="2083748879" sldId="317"/>
            <ac:picMk id="7" creationId="{8EB896D7-A49F-554B-B75B-BB5B0B36E321}"/>
          </ac:picMkLst>
        </pc:picChg>
        <pc:picChg chg="add del mod">
          <ac:chgData name="Dogan Yildirim" userId="S::doyi@itu.dk::21d6a001-f09d-4318-8992-f667b907c03c" providerId="AD" clId="Web-{782E3FD4-4139-4D5C-A952-4D265E71B5F3}" dt="2022-09-14T18:29:13.960" v="480"/>
          <ac:picMkLst>
            <pc:docMk/>
            <pc:sldMk cId="2083748879" sldId="317"/>
            <ac:picMk id="8" creationId="{82CFFEDB-EE53-4CA9-6D66-181B556F6627}"/>
          </ac:picMkLst>
        </pc:picChg>
      </pc:sldChg>
      <pc:sldChg chg="addSp delSp modSp new">
        <pc:chgData name="Dogan Yildirim" userId="S::doyi@itu.dk::21d6a001-f09d-4318-8992-f667b907c03c" providerId="AD" clId="Web-{782E3FD4-4139-4D5C-A952-4D265E71B5F3}" dt="2022-09-14T18:34:07.787" v="597" actId="1076"/>
        <pc:sldMkLst>
          <pc:docMk/>
          <pc:sldMk cId="2396745260" sldId="318"/>
        </pc:sldMkLst>
        <pc:spChg chg="mod">
          <ac:chgData name="Dogan Yildirim" userId="S::doyi@itu.dk::21d6a001-f09d-4318-8992-f667b907c03c" providerId="AD" clId="Web-{782E3FD4-4139-4D5C-A952-4D265E71B5F3}" dt="2022-09-14T18:31:57.970" v="514" actId="20577"/>
          <ac:spMkLst>
            <pc:docMk/>
            <pc:sldMk cId="2396745260" sldId="318"/>
            <ac:spMk id="2" creationId="{7D541701-4CA9-C035-EA0F-F49AFCC1752B}"/>
          </ac:spMkLst>
        </pc:spChg>
        <pc:spChg chg="mod">
          <ac:chgData name="Dogan Yildirim" userId="S::doyi@itu.dk::21d6a001-f09d-4318-8992-f667b907c03c" providerId="AD" clId="Web-{782E3FD4-4139-4D5C-A952-4D265E71B5F3}" dt="2022-09-14T18:32:40.221" v="554" actId="20577"/>
          <ac:spMkLst>
            <pc:docMk/>
            <pc:sldMk cId="2396745260" sldId="318"/>
            <ac:spMk id="3" creationId="{1530780A-8B42-7D55-43BC-3E66318ED5DC}"/>
          </ac:spMkLst>
        </pc:spChg>
        <pc:spChg chg="mod">
          <ac:chgData name="Dogan Yildirim" userId="S::doyi@itu.dk::21d6a001-f09d-4318-8992-f667b907c03c" providerId="AD" clId="Web-{782E3FD4-4139-4D5C-A952-4D265E71B5F3}" dt="2022-09-14T18:34:01.677" v="593" actId="20577"/>
          <ac:spMkLst>
            <pc:docMk/>
            <pc:sldMk cId="2396745260" sldId="318"/>
            <ac:spMk id="4" creationId="{F390678C-2417-1442-379D-E90FE3DE9984}"/>
          </ac:spMkLst>
        </pc:spChg>
        <pc:spChg chg="mod">
          <ac:chgData name="Dogan Yildirim" userId="S::doyi@itu.dk::21d6a001-f09d-4318-8992-f667b907c03c" providerId="AD" clId="Web-{782E3FD4-4139-4D5C-A952-4D265E71B5F3}" dt="2022-09-14T18:32:47.831" v="563" actId="20577"/>
          <ac:spMkLst>
            <pc:docMk/>
            <pc:sldMk cId="2396745260" sldId="318"/>
            <ac:spMk id="5" creationId="{1DEE3BCF-4722-A136-43B7-EE892F604BA3}"/>
          </ac:spMkLst>
        </pc:spChg>
        <pc:spChg chg="del">
          <ac:chgData name="Dogan Yildirim" userId="S::doyi@itu.dk::21d6a001-f09d-4318-8992-f667b907c03c" providerId="AD" clId="Web-{782E3FD4-4139-4D5C-A952-4D265E71B5F3}" dt="2022-09-14T18:34:02.333" v="594"/>
          <ac:spMkLst>
            <pc:docMk/>
            <pc:sldMk cId="2396745260" sldId="318"/>
            <ac:spMk id="6" creationId="{41CB5B11-31D3-4BBD-0DF0-BBE4DED170AC}"/>
          </ac:spMkLst>
        </pc:spChg>
        <pc:picChg chg="add mod ord">
          <ac:chgData name="Dogan Yildirim" userId="S::doyi@itu.dk::21d6a001-f09d-4318-8992-f667b907c03c" providerId="AD" clId="Web-{782E3FD4-4139-4D5C-A952-4D265E71B5F3}" dt="2022-09-14T18:34:07.787" v="597" actId="1076"/>
          <ac:picMkLst>
            <pc:docMk/>
            <pc:sldMk cId="2396745260" sldId="318"/>
            <ac:picMk id="7" creationId="{D4BBC792-125B-034A-28DE-6371BE99DB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D09C6E-3D32-4891-B753-D446980650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64AFB-56C9-4BCD-A4FD-64927B251D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9663F-0FD7-4407-9C69-CE2293FA8C3E}" type="datetime1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603C-7D19-4658-9EAB-CF876BF219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F3005-03CA-4AD9-908F-587A49A8EB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097F8-C103-421F-8ADA-241BC901E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04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D7AC-B789-445A-B338-9E526D59691C}" type="datetime1">
              <a:rPr lang="en-GB" smtClean="0"/>
              <a:pPr/>
              <a:t>14/09/2022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6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7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2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 rtlCol="0">
            <a:normAutofit/>
          </a:bodyPr>
          <a:lstStyle/>
          <a:p>
            <a:r>
              <a:rPr lang="en-GB" sz="4200" spc="40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/>
              <a:t>Week 3  - 4A58</a:t>
            </a:r>
            <a:endParaRPr lang="en-GB"/>
          </a:p>
          <a:p>
            <a:pPr algn="l"/>
            <a:r>
              <a:rPr lang="en-GB" dirty="0"/>
              <a:t>Dogan (doyi@itu.dk)</a:t>
            </a:r>
            <a:br>
              <a:rPr lang="en-GB" dirty="0"/>
            </a:br>
            <a:r>
              <a:rPr lang="en-GB" dirty="0"/>
              <a:t>Eva (evch@itu.dk)</a:t>
            </a:r>
          </a:p>
          <a:p>
            <a:pPr algn="l" rtl="0"/>
            <a:endParaRPr lang="en-GB"/>
          </a:p>
        </p:txBody>
      </p:sp>
      <p:sp>
        <p:nvSpPr>
          <p:cNvPr id="11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261F0F4-26B2-0375-BA01-A64CB9553A1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0805" b="-8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i="0" kern="1200" cap="all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22493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Smiling Face with No Fill">
            <a:extLst>
              <a:ext uri="{FF2B5EF4-FFF2-40B4-BE49-F238E27FC236}">
                <a16:creationId xmlns:a16="http://schemas.microsoft.com/office/drawing/2014/main" id="{F7A4B904-64A3-0784-F2DC-129889E1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3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EC7A9A5-787E-42A4-AEFC-15495CE02E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44C37A-3D1F-A86B-DEA7-755EFFF1AB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9540E9-72ED-EE19-477F-035E5F73B74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Boolean values</a:t>
            </a:r>
          </a:p>
          <a:p>
            <a:r>
              <a:rPr lang="en-GB" dirty="0"/>
              <a:t>Boolean operators</a:t>
            </a:r>
          </a:p>
          <a:p>
            <a:r>
              <a:rPr lang="en-GB" dirty="0"/>
              <a:t>Examples, of course</a:t>
            </a:r>
          </a:p>
          <a:p>
            <a:r>
              <a:rPr lang="en-GB" dirty="0"/>
              <a:t>Elif?</a:t>
            </a:r>
          </a:p>
          <a:p>
            <a:br>
              <a:rPr lang="en-GB" dirty="0"/>
            </a:br>
            <a:r>
              <a:rPr lang="en-GB" dirty="0"/>
              <a:t>Live coding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D28A-F009-CFF0-1206-A35BFAD0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feedback?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1CAF-4D2F-6AB1-FBF2-B4C63FCAE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C18C8-82F3-DEE5-77B5-304CEC0E49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How do you feel about the current lecture? Any remarks?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EB26-DA61-B877-6A1F-F0FBF1F90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7604B-360E-3DA2-1520-114B995484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9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Booleans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 rtlCol="0"/>
          <a:lstStyle/>
          <a:p>
            <a:r>
              <a:rPr lang="en-GB" dirty="0"/>
              <a:t>Two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True </a:t>
            </a:r>
            <a:endParaRPr lang="en-US"/>
          </a:p>
          <a:p>
            <a:r>
              <a:rPr lang="en-GB" dirty="0"/>
              <a:t>False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 rtlCol="0"/>
          <a:lstStyle/>
          <a:p>
            <a:pPr rtl="0"/>
            <a:r>
              <a:rPr lang="en-GB" dirty="0"/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5276672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And</a:t>
            </a:r>
          </a:p>
          <a:p>
            <a:r>
              <a:rPr lang="en-GB" dirty="0"/>
              <a:t>Or</a:t>
            </a:r>
          </a:p>
          <a:p>
            <a:r>
              <a:rPr lang="en-GB" dirty="0"/>
              <a:t>Not</a:t>
            </a:r>
          </a:p>
          <a:p>
            <a:r>
              <a:rPr lang="en-GB" dirty="0"/>
              <a:t>Values are not the same as operators</a:t>
            </a:r>
            <a:endParaRPr lang="en-GB" sz="2000" dirty="0"/>
          </a:p>
          <a:p>
            <a:endParaRPr lang="en-GB" dirty="0"/>
          </a:p>
        </p:txBody>
      </p:sp>
      <p:pic>
        <p:nvPicPr>
          <p:cNvPr id="8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7535BD72-E37E-3C31-8FD6-1540F70A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85" y="4095607"/>
            <a:ext cx="6481313" cy="26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BE4-AB1B-2E55-6D00-652884F6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Examples! (Values)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289-EC4E-7CE5-C990-6E12C0ECB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71581-8EA9-E730-0226-8C15B2B400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If  True: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F375A-CE29-88D5-C0D6-0A902FFED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False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FEEC81E-0FAC-310E-A159-19F7E99886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715228" y="3196042"/>
            <a:ext cx="8115839" cy="2990310"/>
          </a:xfrm>
        </p:spPr>
      </p:pic>
    </p:spTree>
    <p:extLst>
      <p:ext uri="{BB962C8B-B14F-4D97-AF65-F5344CB8AC3E}">
        <p14:creationId xmlns:p14="http://schemas.microsoft.com/office/powerpoint/2010/main" val="33130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79B4-50CB-0E05-02DE-04AA4E85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Examples! (Operators)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76B2-801F-F83A-7F68-7C8726B67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1C328-B3E1-F41D-97FC-DD4491452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If something does NOT equal something else</a:t>
            </a:r>
            <a:endParaRPr lang="en-US" dirty="0"/>
          </a:p>
          <a:p>
            <a:r>
              <a:rPr lang="en-GB" dirty="0"/>
              <a:t>Usually used as != as well in a lot of other languages, but python also uses "not".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50AD1-FFEC-25E5-4B41-232C05C8A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AND</a:t>
            </a:r>
          </a:p>
        </p:txBody>
      </p:sp>
      <p:pic>
        <p:nvPicPr>
          <p:cNvPr id="7" name="Picture 7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F40E592C-1C6C-D3B7-D498-783B68F712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15298" y="4914555"/>
            <a:ext cx="4281038" cy="1094116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049A177-838B-8D57-DFE1-EDAB685011D8}"/>
              </a:ext>
            </a:extLst>
          </p:cNvPr>
          <p:cNvSpPr txBox="1">
            <a:spLocks/>
          </p:cNvSpPr>
          <p:nvPr/>
        </p:nvSpPr>
        <p:spPr>
          <a:xfrm>
            <a:off x="6399190" y="2499324"/>
            <a:ext cx="5330089" cy="369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both statements are true.</a:t>
            </a:r>
          </a:p>
          <a:p>
            <a:r>
              <a:rPr lang="en-GB" dirty="0"/>
              <a:t>If x is true and y is also true.</a:t>
            </a:r>
          </a:p>
          <a:p>
            <a:r>
              <a:rPr lang="en-GB" dirty="0"/>
              <a:t>2 is not 1? True</a:t>
            </a:r>
          </a:p>
          <a:p>
            <a:r>
              <a:rPr lang="en-GB" dirty="0"/>
              <a:t>2 is not 3?  True </a:t>
            </a:r>
          </a:p>
          <a:p>
            <a:r>
              <a:rPr lang="en-GB" dirty="0"/>
              <a:t>Both statements are true.</a:t>
            </a:r>
          </a:p>
        </p:txBody>
      </p:sp>
      <p:pic>
        <p:nvPicPr>
          <p:cNvPr id="11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6794AC8D-7874-F549-87BF-943E027A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4" y="4920326"/>
            <a:ext cx="6078748" cy="6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3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8705-A4A4-D42B-524A-80E66D52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5B85-AFEF-41AE-962E-5A01A0654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03E6-5F31-682C-7F93-F8837C2F2A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Or is used when one of the two statements are true. Just one of the sides will make the whole statement true.</a:t>
            </a:r>
          </a:p>
          <a:p>
            <a:r>
              <a:rPr lang="en-GB" dirty="0"/>
              <a:t>A car is not an airplane. (False)</a:t>
            </a:r>
          </a:p>
          <a:p>
            <a:r>
              <a:rPr lang="en-GB" dirty="0"/>
              <a:t>An airplane is indeed an airplane (True)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EB896D7-A49F-554B-B75B-BB5B0B36E3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35187" y="5134415"/>
            <a:ext cx="9715183" cy="999453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57EAF2-4E18-28B3-E60F-9BCB7FDFF8AD}"/>
              </a:ext>
            </a:extLst>
          </p:cNvPr>
          <p:cNvSpPr txBox="1">
            <a:spLocks/>
          </p:cNvSpPr>
          <p:nvPr/>
        </p:nvSpPr>
        <p:spPr>
          <a:xfrm>
            <a:off x="6312926" y="2513701"/>
            <a:ext cx="4553712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C9F29D-28AC-25E0-AC63-2321817C3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4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701-4CA9-C035-EA0F-F49AFCC1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ELIF??? Cute name, right?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780A-8B42-7D55-43BC-3E66318ED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(El)se (If)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0678C-2417-1442-379D-E90FE3DE99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If...:</a:t>
            </a:r>
          </a:p>
          <a:p>
            <a:r>
              <a:rPr lang="en-GB" dirty="0"/>
              <a:t>Else if …: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E3BCF-4722-A136-43B7-EE892F60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4BBC792-125B-034A-28DE-6371BE99DB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41977" y="3880644"/>
            <a:ext cx="3515983" cy="1824846"/>
          </a:xfrm>
        </p:spPr>
      </p:pic>
    </p:spTree>
    <p:extLst>
      <p:ext uri="{BB962C8B-B14F-4D97-AF65-F5344CB8AC3E}">
        <p14:creationId xmlns:p14="http://schemas.microsoft.com/office/powerpoint/2010/main" val="239674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B515-66D0-7646-07F8-24F4037D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coding? ;)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0A32-7CE0-284C-DE8B-7A4695DC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5666D-9DE8-777E-5050-8B2195FEF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73C23-64AE-4582-4EF3-BEB6E88EB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7D93C-859E-58CD-D948-89F8FDFE4E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870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520</Words>
  <Application>Microsoft Office PowerPoint</Application>
  <PresentationFormat>Widescreen</PresentationFormat>
  <Paragraphs>108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GradientUnivers</vt:lpstr>
      <vt:lpstr>Introduction to programming</vt:lpstr>
      <vt:lpstr>Agenda</vt:lpstr>
      <vt:lpstr>Lecture feedback?</vt:lpstr>
      <vt:lpstr>Booleans</vt:lpstr>
      <vt:lpstr>Examples! (Values)</vt:lpstr>
      <vt:lpstr>Examples! (Operators)</vt:lpstr>
      <vt:lpstr>More operators</vt:lpstr>
      <vt:lpstr>ELIF??? Cute name, right?</vt:lpstr>
      <vt:lpstr>Live coding? ;)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/>
  <cp:lastModifiedBy/>
  <cp:revision>137</cp:revision>
  <dcterms:created xsi:type="dcterms:W3CDTF">2022-09-14T17:57:38Z</dcterms:created>
  <dcterms:modified xsi:type="dcterms:W3CDTF">2022-09-14T18:42:22Z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