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09"/>
    <p:restoredTop sz="94714"/>
  </p:normalViewPr>
  <p:slideViewPr>
    <p:cSldViewPr snapToGrid="0" snapToObjects="1">
      <p:cViewPr varScale="1">
        <p:scale>
          <a:sx n="146" d="100"/>
          <a:sy n="146" d="100"/>
        </p:scale>
        <p:origin x="18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31A7F-14BA-854A-B2E5-67F09AA901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E8FF53-267A-1F44-B6B2-255B5A67E7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4AF66-6EEA-8642-B955-1CF3BA8A1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EBF6D-2FF9-6F4D-90C4-23E434E71519}" type="datetimeFigureOut">
              <a:rPr lang="en-US" smtClean="0"/>
              <a:t>6/14/21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373CD-539E-C547-98F1-3C09619E6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0DB83-DA51-A040-B667-C43A4541D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7230C-A39A-174C-8764-3DB49A537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323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02A4-F02D-D24B-BB73-0DCEE42C2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401F94-2F18-AB4C-9F0E-43D76F382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A3C14-AB14-0E40-B193-860CB33B1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EBF6D-2FF9-6F4D-90C4-23E434E71519}" type="datetimeFigureOut">
              <a:rPr lang="en-US" smtClean="0"/>
              <a:t>6/14/21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EA676-E3D5-FC49-A366-F9A6EE889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B7EF6-2B90-4D4B-BAB8-E9E85C652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7230C-A39A-174C-8764-3DB49A537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B782EF-3E0A-D644-85A4-B4252B7B0E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43F2DD-A2E0-6443-B306-12C726722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1BD8B-1FB4-9645-82B4-A3C7F760C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EBF6D-2FF9-6F4D-90C4-23E434E71519}" type="datetimeFigureOut">
              <a:rPr lang="en-US" smtClean="0"/>
              <a:t>6/14/21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54E39-A903-CA4C-8C17-F9E3D557F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B425A-D194-8A46-9D0F-09D5ABE36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7230C-A39A-174C-8764-3DB49A537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7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E47AD-6E21-6147-911F-0D39B2E74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D4A06-7C5C-2248-A7C6-A5FA327BE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A4B0C-8DAB-7041-8EE0-08C59DFBC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EBF6D-2FF9-6F4D-90C4-23E434E71519}" type="datetimeFigureOut">
              <a:rPr lang="en-US" smtClean="0"/>
              <a:t>6/14/21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E261E-46D2-B24D-A7B8-7706DB034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89FFF-52AF-4D4D-9F57-033D78530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7230C-A39A-174C-8764-3DB49A537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28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4B40A-2714-4C41-B819-8D96208A0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A8C00-16E2-C14B-9E08-1D1DE3F89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8851C-02B3-1B43-A559-E95C39DBE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EBF6D-2FF9-6F4D-90C4-23E434E71519}" type="datetimeFigureOut">
              <a:rPr lang="en-US" smtClean="0"/>
              <a:t>6/14/21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58C77-6A9E-6240-9100-7BB9BAA45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F4139-6547-444D-ACA7-3874C92B9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7230C-A39A-174C-8764-3DB49A537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32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EC7F6-6F5E-8E45-897B-35D53E9DB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0F7D3-CA47-5648-B80F-9D42287B7A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484FFB-D5AC-8742-B19E-7C2D949A8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0B1970-444F-994B-B702-66926CC10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EBF6D-2FF9-6F4D-90C4-23E434E71519}" type="datetimeFigureOut">
              <a:rPr lang="en-US" smtClean="0"/>
              <a:t>6/14/21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9D40D0-939B-7A48-BA3B-3C15BA186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8F1B4-22C8-0A48-A133-614A9891F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7230C-A39A-174C-8764-3DB49A537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19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7040A-84C7-0C47-B5D9-458FED7CA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2D553-252B-7547-B46F-9B70C82B4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128984-A487-4546-915B-5543FCC59C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D125A2-AFEF-324C-86C3-36C6CFC52A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2649F3-ABB9-3441-8F87-14F4C6CE8E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E4B6BC-FE7D-2744-A663-4A70F0F56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EBF6D-2FF9-6F4D-90C4-23E434E71519}" type="datetimeFigureOut">
              <a:rPr lang="en-US" smtClean="0"/>
              <a:t>6/14/21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38DCFA-7E78-5E4D-A22F-D8DDA743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40A4BE-B0C6-CE48-B7B4-26B2AEF9F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7230C-A39A-174C-8764-3DB49A537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24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0D07E-BE7F-A643-8274-F41AF524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74B401-4A04-3C4A-A46C-6AEB4C59E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EBF6D-2FF9-6F4D-90C4-23E434E71519}" type="datetimeFigureOut">
              <a:rPr lang="en-US" smtClean="0"/>
              <a:t>6/14/21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2611A1-987F-FD45-82DE-C1686E8F2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5F9E1E-653A-FE41-A878-5697E3084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7230C-A39A-174C-8764-3DB49A537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096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EAD6E6-E2DA-B24D-BE7A-AEBDF619A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EBF6D-2FF9-6F4D-90C4-23E434E71519}" type="datetimeFigureOut">
              <a:rPr lang="en-US" smtClean="0"/>
              <a:t>6/14/21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9A3353-2BED-ED4A-AF08-C4674E245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9CAC4-3081-FE48-BDD5-46465719D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7230C-A39A-174C-8764-3DB49A537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89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EBFF8-6FA2-BC48-94FC-4D11F4CBB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BBF4E-6322-AD44-A4FF-CD0936BCF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82E562-511C-B548-B4D9-8BE5DDF35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FA4A4-638C-3E40-A82D-1C2B786C1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EBF6D-2FF9-6F4D-90C4-23E434E71519}" type="datetimeFigureOut">
              <a:rPr lang="en-US" smtClean="0"/>
              <a:t>6/14/21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F5F0B-197D-F045-9845-DD6C474BC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45F6D5-B996-164B-9F5F-0EA02814C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7230C-A39A-174C-8764-3DB49A537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63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F1789-19E6-614C-AA1F-35365CA8D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B04F0E-3573-B349-9D2D-52E25D6D17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35DA82-3BB5-6349-972C-1E06E9F92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C9132A-126F-3843-86F6-181B4C197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EBF6D-2FF9-6F4D-90C4-23E434E71519}" type="datetimeFigureOut">
              <a:rPr lang="en-US" smtClean="0"/>
              <a:t>6/14/21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22A0E9-F710-EB45-A9E8-FF16A5509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9A4A3-FC84-F64D-BA8B-4159A3E08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7230C-A39A-174C-8764-3DB49A537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12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55600F-E6B9-7D4F-907A-672E16886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3C929-F3C3-4E4A-9E63-7A22D8ED9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A712E-808C-5149-ADB8-3278AE5288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EBF6D-2FF9-6F4D-90C4-23E434E71519}" type="datetimeFigureOut">
              <a:rPr lang="en-US" smtClean="0"/>
              <a:t>6/14/21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D9BBF-4F8C-8B4B-B175-16AFCF33B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9BD57-9875-5E42-84D0-FAB787F02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7230C-A39A-174C-8764-3DB49A537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522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CD4063-4D46-1E4F-A422-9C7ECE43D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337" y="1952214"/>
            <a:ext cx="8961120" cy="45916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262EF9-0D2B-8F40-9039-444217BAC57E}"/>
              </a:ext>
            </a:extLst>
          </p:cNvPr>
          <p:cNvSpPr txBox="1"/>
          <p:nvPr/>
        </p:nvSpPr>
        <p:spPr>
          <a:xfrm>
            <a:off x="3604983" y="548002"/>
            <a:ext cx="4955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/>
              <a:t>Git, GitHub and </a:t>
            </a:r>
            <a:r>
              <a:rPr lang="en-US" sz="3600" i="1" dirty="0" err="1"/>
              <a:t>BitBucket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2537694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5E585A4-48E7-E049-BB55-E200C934A5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045"/>
          <a:stretch/>
        </p:blipFill>
        <p:spPr>
          <a:xfrm>
            <a:off x="323850" y="3186112"/>
            <a:ext cx="5319713" cy="32861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4E20E8-4C26-2049-A45D-AD8749761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144" y="3078956"/>
            <a:ext cx="5845390" cy="35004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E9C5497-343B-8144-A485-6FFC2267E49E}"/>
              </a:ext>
            </a:extLst>
          </p:cNvPr>
          <p:cNvSpPr txBox="1"/>
          <p:nvPr/>
        </p:nvSpPr>
        <p:spPr>
          <a:xfrm>
            <a:off x="1172505" y="2432625"/>
            <a:ext cx="3622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No version control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157B3C-D677-F64E-849A-A8F3DDB28679}"/>
              </a:ext>
            </a:extLst>
          </p:cNvPr>
          <p:cNvSpPr txBox="1"/>
          <p:nvPr/>
        </p:nvSpPr>
        <p:spPr>
          <a:xfrm>
            <a:off x="7465458" y="2286980"/>
            <a:ext cx="3010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Version control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AAE5EB-5140-8F43-B0B8-8E305957C1AC}"/>
              </a:ext>
            </a:extLst>
          </p:cNvPr>
          <p:cNvSpPr txBox="1"/>
          <p:nvPr/>
        </p:nvSpPr>
        <p:spPr>
          <a:xfrm>
            <a:off x="2851751" y="844094"/>
            <a:ext cx="6636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Git is a protocol for </a:t>
            </a:r>
            <a:r>
              <a:rPr lang="en-US" sz="3600" i="1" dirty="0"/>
              <a:t>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156744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4A60B-18D3-3E42-AC6C-E4357DE4D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with Git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0B7322-B930-E24C-BCB5-A0329F7B6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28" y="2149467"/>
            <a:ext cx="6227718" cy="31910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63D330-F89F-E846-878F-D7BA66C5C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225" y="1867526"/>
            <a:ext cx="5328566" cy="375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795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20</Words>
  <Application>Microsoft Macintosh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Workflow with Git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Aidas Aglinskas</dc:creator>
  <cp:lastModifiedBy>Aidas Aglinskas</cp:lastModifiedBy>
  <cp:revision>2</cp:revision>
  <cp:lastPrinted>2021-06-14T11:23:38Z</cp:lastPrinted>
  <dcterms:created xsi:type="dcterms:W3CDTF">2021-06-14T11:15:25Z</dcterms:created>
  <dcterms:modified xsi:type="dcterms:W3CDTF">2021-06-14T15:24:32Z</dcterms:modified>
</cp:coreProperties>
</file>