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2" r:id="rId3"/>
    <p:sldId id="264" r:id="rId4"/>
    <p:sldId id="260" r:id="rId5"/>
    <p:sldId id="261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3"/>
    <p:restoredTop sz="97026"/>
  </p:normalViewPr>
  <p:slideViewPr>
    <p:cSldViewPr snapToGrid="0" snapToObjects="1">
      <p:cViewPr>
        <p:scale>
          <a:sx n="200" d="100"/>
          <a:sy n="200" d="100"/>
        </p:scale>
        <p:origin x="1080" y="-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BAF2-C848-1143-BC20-DA9C03FAA842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emf"/><Relationship Id="rId5" Type="http://schemas.openxmlformats.org/officeDocument/2006/relationships/image" Target="../media/image4.png"/><Relationship Id="rId15" Type="http://schemas.openxmlformats.org/officeDocument/2006/relationships/image" Target="../media/image13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emf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619FE70-7B2C-AA40-974D-9F1789B93D04}"/>
              </a:ext>
            </a:extLst>
          </p:cNvPr>
          <p:cNvGrpSpPr/>
          <p:nvPr/>
        </p:nvGrpSpPr>
        <p:grpSpPr>
          <a:xfrm>
            <a:off x="57668" y="5045745"/>
            <a:ext cx="1420620" cy="2490265"/>
            <a:chOff x="2445640" y="4893139"/>
            <a:chExt cx="1420620" cy="24902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449565-6DB9-E44C-BAE0-8B3FD223B648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47110"/>
              <a:chOff x="2445640" y="4893139"/>
              <a:chExt cx="1420620" cy="234711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9FE8BCA-E140-1640-9C69-DF7FB1BC078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69273"/>
                <a:chOff x="2453355" y="4970976"/>
                <a:chExt cx="1357815" cy="226927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51B634A-15E4-6042-A90B-D7EFF57CB17E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69273"/>
                  <a:chOff x="2597046" y="4970976"/>
                  <a:chExt cx="1214124" cy="2269273"/>
                </a:xfrm>
              </p:grpSpPr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76F903AA-232C-B348-85BE-D0F5FE8EE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1802" r="-113" b="2924"/>
                  <a:stretch/>
                </p:blipFill>
                <p:spPr>
                  <a:xfrm>
                    <a:off x="2597046" y="4970976"/>
                    <a:ext cx="1098370" cy="2269273"/>
                  </a:xfrm>
                  <a:prstGeom prst="rect">
                    <a:avLst/>
                  </a:prstGeom>
                </p:spPr>
              </p:pic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31CE871-3980-0D4D-B844-34EF4F57035E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5C99F28-9FED-4440-99BF-1171F70302BD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F989A8-35B2-8745-8C65-12D7EABFEC2A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976EB6-4DE6-C345-8F51-1EEFD016D7C8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1587B-3E16-C246-8E2D-0AFA6D26561D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A8BDD-9B8C-7E4F-9E63-D9E99DF32CED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84C7C0-8D95-A846-A27B-CC04C140C9D0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63573-A02D-BD4E-94C6-099F648A03A2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814165-A3EB-C943-A53D-572B38E31A65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CB4563-C8EE-314C-B451-DA53BDE2681F}"/>
                </a:ext>
              </a:extLst>
            </p:cNvPr>
            <p:cNvSpPr txBox="1"/>
            <p:nvPr/>
          </p:nvSpPr>
          <p:spPr>
            <a:xfrm>
              <a:off x="2787963" y="7229516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AA56B9-EBA4-6E4D-BECE-9EB499EAA92B}"/>
              </a:ext>
            </a:extLst>
          </p:cNvPr>
          <p:cNvSpPr/>
          <p:nvPr/>
        </p:nvSpPr>
        <p:spPr>
          <a:xfrm>
            <a:off x="171334" y="1969975"/>
            <a:ext cx="6474640" cy="559087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77EE5-0465-9243-9F25-3E1D0CC22C3D}"/>
              </a:ext>
            </a:extLst>
          </p:cNvPr>
          <p:cNvSpPr/>
          <p:nvPr/>
        </p:nvSpPr>
        <p:spPr>
          <a:xfrm>
            <a:off x="3285637" y="6228555"/>
            <a:ext cx="206080" cy="60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0002E-BA6E-464D-80FF-FF14E840F236}"/>
              </a:ext>
            </a:extLst>
          </p:cNvPr>
          <p:cNvSpPr/>
          <p:nvPr/>
        </p:nvSpPr>
        <p:spPr>
          <a:xfrm>
            <a:off x="3193246" y="5012489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EEFCC0-93A3-1B44-9CD1-9D7B7B6CCAE9}"/>
              </a:ext>
            </a:extLst>
          </p:cNvPr>
          <p:cNvGrpSpPr/>
          <p:nvPr/>
        </p:nvGrpSpPr>
        <p:grpSpPr>
          <a:xfrm>
            <a:off x="171334" y="2476757"/>
            <a:ext cx="1136110" cy="2378457"/>
            <a:chOff x="2564172" y="2469534"/>
            <a:chExt cx="1136110" cy="237845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41B005-95E2-E144-AA46-808C5091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99" t="2559" r="2800" b="2805"/>
            <a:stretch/>
          </p:blipFill>
          <p:spPr>
            <a:xfrm>
              <a:off x="2623483" y="2469534"/>
              <a:ext cx="1022754" cy="22561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E76165-A309-1A4E-B777-C365D56614C4}"/>
                </a:ext>
              </a:extLst>
            </p:cNvPr>
            <p:cNvSpPr txBox="1"/>
            <p:nvPr/>
          </p:nvSpPr>
          <p:spPr>
            <a:xfrm>
              <a:off x="2686000" y="2515193"/>
              <a:ext cx="5421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WISC (PCA)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47E560-0866-6542-8AA8-9563C966EA58}"/>
                </a:ext>
              </a:extLst>
            </p:cNvPr>
            <p:cNvSpPr txBox="1"/>
            <p:nvPr/>
          </p:nvSpPr>
          <p:spPr>
            <a:xfrm>
              <a:off x="2564172" y="2699138"/>
              <a:ext cx="663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Vineland (PCA)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391D27-5933-EF40-9D25-85AC367B0257}"/>
                </a:ext>
              </a:extLst>
            </p:cNvPr>
            <p:cNvSpPr txBox="1"/>
            <p:nvPr/>
          </p:nvSpPr>
          <p:spPr>
            <a:xfrm>
              <a:off x="2625086" y="286985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C0B0E-C29F-4C4D-80AA-D3D0F229E653}"/>
                </a:ext>
              </a:extLst>
            </p:cNvPr>
            <p:cNvSpPr txBox="1"/>
            <p:nvPr/>
          </p:nvSpPr>
          <p:spPr>
            <a:xfrm>
              <a:off x="2671573" y="3046632"/>
              <a:ext cx="5565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(PCA)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3CD3E-2D14-714F-AD80-580F9950715C}"/>
                </a:ext>
              </a:extLst>
            </p:cNvPr>
            <p:cNvSpPr txBox="1"/>
            <p:nvPr/>
          </p:nvSpPr>
          <p:spPr>
            <a:xfrm>
              <a:off x="2666764" y="3207153"/>
              <a:ext cx="5725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Social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BC742-DAE1-4F45-9E00-FDAC8D165B2D}"/>
                </a:ext>
              </a:extLst>
            </p:cNvPr>
            <p:cNvSpPr txBox="1"/>
            <p:nvPr/>
          </p:nvSpPr>
          <p:spPr>
            <a:xfrm>
              <a:off x="2689206" y="3379588"/>
              <a:ext cx="55015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Total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9EBB3B-495A-F646-8052-A0741D68564A}"/>
                </a:ext>
              </a:extLst>
            </p:cNvPr>
            <p:cNvSpPr txBox="1"/>
            <p:nvPr/>
          </p:nvSpPr>
          <p:spPr>
            <a:xfrm>
              <a:off x="2937672" y="3540094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A83219-C7F7-C047-8F5C-F6EE672D3037}"/>
                </a:ext>
              </a:extLst>
            </p:cNvPr>
            <p:cNvSpPr txBox="1"/>
            <p:nvPr/>
          </p:nvSpPr>
          <p:spPr>
            <a:xfrm>
              <a:off x="3086011" y="3716873"/>
              <a:ext cx="4940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ADI (PCA)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C58E7-214A-EB49-80F3-CA354C016BC8}"/>
                </a:ext>
              </a:extLst>
            </p:cNvPr>
            <p:cNvSpPr txBox="1"/>
            <p:nvPr/>
          </p:nvSpPr>
          <p:spPr>
            <a:xfrm>
              <a:off x="3086011" y="389424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7E75A-B530-D945-86E6-A404A99B6584}"/>
                </a:ext>
              </a:extLst>
            </p:cNvPr>
            <p:cNvSpPr txBox="1"/>
            <p:nvPr/>
          </p:nvSpPr>
          <p:spPr>
            <a:xfrm>
              <a:off x="3086011" y="4226429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03EA6-5FD3-8F42-829F-DB04EDE749F0}"/>
                </a:ext>
              </a:extLst>
            </p:cNvPr>
            <p:cNvSpPr txBox="1"/>
            <p:nvPr/>
          </p:nvSpPr>
          <p:spPr>
            <a:xfrm>
              <a:off x="3086011" y="4060338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EE36D0-32A1-1B48-BBA7-B04D81EEF31C}"/>
                </a:ext>
              </a:extLst>
            </p:cNvPr>
            <p:cNvSpPr txBox="1"/>
            <p:nvPr/>
          </p:nvSpPr>
          <p:spPr>
            <a:xfrm>
              <a:off x="3086011" y="437316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Scanning Site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0BB95E-27B5-1842-BC41-C35B4E1B4062}"/>
                </a:ext>
              </a:extLst>
            </p:cNvPr>
            <p:cNvSpPr txBox="1"/>
            <p:nvPr/>
          </p:nvSpPr>
          <p:spPr>
            <a:xfrm>
              <a:off x="2737829" y="4694103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A51F9C-0034-4444-B632-B940C3C74923}"/>
              </a:ext>
            </a:extLst>
          </p:cNvPr>
          <p:cNvGrpSpPr/>
          <p:nvPr/>
        </p:nvGrpSpPr>
        <p:grpSpPr>
          <a:xfrm>
            <a:off x="1535156" y="6345577"/>
            <a:ext cx="1044021" cy="1160534"/>
            <a:chOff x="3906448" y="6290501"/>
            <a:chExt cx="1044021" cy="116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3F35FF-3A6D-EF48-A3FF-9136992F7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167" t="10681" b="1"/>
            <a:stretch/>
          </p:blipFill>
          <p:spPr>
            <a:xfrm>
              <a:off x="4171013" y="6468160"/>
              <a:ext cx="779456" cy="9828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6944A6-4A1F-3049-B763-9C92F04CF6E9}"/>
                </a:ext>
              </a:extLst>
            </p:cNvPr>
            <p:cNvSpPr txBox="1"/>
            <p:nvPr/>
          </p:nvSpPr>
          <p:spPr>
            <a:xfrm>
              <a:off x="4369339" y="629050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A3A27F-ADC1-2E44-9E43-1BC3EA726A46}"/>
                </a:ext>
              </a:extLst>
            </p:cNvPr>
            <p:cNvGrpSpPr/>
            <p:nvPr/>
          </p:nvGrpSpPr>
          <p:grpSpPr>
            <a:xfrm>
              <a:off x="3951396" y="6493787"/>
              <a:ext cx="306495" cy="786106"/>
              <a:chOff x="3951396" y="6493787"/>
              <a:chExt cx="306495" cy="78610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64EDC0-ADCD-C74E-BF57-E329592A15B0}"/>
                  </a:ext>
                </a:extLst>
              </p:cNvPr>
              <p:cNvSpPr txBox="1"/>
              <p:nvPr/>
            </p:nvSpPr>
            <p:spPr>
              <a:xfrm>
                <a:off x="3951396" y="7095227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-.04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C0A4A6-0871-C84D-BFEA-8C08204B4577}"/>
                  </a:ext>
                </a:extLst>
              </p:cNvPr>
              <p:cNvSpPr txBox="1"/>
              <p:nvPr/>
            </p:nvSpPr>
            <p:spPr>
              <a:xfrm>
                <a:off x="4034753" y="6897883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CE94D3-2A72-0A4B-8DCF-9959D0427123}"/>
                  </a:ext>
                </a:extLst>
              </p:cNvPr>
              <p:cNvSpPr txBox="1"/>
              <p:nvPr/>
            </p:nvSpPr>
            <p:spPr>
              <a:xfrm>
                <a:off x="3975441" y="670286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C7F942-8882-A642-B297-D2ABB867E75F}"/>
                  </a:ext>
                </a:extLst>
              </p:cNvPr>
              <p:cNvSpPr txBox="1"/>
              <p:nvPr/>
            </p:nvSpPr>
            <p:spPr>
              <a:xfrm>
                <a:off x="3975441" y="649378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5141EC-FEE0-3F48-8F68-443D5D9DE0D8}"/>
                </a:ext>
              </a:extLst>
            </p:cNvPr>
            <p:cNvSpPr txBox="1"/>
            <p:nvPr/>
          </p:nvSpPr>
          <p:spPr>
            <a:xfrm rot="16200000">
              <a:off x="3711683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B41B4C-B3BC-DA4C-9455-4D631942A58A}"/>
              </a:ext>
            </a:extLst>
          </p:cNvPr>
          <p:cNvGrpSpPr/>
          <p:nvPr/>
        </p:nvGrpSpPr>
        <p:grpSpPr>
          <a:xfrm>
            <a:off x="2737214" y="6326468"/>
            <a:ext cx="1046804" cy="1179643"/>
            <a:chOff x="5100485" y="6271392"/>
            <a:chExt cx="1046804" cy="11796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A7E7C-7985-584A-BC09-3E6EB6033711}"/>
                </a:ext>
              </a:extLst>
            </p:cNvPr>
            <p:cNvSpPr txBox="1"/>
            <p:nvPr/>
          </p:nvSpPr>
          <p:spPr>
            <a:xfrm>
              <a:off x="5489952" y="6271392"/>
              <a:ext cx="4988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6C9F15-01B7-254C-9B26-DC088805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704" t="9528"/>
            <a:stretch/>
          </p:blipFill>
          <p:spPr>
            <a:xfrm>
              <a:off x="5362731" y="6455460"/>
              <a:ext cx="784558" cy="99557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A46C23-BDBF-2A47-9D74-A7C31D40AB59}"/>
                </a:ext>
              </a:extLst>
            </p:cNvPr>
            <p:cNvGrpSpPr/>
            <p:nvPr/>
          </p:nvGrpSpPr>
          <p:grpSpPr>
            <a:xfrm>
              <a:off x="5145511" y="6486246"/>
              <a:ext cx="310315" cy="778775"/>
              <a:chOff x="3943773" y="5269696"/>
              <a:chExt cx="310315" cy="77877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49E7A5-9040-C342-BBBC-8ED86E9229FB}"/>
                  </a:ext>
                </a:extLst>
              </p:cNvPr>
              <p:cNvSpPr txBox="1"/>
              <p:nvPr/>
            </p:nvSpPr>
            <p:spPr>
              <a:xfrm>
                <a:off x="3943773" y="5863805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7404CD-5747-A44F-ABA7-3190D5C74901}"/>
                  </a:ext>
                </a:extLst>
              </p:cNvPr>
              <p:cNvSpPr txBox="1"/>
              <p:nvPr/>
            </p:nvSpPr>
            <p:spPr>
              <a:xfrm>
                <a:off x="4025192" y="5694011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F0E91F-53E3-3744-9BA4-D68BCC3396F3}"/>
                  </a:ext>
                </a:extLst>
              </p:cNvPr>
              <p:cNvSpPr txBox="1"/>
              <p:nvPr/>
            </p:nvSpPr>
            <p:spPr>
              <a:xfrm>
                <a:off x="3967017" y="5531823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BEB80C-1B21-894F-BA5F-7CE211184C24}"/>
                  </a:ext>
                </a:extLst>
              </p:cNvPr>
              <p:cNvSpPr txBox="1"/>
              <p:nvPr/>
            </p:nvSpPr>
            <p:spPr>
              <a:xfrm>
                <a:off x="3971638" y="526969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611796-7BBC-9A44-8A89-B7E48D877174}"/>
                </a:ext>
              </a:extLst>
            </p:cNvPr>
            <p:cNvSpPr txBox="1"/>
            <p:nvPr/>
          </p:nvSpPr>
          <p:spPr>
            <a:xfrm rot="16200000">
              <a:off x="4905720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A520B35-5DDE-C641-9DE5-432CCCDF0CEF}"/>
              </a:ext>
            </a:extLst>
          </p:cNvPr>
          <p:cNvGrpSpPr/>
          <p:nvPr/>
        </p:nvGrpSpPr>
        <p:grpSpPr>
          <a:xfrm>
            <a:off x="2706419" y="5156375"/>
            <a:ext cx="1076092" cy="1191573"/>
            <a:chOff x="5053648" y="5045152"/>
            <a:chExt cx="1076092" cy="1191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68BE31-A530-3C43-A660-9D48F3856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625" t="9887"/>
            <a:stretch/>
          </p:blipFill>
          <p:spPr>
            <a:xfrm>
              <a:off x="5366322" y="5245100"/>
              <a:ext cx="763418" cy="9916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5C69E-AC8A-5341-9556-EB6824EA745B}"/>
                </a:ext>
              </a:extLst>
            </p:cNvPr>
            <p:cNvSpPr txBox="1"/>
            <p:nvPr/>
          </p:nvSpPr>
          <p:spPr>
            <a:xfrm>
              <a:off x="5359229" y="5045152"/>
              <a:ext cx="75212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C36B28-408B-A048-82FF-B63975762E18}"/>
                </a:ext>
              </a:extLst>
            </p:cNvPr>
            <p:cNvGrpSpPr/>
            <p:nvPr/>
          </p:nvGrpSpPr>
          <p:grpSpPr>
            <a:xfrm>
              <a:off x="5120171" y="5243035"/>
              <a:ext cx="320922" cy="818859"/>
              <a:chOff x="3917546" y="5267276"/>
              <a:chExt cx="320922" cy="8188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F8F121-408D-7C47-B72E-E449027641F4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DBF35F-482E-F54D-B9F4-62E163F6A251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A57EB9A-79DB-1B42-B07B-70ABF4A6D075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6C0D4E-A68B-9F4F-8104-66E694AB90B0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0DF2E6-FB18-7E4A-B150-2A3163F8DC28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F50F1C-FE9C-C246-9A82-5B57F541996D}"/>
                </a:ext>
              </a:extLst>
            </p:cNvPr>
            <p:cNvSpPr txBox="1"/>
            <p:nvPr/>
          </p:nvSpPr>
          <p:spPr>
            <a:xfrm rot="16200000">
              <a:off x="4858883" y="5536542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FA03D-13F9-A04C-B4C8-0DBBC1A0106D}"/>
              </a:ext>
            </a:extLst>
          </p:cNvPr>
          <p:cNvGrpSpPr/>
          <p:nvPr/>
        </p:nvGrpSpPr>
        <p:grpSpPr>
          <a:xfrm>
            <a:off x="1489731" y="5156500"/>
            <a:ext cx="1088214" cy="1201623"/>
            <a:chOff x="3844706" y="5047946"/>
            <a:chExt cx="1088214" cy="12016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9FB06-838B-674A-9657-7CFCC21FD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719" t="11027"/>
            <a:stretch/>
          </p:blipFill>
          <p:spPr>
            <a:xfrm>
              <a:off x="4148528" y="5270500"/>
              <a:ext cx="784392" cy="9790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663DD7-6C6C-2F46-B7BF-AD79BAA19022}"/>
                </a:ext>
              </a:extLst>
            </p:cNvPr>
            <p:cNvSpPr txBox="1"/>
            <p:nvPr/>
          </p:nvSpPr>
          <p:spPr>
            <a:xfrm>
              <a:off x="4235579" y="5047946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Genotype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94A0BD-FACD-9E49-87FD-D078FE6781CD}"/>
                </a:ext>
              </a:extLst>
            </p:cNvPr>
            <p:cNvGrpSpPr/>
            <p:nvPr/>
          </p:nvGrpSpPr>
          <p:grpSpPr>
            <a:xfrm>
              <a:off x="3917546" y="5267276"/>
              <a:ext cx="320922" cy="818859"/>
              <a:chOff x="3917546" y="5267276"/>
              <a:chExt cx="320922" cy="81885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3879E9-3D38-4045-BDBA-747A9A9F6086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F6FA12-7F42-F84B-922D-B39C4CA71183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D722CC-2C74-0B4C-97C1-3551AE049FF0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FCFDC2-0481-2143-ABB8-A56A4162A608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79B0A7-424B-8945-B0C0-35D1A6C16C3B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F719C6-FB4B-554B-A4B0-12DE809C3155}"/>
                </a:ext>
              </a:extLst>
            </p:cNvPr>
            <p:cNvSpPr txBox="1"/>
            <p:nvPr/>
          </p:nvSpPr>
          <p:spPr>
            <a:xfrm rot="16200000">
              <a:off x="3649941" y="5606413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209358-11AA-B048-BA9C-9CC0166AF324}"/>
              </a:ext>
            </a:extLst>
          </p:cNvPr>
          <p:cNvGrpSpPr/>
          <p:nvPr/>
        </p:nvGrpSpPr>
        <p:grpSpPr>
          <a:xfrm>
            <a:off x="1501070" y="2511432"/>
            <a:ext cx="1073900" cy="1212068"/>
            <a:chOff x="3934008" y="2494230"/>
            <a:chExt cx="1073900" cy="12120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8CB729-195C-6E4B-9D93-CDF8EB8AC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397" t="11116"/>
            <a:stretch/>
          </p:blipFill>
          <p:spPr>
            <a:xfrm>
              <a:off x="4230973" y="2728210"/>
              <a:ext cx="776935" cy="9780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B5A775-5508-DA41-84DD-914013FC5CC9}"/>
                </a:ext>
              </a:extLst>
            </p:cNvPr>
            <p:cNvSpPr txBox="1"/>
            <p:nvPr/>
          </p:nvSpPr>
          <p:spPr>
            <a:xfrm>
              <a:off x="4277898" y="2494230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ADOS total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2B6BBB1-579F-C94C-9091-1B7E337CC964}"/>
                </a:ext>
              </a:extLst>
            </p:cNvPr>
            <p:cNvGrpSpPr/>
            <p:nvPr/>
          </p:nvGrpSpPr>
          <p:grpSpPr>
            <a:xfrm>
              <a:off x="4012014" y="2791465"/>
              <a:ext cx="306494" cy="803464"/>
              <a:chOff x="4012014" y="2791465"/>
              <a:chExt cx="306494" cy="80346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099FC1-2F4C-B548-B99C-47C0CE7B51FA}"/>
                  </a:ext>
                </a:extLst>
              </p:cNvPr>
              <p:cNvSpPr txBox="1"/>
              <p:nvPr/>
            </p:nvSpPr>
            <p:spPr>
              <a:xfrm>
                <a:off x="4012014" y="3410263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6AC229-12FE-634A-B952-4A6C20A19B7F}"/>
                  </a:ext>
                </a:extLst>
              </p:cNvPr>
              <p:cNvSpPr txBox="1"/>
              <p:nvPr/>
            </p:nvSpPr>
            <p:spPr>
              <a:xfrm>
                <a:off x="4013616" y="3256771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E00909-3B6B-3A41-984C-43C00C2EFA6B}"/>
                  </a:ext>
                </a:extLst>
              </p:cNvPr>
              <p:cNvSpPr txBox="1"/>
              <p:nvPr/>
            </p:nvSpPr>
            <p:spPr>
              <a:xfrm>
                <a:off x="4095370" y="3102389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3D49A3-756D-4B4C-9A61-689DBAD569AC}"/>
                  </a:ext>
                </a:extLst>
              </p:cNvPr>
              <p:cNvSpPr txBox="1"/>
              <p:nvPr/>
            </p:nvSpPr>
            <p:spPr>
              <a:xfrm>
                <a:off x="4036058" y="294339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878982E-6CB2-E744-8FFC-DF5EBF0DE114}"/>
                  </a:ext>
                </a:extLst>
              </p:cNvPr>
              <p:cNvSpPr txBox="1"/>
              <p:nvPr/>
            </p:nvSpPr>
            <p:spPr>
              <a:xfrm>
                <a:off x="4036058" y="279146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.04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06D84F-E818-9B42-9530-D35B16B98835}"/>
                </a:ext>
              </a:extLst>
            </p:cNvPr>
            <p:cNvSpPr txBox="1"/>
            <p:nvPr/>
          </p:nvSpPr>
          <p:spPr>
            <a:xfrm rot="16200000">
              <a:off x="3739243" y="3056878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3422042-B189-AB42-A587-5EA50E9839E6}"/>
              </a:ext>
            </a:extLst>
          </p:cNvPr>
          <p:cNvGrpSpPr/>
          <p:nvPr/>
        </p:nvGrpSpPr>
        <p:grpSpPr>
          <a:xfrm>
            <a:off x="2736605" y="2508737"/>
            <a:ext cx="1047670" cy="1206461"/>
            <a:chOff x="5169543" y="2507577"/>
            <a:chExt cx="1047670" cy="12064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2E12F1-60D1-9843-BFE4-E50E4E2FE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501" t="9290"/>
            <a:stretch/>
          </p:blipFill>
          <p:spPr>
            <a:xfrm>
              <a:off x="5441430" y="2715846"/>
              <a:ext cx="775783" cy="9981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03ED46-9D4E-6A45-96D6-56E355521122}"/>
                </a:ext>
              </a:extLst>
            </p:cNvPr>
            <p:cNvSpPr txBox="1"/>
            <p:nvPr/>
          </p:nvSpPr>
          <p:spPr>
            <a:xfrm>
              <a:off x="5408166" y="2507577"/>
              <a:ext cx="7521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383ACA-9494-6446-B0AF-538C64941798}"/>
                </a:ext>
              </a:extLst>
            </p:cNvPr>
            <p:cNvGrpSpPr/>
            <p:nvPr/>
          </p:nvGrpSpPr>
          <p:grpSpPr>
            <a:xfrm>
              <a:off x="5219718" y="2764638"/>
              <a:ext cx="304892" cy="828943"/>
              <a:chOff x="5219718" y="2764638"/>
              <a:chExt cx="304892" cy="82894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21A6EF-2F6B-7F48-9F3B-1D8A8B62BE85}"/>
                  </a:ext>
                </a:extLst>
              </p:cNvPr>
              <p:cNvSpPr txBox="1"/>
              <p:nvPr/>
            </p:nvSpPr>
            <p:spPr>
              <a:xfrm>
                <a:off x="5219718" y="3408915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966A2D-7537-8242-8EF9-F0DD684BBF06}"/>
                  </a:ext>
                </a:extLst>
              </p:cNvPr>
              <p:cNvSpPr txBox="1"/>
              <p:nvPr/>
            </p:nvSpPr>
            <p:spPr>
              <a:xfrm>
                <a:off x="5242160" y="3197718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9A7150-6282-1F4F-91B4-CD8C732C3E6B}"/>
                  </a:ext>
                </a:extLst>
              </p:cNvPr>
              <p:cNvSpPr txBox="1"/>
              <p:nvPr/>
            </p:nvSpPr>
            <p:spPr>
              <a:xfrm>
                <a:off x="5280632" y="2764638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BD340D-C629-424D-BFC3-2D6F661A2D21}"/>
                  </a:ext>
                </a:extLst>
              </p:cNvPr>
              <p:cNvSpPr txBox="1"/>
              <p:nvPr/>
            </p:nvSpPr>
            <p:spPr>
              <a:xfrm>
                <a:off x="5242160" y="2978321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.06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D5F5D0-80F7-BD4F-AB0C-83A0967CAC9C}"/>
                </a:ext>
              </a:extLst>
            </p:cNvPr>
            <p:cNvSpPr txBox="1"/>
            <p:nvPr/>
          </p:nvSpPr>
          <p:spPr>
            <a:xfrm rot="16200000">
              <a:off x="4974778" y="3037864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C76423-2DF8-6842-AF15-EB6822D52DE5}"/>
              </a:ext>
            </a:extLst>
          </p:cNvPr>
          <p:cNvGrpSpPr/>
          <p:nvPr/>
        </p:nvGrpSpPr>
        <p:grpSpPr>
          <a:xfrm>
            <a:off x="2715193" y="3681676"/>
            <a:ext cx="1069083" cy="1181474"/>
            <a:chOff x="5148131" y="3656453"/>
            <a:chExt cx="1069083" cy="11814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580487-5094-7E4F-B795-E4267984D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501" t="11019"/>
            <a:stretch/>
          </p:blipFill>
          <p:spPr>
            <a:xfrm>
              <a:off x="5441430" y="3858761"/>
              <a:ext cx="775784" cy="9791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E2C22A-6BBF-F946-9BD8-BAF5A4AA1961}"/>
                </a:ext>
              </a:extLst>
            </p:cNvPr>
            <p:cNvSpPr txBox="1"/>
            <p:nvPr/>
          </p:nvSpPr>
          <p:spPr>
            <a:xfrm>
              <a:off x="5570485" y="3656453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413321-7CE8-4B4C-A217-C0C548982B18}"/>
                </a:ext>
              </a:extLst>
            </p:cNvPr>
            <p:cNvSpPr txBox="1"/>
            <p:nvPr/>
          </p:nvSpPr>
          <p:spPr>
            <a:xfrm>
              <a:off x="5192818" y="4499524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02C470-AA70-8640-9F45-5F863896BCA8}"/>
                </a:ext>
              </a:extLst>
            </p:cNvPr>
            <p:cNvSpPr txBox="1"/>
            <p:nvPr/>
          </p:nvSpPr>
          <p:spPr>
            <a:xfrm>
              <a:off x="5276175" y="429268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F76BF0-65B0-C242-A220-10949C526B5E}"/>
                </a:ext>
              </a:extLst>
            </p:cNvPr>
            <p:cNvSpPr txBox="1"/>
            <p:nvPr/>
          </p:nvSpPr>
          <p:spPr>
            <a:xfrm>
              <a:off x="5239223" y="406199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0F6B58-582C-AE43-B084-19E7D0E2B75B}"/>
                </a:ext>
              </a:extLst>
            </p:cNvPr>
            <p:cNvSpPr txBox="1"/>
            <p:nvPr/>
          </p:nvSpPr>
          <p:spPr>
            <a:xfrm>
              <a:off x="5231525" y="3838098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7D7E7B-7C82-DE44-8D90-ACA004F5E75D}"/>
                </a:ext>
              </a:extLst>
            </p:cNvPr>
            <p:cNvSpPr txBox="1"/>
            <p:nvPr/>
          </p:nvSpPr>
          <p:spPr>
            <a:xfrm rot="16200000">
              <a:off x="4953366" y="4168510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899164-8D35-4F48-8E84-D39EBB1D669B}"/>
              </a:ext>
            </a:extLst>
          </p:cNvPr>
          <p:cNvCxnSpPr>
            <a:cxnSpLocks/>
          </p:cNvCxnSpPr>
          <p:nvPr/>
        </p:nvCxnSpPr>
        <p:spPr>
          <a:xfrm>
            <a:off x="-60324" y="9462050"/>
            <a:ext cx="631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DCAC23-7EE0-514A-9E54-64200E19F601}"/>
              </a:ext>
            </a:extLst>
          </p:cNvPr>
          <p:cNvGrpSpPr/>
          <p:nvPr/>
        </p:nvGrpSpPr>
        <p:grpSpPr>
          <a:xfrm>
            <a:off x="209074" y="2158084"/>
            <a:ext cx="3485252" cy="276999"/>
            <a:chOff x="677364" y="-977862"/>
            <a:chExt cx="3485252" cy="27699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2E61E5-54B4-6447-BCCA-C49FEC473299}"/>
                </a:ext>
              </a:extLst>
            </p:cNvPr>
            <p:cNvSpPr txBox="1"/>
            <p:nvPr/>
          </p:nvSpPr>
          <p:spPr>
            <a:xfrm>
              <a:off x="1752403" y="-977862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ABIDE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1C43D7B-DDFA-5547-95A8-FF7A3E4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64" y="-700863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39F3EA-3927-1F43-89BD-42E4C21CB68D}"/>
              </a:ext>
            </a:extLst>
          </p:cNvPr>
          <p:cNvGrpSpPr/>
          <p:nvPr/>
        </p:nvGrpSpPr>
        <p:grpSpPr>
          <a:xfrm>
            <a:off x="211379" y="4871338"/>
            <a:ext cx="3485252" cy="251760"/>
            <a:chOff x="1344951" y="887476"/>
            <a:chExt cx="3485252" cy="30462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4CEB806-786C-F84E-9005-1219C10C73C7}"/>
                </a:ext>
              </a:extLst>
            </p:cNvPr>
            <p:cNvSpPr txBox="1"/>
            <p:nvPr/>
          </p:nvSpPr>
          <p:spPr>
            <a:xfrm>
              <a:off x="2439413" y="887476"/>
              <a:ext cx="1297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SFARI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EB3E15-4286-5A4A-9564-23F698172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44951" y="1192105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4C23FD-DE78-954C-9A25-A0A5B27670E9}"/>
              </a:ext>
            </a:extLst>
          </p:cNvPr>
          <p:cNvCxnSpPr>
            <a:cxnSpLocks/>
          </p:cNvCxnSpPr>
          <p:nvPr/>
        </p:nvCxnSpPr>
        <p:spPr>
          <a:xfrm flipH="1">
            <a:off x="3880061" y="3044848"/>
            <a:ext cx="0" cy="434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85A313-99C3-4443-B484-520FEABAF1B5}"/>
              </a:ext>
            </a:extLst>
          </p:cNvPr>
          <p:cNvSpPr txBox="1"/>
          <p:nvPr/>
        </p:nvSpPr>
        <p:spPr>
          <a:xfrm>
            <a:off x="4604432" y="2167514"/>
            <a:ext cx="13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Optimal clustering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5A6B780-1FD7-324F-B7D0-257188A16FD4}"/>
              </a:ext>
            </a:extLst>
          </p:cNvPr>
          <p:cNvCxnSpPr>
            <a:cxnSpLocks/>
          </p:cNvCxnSpPr>
          <p:nvPr/>
        </p:nvCxnSpPr>
        <p:spPr>
          <a:xfrm>
            <a:off x="3949000" y="2435083"/>
            <a:ext cx="25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5D6247-63AB-1646-A5FA-B13EADFA8741}"/>
              </a:ext>
            </a:extLst>
          </p:cNvPr>
          <p:cNvGrpSpPr/>
          <p:nvPr/>
        </p:nvGrpSpPr>
        <p:grpSpPr>
          <a:xfrm>
            <a:off x="4604432" y="2575651"/>
            <a:ext cx="1462839" cy="215444"/>
            <a:chOff x="4816457" y="2607735"/>
            <a:chExt cx="1462839" cy="21544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42E30B-2745-7746-ABA7-7D88D4FE424D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57" y="28086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23F55D-9F43-5741-B5D2-881436C5DB7F}"/>
                </a:ext>
              </a:extLst>
            </p:cNvPr>
            <p:cNvSpPr txBox="1"/>
            <p:nvPr/>
          </p:nvSpPr>
          <p:spPr>
            <a:xfrm>
              <a:off x="5118320" y="260773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Background space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00307C7F-6C4B-4B4B-941B-EF62E7E5787A}"/>
              </a:ext>
            </a:extLst>
          </p:cNvPr>
          <p:cNvSpPr txBox="1"/>
          <p:nvPr/>
        </p:nvSpPr>
        <p:spPr>
          <a:xfrm>
            <a:off x="4221664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622A04C-359B-AB42-8ED6-AB167B5943F7}"/>
              </a:ext>
            </a:extLst>
          </p:cNvPr>
          <p:cNvSpPr txBox="1"/>
          <p:nvPr/>
        </p:nvSpPr>
        <p:spPr>
          <a:xfrm>
            <a:off x="5779052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1035290-0D42-AC4E-AD87-0A3CD3A3A0C7}"/>
              </a:ext>
            </a:extLst>
          </p:cNvPr>
          <p:cNvGrpSpPr/>
          <p:nvPr/>
        </p:nvGrpSpPr>
        <p:grpSpPr>
          <a:xfrm>
            <a:off x="4691530" y="4251505"/>
            <a:ext cx="1462839" cy="215444"/>
            <a:chOff x="4968857" y="2767015"/>
            <a:chExt cx="1462839" cy="21544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F9110B-46E7-9942-A74E-F96DECE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57" y="29610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52BCAED-8837-2141-8684-509AE0F893A7}"/>
                </a:ext>
              </a:extLst>
            </p:cNvPr>
            <p:cNvSpPr txBox="1"/>
            <p:nvPr/>
          </p:nvSpPr>
          <p:spPr>
            <a:xfrm>
              <a:off x="5337465" y="276701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Salient space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32D81BD-6482-E742-9B3E-A3E9D6F3DD31}"/>
              </a:ext>
            </a:extLst>
          </p:cNvPr>
          <p:cNvGrpSpPr/>
          <p:nvPr/>
        </p:nvGrpSpPr>
        <p:grpSpPr>
          <a:xfrm>
            <a:off x="4562895" y="5860999"/>
            <a:ext cx="1544390" cy="215444"/>
            <a:chOff x="4824007" y="6031100"/>
            <a:chExt cx="1544390" cy="21544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914F85-171F-3A44-B719-604A4D4100E7}"/>
                </a:ext>
              </a:extLst>
            </p:cNvPr>
            <p:cNvCxnSpPr>
              <a:cxnSpLocks/>
            </p:cNvCxnSpPr>
            <p:nvPr/>
          </p:nvCxnSpPr>
          <p:spPr>
            <a:xfrm>
              <a:off x="4824007" y="6224728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0C1796C-EF60-8B4A-A46C-42B45FE68042}"/>
                </a:ext>
              </a:extLst>
            </p:cNvPr>
            <p:cNvSpPr txBox="1"/>
            <p:nvPr/>
          </p:nvSpPr>
          <p:spPr>
            <a:xfrm>
              <a:off x="5335086" y="603110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VAE  space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5193754C-8FEE-7044-A738-45DBCAF702E2}"/>
              </a:ext>
            </a:extLst>
          </p:cNvPr>
          <p:cNvSpPr txBox="1"/>
          <p:nvPr/>
        </p:nvSpPr>
        <p:spPr>
          <a:xfrm>
            <a:off x="5824689" y="451285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0D5A96-DAC9-3E47-B2D9-2B4D1FD98DCA}"/>
              </a:ext>
            </a:extLst>
          </p:cNvPr>
          <p:cNvSpPr txBox="1"/>
          <p:nvPr/>
        </p:nvSpPr>
        <p:spPr>
          <a:xfrm>
            <a:off x="4193357" y="450478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CE5EE2-0726-6B48-BC3C-569949053B93}"/>
              </a:ext>
            </a:extLst>
          </p:cNvPr>
          <p:cNvSpPr txBox="1"/>
          <p:nvPr/>
        </p:nvSpPr>
        <p:spPr>
          <a:xfrm>
            <a:off x="4211504" y="609243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70F3871-F54A-174D-9E06-65CDE1B39084}"/>
              </a:ext>
            </a:extLst>
          </p:cNvPr>
          <p:cNvSpPr txBox="1"/>
          <p:nvPr/>
        </p:nvSpPr>
        <p:spPr>
          <a:xfrm>
            <a:off x="5809879" y="6043252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B53721-0556-AF42-A9CB-FB52931971B5}"/>
              </a:ext>
            </a:extLst>
          </p:cNvPr>
          <p:cNvGrpSpPr/>
          <p:nvPr/>
        </p:nvGrpSpPr>
        <p:grpSpPr>
          <a:xfrm>
            <a:off x="1508464" y="3680443"/>
            <a:ext cx="1087916" cy="1188292"/>
            <a:chOff x="3941402" y="3615115"/>
            <a:chExt cx="1087916" cy="1188292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4A17D4-87A2-A340-829E-2D619A961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8813" t="10307"/>
            <a:stretch/>
          </p:blipFill>
          <p:spPr>
            <a:xfrm>
              <a:off x="4245963" y="3816402"/>
              <a:ext cx="783355" cy="987005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ACDA977-7079-C443-9441-366A24E0C4F5}"/>
                </a:ext>
              </a:extLst>
            </p:cNvPr>
            <p:cNvSpPr txBox="1"/>
            <p:nvPr/>
          </p:nvSpPr>
          <p:spPr>
            <a:xfrm>
              <a:off x="4420982" y="3615115"/>
              <a:ext cx="41072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F76E253-F675-194C-8934-529D90EC7703}"/>
                </a:ext>
              </a:extLst>
            </p:cNvPr>
            <p:cNvGrpSpPr/>
            <p:nvPr/>
          </p:nvGrpSpPr>
          <p:grpSpPr>
            <a:xfrm>
              <a:off x="4036058" y="3851280"/>
              <a:ext cx="282450" cy="808518"/>
              <a:chOff x="4036058" y="3851280"/>
              <a:chExt cx="282450" cy="808518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DD9D9AA-FA8A-F245-9995-3D9E34338868}"/>
                  </a:ext>
                </a:extLst>
              </p:cNvPr>
              <p:cNvSpPr txBox="1"/>
              <p:nvPr/>
            </p:nvSpPr>
            <p:spPr>
              <a:xfrm>
                <a:off x="4095370" y="447513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D190B76-00F1-2043-B339-78771B968D74}"/>
                  </a:ext>
                </a:extLst>
              </p:cNvPr>
              <p:cNvSpPr txBox="1"/>
              <p:nvPr/>
            </p:nvSpPr>
            <p:spPr>
              <a:xfrm>
                <a:off x="4036058" y="426829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76B1449-39DF-9A48-9D1E-961AADA5CC61}"/>
                  </a:ext>
                </a:extLst>
              </p:cNvPr>
              <p:cNvSpPr txBox="1"/>
              <p:nvPr/>
            </p:nvSpPr>
            <p:spPr>
              <a:xfrm>
                <a:off x="4074530" y="4052256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1D677E-AEEA-E642-B730-7E8268089293}"/>
                  </a:ext>
                </a:extLst>
              </p:cNvPr>
              <p:cNvSpPr txBox="1"/>
              <p:nvPr/>
            </p:nvSpPr>
            <p:spPr>
              <a:xfrm>
                <a:off x="4036058" y="385128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.15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CEEB8E-7A0F-A048-9FBE-15000CC88F9C}"/>
                </a:ext>
              </a:extLst>
            </p:cNvPr>
            <p:cNvSpPr txBox="1"/>
            <p:nvPr/>
          </p:nvSpPr>
          <p:spPr>
            <a:xfrm rot="16200000">
              <a:off x="3746637" y="4182327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564800-40DD-1D44-BE5A-461272B81681}"/>
              </a:ext>
            </a:extLst>
          </p:cNvPr>
          <p:cNvSpPr/>
          <p:nvPr/>
        </p:nvSpPr>
        <p:spPr>
          <a:xfrm>
            <a:off x="199638" y="2444512"/>
            <a:ext cx="52590" cy="220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1C151C-2115-844F-8815-F0B81F492A82}"/>
              </a:ext>
            </a:extLst>
          </p:cNvPr>
          <p:cNvSpPr/>
          <p:nvPr/>
        </p:nvSpPr>
        <p:spPr>
          <a:xfrm>
            <a:off x="3267984" y="6496960"/>
            <a:ext cx="186514" cy="8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27E09788-004E-AF44-B3D5-1E97D8E6F42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431"/>
          <a:stretch/>
        </p:blipFill>
        <p:spPr>
          <a:xfrm>
            <a:off x="5306093" y="4653238"/>
            <a:ext cx="1221926" cy="126078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52274609-04E7-274D-83DD-E90165ADD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0964"/>
          <a:stretch/>
        </p:blipFill>
        <p:spPr>
          <a:xfrm>
            <a:off x="5301633" y="6270071"/>
            <a:ext cx="1214012" cy="1231409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050F3996-A8F4-EE46-9865-2604038B1D9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791"/>
          <a:stretch/>
        </p:blipFill>
        <p:spPr>
          <a:xfrm>
            <a:off x="5301633" y="2991204"/>
            <a:ext cx="1221927" cy="1241854"/>
          </a:xfrm>
          <a:prstGeom prst="rect">
            <a:avLst/>
          </a:prstGeom>
        </p:spPr>
      </p:pic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D62A06-7FA6-8D4E-91C1-452D1228A89F}"/>
              </a:ext>
            </a:extLst>
          </p:cNvPr>
          <p:cNvCxnSpPr>
            <a:cxnSpLocks/>
          </p:cNvCxnSpPr>
          <p:nvPr/>
        </p:nvCxnSpPr>
        <p:spPr>
          <a:xfrm>
            <a:off x="7088710" y="1375153"/>
            <a:ext cx="0" cy="79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5FC604F1-78B5-EE4B-9218-47A701616EE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593" t="11425" r="64576" b="-5870"/>
          <a:stretch/>
        </p:blipFill>
        <p:spPr>
          <a:xfrm>
            <a:off x="4038801" y="2991256"/>
            <a:ext cx="1147477" cy="1297978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27A0EADA-5909-C244-8025-1DF8174C910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5331" t="10717" r="37169" b="-3093"/>
          <a:stretch/>
        </p:blipFill>
        <p:spPr>
          <a:xfrm>
            <a:off x="4041085" y="4685026"/>
            <a:ext cx="1141883" cy="1278558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ED779203-B77F-2749-8F8E-C04B8322550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3109" t="11147" r="9298"/>
          <a:stretch/>
        </p:blipFill>
        <p:spPr>
          <a:xfrm>
            <a:off x="4070852" y="6277145"/>
            <a:ext cx="1101119" cy="11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19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619FE70-7B2C-AA40-974D-9F1789B93D04}"/>
              </a:ext>
            </a:extLst>
          </p:cNvPr>
          <p:cNvGrpSpPr/>
          <p:nvPr/>
        </p:nvGrpSpPr>
        <p:grpSpPr>
          <a:xfrm>
            <a:off x="57668" y="5045745"/>
            <a:ext cx="1420620" cy="2490265"/>
            <a:chOff x="2445640" y="4893139"/>
            <a:chExt cx="1420620" cy="24902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449565-6DB9-E44C-BAE0-8B3FD223B648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47110"/>
              <a:chOff x="2445640" y="4893139"/>
              <a:chExt cx="1420620" cy="234711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9FE8BCA-E140-1640-9C69-DF7FB1BC078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69273"/>
                <a:chOff x="2453355" y="4970976"/>
                <a:chExt cx="1357815" cy="226927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51B634A-15E4-6042-A90B-D7EFF57CB17E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69273"/>
                  <a:chOff x="2597046" y="4970976"/>
                  <a:chExt cx="1214124" cy="2269273"/>
                </a:xfrm>
              </p:grpSpPr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76F903AA-232C-B348-85BE-D0F5FE8EE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1802" r="-113" b="2924"/>
                  <a:stretch/>
                </p:blipFill>
                <p:spPr>
                  <a:xfrm>
                    <a:off x="2597046" y="4970976"/>
                    <a:ext cx="1098370" cy="2269273"/>
                  </a:xfrm>
                  <a:prstGeom prst="rect">
                    <a:avLst/>
                  </a:prstGeom>
                </p:spPr>
              </p:pic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31CE871-3980-0D4D-B844-34EF4F57035E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5C99F28-9FED-4440-99BF-1171F70302BD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F989A8-35B2-8745-8C65-12D7EABFEC2A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976EB6-4DE6-C345-8F51-1EEFD016D7C8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1587B-3E16-C246-8E2D-0AFA6D26561D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A8BDD-9B8C-7E4F-9E63-D9E99DF32CED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84C7C0-8D95-A846-A27B-CC04C140C9D0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63573-A02D-BD4E-94C6-099F648A03A2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814165-A3EB-C943-A53D-572B38E31A65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CB4563-C8EE-314C-B451-DA53BDE2681F}"/>
                </a:ext>
              </a:extLst>
            </p:cNvPr>
            <p:cNvSpPr txBox="1"/>
            <p:nvPr/>
          </p:nvSpPr>
          <p:spPr>
            <a:xfrm>
              <a:off x="2787963" y="7229516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AA56B9-EBA4-6E4D-BECE-9EB499EAA92B}"/>
              </a:ext>
            </a:extLst>
          </p:cNvPr>
          <p:cNvSpPr/>
          <p:nvPr/>
        </p:nvSpPr>
        <p:spPr>
          <a:xfrm>
            <a:off x="171334" y="1969975"/>
            <a:ext cx="6474640" cy="559087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77EE5-0465-9243-9F25-3E1D0CC22C3D}"/>
              </a:ext>
            </a:extLst>
          </p:cNvPr>
          <p:cNvSpPr/>
          <p:nvPr/>
        </p:nvSpPr>
        <p:spPr>
          <a:xfrm>
            <a:off x="3285637" y="6228555"/>
            <a:ext cx="206080" cy="60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0002E-BA6E-464D-80FF-FF14E840F236}"/>
              </a:ext>
            </a:extLst>
          </p:cNvPr>
          <p:cNvSpPr/>
          <p:nvPr/>
        </p:nvSpPr>
        <p:spPr>
          <a:xfrm>
            <a:off x="3193246" y="5012489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EEFCC0-93A3-1B44-9CD1-9D7B7B6CCAE9}"/>
              </a:ext>
            </a:extLst>
          </p:cNvPr>
          <p:cNvGrpSpPr/>
          <p:nvPr/>
        </p:nvGrpSpPr>
        <p:grpSpPr>
          <a:xfrm>
            <a:off x="171334" y="2476757"/>
            <a:ext cx="1136110" cy="2378457"/>
            <a:chOff x="2564172" y="2469534"/>
            <a:chExt cx="1136110" cy="237845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41B005-95E2-E144-AA46-808C5091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99" t="2559" r="2800" b="2805"/>
            <a:stretch/>
          </p:blipFill>
          <p:spPr>
            <a:xfrm>
              <a:off x="2623483" y="2469534"/>
              <a:ext cx="1022754" cy="22561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E76165-A309-1A4E-B777-C365D56614C4}"/>
                </a:ext>
              </a:extLst>
            </p:cNvPr>
            <p:cNvSpPr txBox="1"/>
            <p:nvPr/>
          </p:nvSpPr>
          <p:spPr>
            <a:xfrm>
              <a:off x="2686000" y="2515193"/>
              <a:ext cx="5421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WISC (PCA)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47E560-0866-6542-8AA8-9563C966EA58}"/>
                </a:ext>
              </a:extLst>
            </p:cNvPr>
            <p:cNvSpPr txBox="1"/>
            <p:nvPr/>
          </p:nvSpPr>
          <p:spPr>
            <a:xfrm>
              <a:off x="2564172" y="2699138"/>
              <a:ext cx="663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Vineland (PCA)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391D27-5933-EF40-9D25-85AC367B0257}"/>
                </a:ext>
              </a:extLst>
            </p:cNvPr>
            <p:cNvSpPr txBox="1"/>
            <p:nvPr/>
          </p:nvSpPr>
          <p:spPr>
            <a:xfrm>
              <a:off x="2625086" y="286985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C0B0E-C29F-4C4D-80AA-D3D0F229E653}"/>
                </a:ext>
              </a:extLst>
            </p:cNvPr>
            <p:cNvSpPr txBox="1"/>
            <p:nvPr/>
          </p:nvSpPr>
          <p:spPr>
            <a:xfrm>
              <a:off x="2671573" y="3046632"/>
              <a:ext cx="5565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(PCA)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3CD3E-2D14-714F-AD80-580F9950715C}"/>
                </a:ext>
              </a:extLst>
            </p:cNvPr>
            <p:cNvSpPr txBox="1"/>
            <p:nvPr/>
          </p:nvSpPr>
          <p:spPr>
            <a:xfrm>
              <a:off x="2666764" y="3207153"/>
              <a:ext cx="5725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Social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BC742-DAE1-4F45-9E00-FDAC8D165B2D}"/>
                </a:ext>
              </a:extLst>
            </p:cNvPr>
            <p:cNvSpPr txBox="1"/>
            <p:nvPr/>
          </p:nvSpPr>
          <p:spPr>
            <a:xfrm>
              <a:off x="2689206" y="3379588"/>
              <a:ext cx="55015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Total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9EBB3B-495A-F646-8052-A0741D68564A}"/>
                </a:ext>
              </a:extLst>
            </p:cNvPr>
            <p:cNvSpPr txBox="1"/>
            <p:nvPr/>
          </p:nvSpPr>
          <p:spPr>
            <a:xfrm>
              <a:off x="2937672" y="3540094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A83219-C7F7-C047-8F5C-F6EE672D3037}"/>
                </a:ext>
              </a:extLst>
            </p:cNvPr>
            <p:cNvSpPr txBox="1"/>
            <p:nvPr/>
          </p:nvSpPr>
          <p:spPr>
            <a:xfrm>
              <a:off x="3086011" y="3716873"/>
              <a:ext cx="4940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ADI (PCA)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C58E7-214A-EB49-80F3-CA354C016BC8}"/>
                </a:ext>
              </a:extLst>
            </p:cNvPr>
            <p:cNvSpPr txBox="1"/>
            <p:nvPr/>
          </p:nvSpPr>
          <p:spPr>
            <a:xfrm>
              <a:off x="3086011" y="389424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7E75A-B530-D945-86E6-A404A99B6584}"/>
                </a:ext>
              </a:extLst>
            </p:cNvPr>
            <p:cNvSpPr txBox="1"/>
            <p:nvPr/>
          </p:nvSpPr>
          <p:spPr>
            <a:xfrm>
              <a:off x="3086011" y="4226429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03EA6-5FD3-8F42-829F-DB04EDE749F0}"/>
                </a:ext>
              </a:extLst>
            </p:cNvPr>
            <p:cNvSpPr txBox="1"/>
            <p:nvPr/>
          </p:nvSpPr>
          <p:spPr>
            <a:xfrm>
              <a:off x="3086011" y="4060338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EE36D0-32A1-1B48-BBA7-B04D81EEF31C}"/>
                </a:ext>
              </a:extLst>
            </p:cNvPr>
            <p:cNvSpPr txBox="1"/>
            <p:nvPr/>
          </p:nvSpPr>
          <p:spPr>
            <a:xfrm>
              <a:off x="3086011" y="437316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Scanning Site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0BB95E-27B5-1842-BC41-C35B4E1B4062}"/>
                </a:ext>
              </a:extLst>
            </p:cNvPr>
            <p:cNvSpPr txBox="1"/>
            <p:nvPr/>
          </p:nvSpPr>
          <p:spPr>
            <a:xfrm>
              <a:off x="2737829" y="4694103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A51F9C-0034-4444-B632-B940C3C74923}"/>
              </a:ext>
            </a:extLst>
          </p:cNvPr>
          <p:cNvGrpSpPr/>
          <p:nvPr/>
        </p:nvGrpSpPr>
        <p:grpSpPr>
          <a:xfrm>
            <a:off x="1535156" y="6345577"/>
            <a:ext cx="1044021" cy="1160534"/>
            <a:chOff x="3906448" y="6290501"/>
            <a:chExt cx="1044021" cy="116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3F35FF-3A6D-EF48-A3FF-9136992F7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167" t="10681" b="1"/>
            <a:stretch/>
          </p:blipFill>
          <p:spPr>
            <a:xfrm>
              <a:off x="4171013" y="6468160"/>
              <a:ext cx="779456" cy="9828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6944A6-4A1F-3049-B763-9C92F04CF6E9}"/>
                </a:ext>
              </a:extLst>
            </p:cNvPr>
            <p:cNvSpPr txBox="1"/>
            <p:nvPr/>
          </p:nvSpPr>
          <p:spPr>
            <a:xfrm>
              <a:off x="4369339" y="629050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A3A27F-ADC1-2E44-9E43-1BC3EA726A46}"/>
                </a:ext>
              </a:extLst>
            </p:cNvPr>
            <p:cNvGrpSpPr/>
            <p:nvPr/>
          </p:nvGrpSpPr>
          <p:grpSpPr>
            <a:xfrm>
              <a:off x="3951396" y="6493787"/>
              <a:ext cx="306495" cy="786106"/>
              <a:chOff x="3951396" y="6493787"/>
              <a:chExt cx="306495" cy="78610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64EDC0-ADCD-C74E-BF57-E329592A15B0}"/>
                  </a:ext>
                </a:extLst>
              </p:cNvPr>
              <p:cNvSpPr txBox="1"/>
              <p:nvPr/>
            </p:nvSpPr>
            <p:spPr>
              <a:xfrm>
                <a:off x="3951396" y="7095227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-.04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C0A4A6-0871-C84D-BFEA-8C08204B4577}"/>
                  </a:ext>
                </a:extLst>
              </p:cNvPr>
              <p:cNvSpPr txBox="1"/>
              <p:nvPr/>
            </p:nvSpPr>
            <p:spPr>
              <a:xfrm>
                <a:off x="4034753" y="6897883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CE94D3-2A72-0A4B-8DCF-9959D0427123}"/>
                  </a:ext>
                </a:extLst>
              </p:cNvPr>
              <p:cNvSpPr txBox="1"/>
              <p:nvPr/>
            </p:nvSpPr>
            <p:spPr>
              <a:xfrm>
                <a:off x="3975441" y="670286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C7F942-8882-A642-B297-D2ABB867E75F}"/>
                  </a:ext>
                </a:extLst>
              </p:cNvPr>
              <p:cNvSpPr txBox="1"/>
              <p:nvPr/>
            </p:nvSpPr>
            <p:spPr>
              <a:xfrm>
                <a:off x="3975441" y="649378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5141EC-FEE0-3F48-8F68-443D5D9DE0D8}"/>
                </a:ext>
              </a:extLst>
            </p:cNvPr>
            <p:cNvSpPr txBox="1"/>
            <p:nvPr/>
          </p:nvSpPr>
          <p:spPr>
            <a:xfrm rot="16200000">
              <a:off x="3711683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B41B4C-B3BC-DA4C-9455-4D631942A58A}"/>
              </a:ext>
            </a:extLst>
          </p:cNvPr>
          <p:cNvGrpSpPr/>
          <p:nvPr/>
        </p:nvGrpSpPr>
        <p:grpSpPr>
          <a:xfrm>
            <a:off x="2737214" y="6326468"/>
            <a:ext cx="1046804" cy="1179643"/>
            <a:chOff x="5100485" y="6271392"/>
            <a:chExt cx="1046804" cy="11796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A7E7C-7985-584A-BC09-3E6EB6033711}"/>
                </a:ext>
              </a:extLst>
            </p:cNvPr>
            <p:cNvSpPr txBox="1"/>
            <p:nvPr/>
          </p:nvSpPr>
          <p:spPr>
            <a:xfrm>
              <a:off x="5489952" y="6271392"/>
              <a:ext cx="4988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6C9F15-01B7-254C-9B26-DC088805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704" t="9528"/>
            <a:stretch/>
          </p:blipFill>
          <p:spPr>
            <a:xfrm>
              <a:off x="5362731" y="6455460"/>
              <a:ext cx="784558" cy="99557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A46C23-BDBF-2A47-9D74-A7C31D40AB59}"/>
                </a:ext>
              </a:extLst>
            </p:cNvPr>
            <p:cNvGrpSpPr/>
            <p:nvPr/>
          </p:nvGrpSpPr>
          <p:grpSpPr>
            <a:xfrm>
              <a:off x="5145511" y="6486246"/>
              <a:ext cx="310315" cy="778775"/>
              <a:chOff x="3943773" y="5269696"/>
              <a:chExt cx="310315" cy="77877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49E7A5-9040-C342-BBBC-8ED86E9229FB}"/>
                  </a:ext>
                </a:extLst>
              </p:cNvPr>
              <p:cNvSpPr txBox="1"/>
              <p:nvPr/>
            </p:nvSpPr>
            <p:spPr>
              <a:xfrm>
                <a:off x="3943773" y="5863805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7404CD-5747-A44F-ABA7-3190D5C74901}"/>
                  </a:ext>
                </a:extLst>
              </p:cNvPr>
              <p:cNvSpPr txBox="1"/>
              <p:nvPr/>
            </p:nvSpPr>
            <p:spPr>
              <a:xfrm>
                <a:off x="4025192" y="5694011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F0E91F-53E3-3744-9BA4-D68BCC3396F3}"/>
                  </a:ext>
                </a:extLst>
              </p:cNvPr>
              <p:cNvSpPr txBox="1"/>
              <p:nvPr/>
            </p:nvSpPr>
            <p:spPr>
              <a:xfrm>
                <a:off x="3967017" y="5531823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BEB80C-1B21-894F-BA5F-7CE211184C24}"/>
                  </a:ext>
                </a:extLst>
              </p:cNvPr>
              <p:cNvSpPr txBox="1"/>
              <p:nvPr/>
            </p:nvSpPr>
            <p:spPr>
              <a:xfrm>
                <a:off x="3971638" y="526969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611796-7BBC-9A44-8A89-B7E48D877174}"/>
                </a:ext>
              </a:extLst>
            </p:cNvPr>
            <p:cNvSpPr txBox="1"/>
            <p:nvPr/>
          </p:nvSpPr>
          <p:spPr>
            <a:xfrm rot="16200000">
              <a:off x="4905720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A520B35-5DDE-C641-9DE5-432CCCDF0CEF}"/>
              </a:ext>
            </a:extLst>
          </p:cNvPr>
          <p:cNvGrpSpPr/>
          <p:nvPr/>
        </p:nvGrpSpPr>
        <p:grpSpPr>
          <a:xfrm>
            <a:off x="2706419" y="5156375"/>
            <a:ext cx="1076092" cy="1191573"/>
            <a:chOff x="5053648" y="5045152"/>
            <a:chExt cx="1076092" cy="1191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68BE31-A530-3C43-A660-9D48F3856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625" t="9887"/>
            <a:stretch/>
          </p:blipFill>
          <p:spPr>
            <a:xfrm>
              <a:off x="5366322" y="5245100"/>
              <a:ext cx="763418" cy="9916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5C69E-AC8A-5341-9556-EB6824EA745B}"/>
                </a:ext>
              </a:extLst>
            </p:cNvPr>
            <p:cNvSpPr txBox="1"/>
            <p:nvPr/>
          </p:nvSpPr>
          <p:spPr>
            <a:xfrm>
              <a:off x="5359229" y="5045152"/>
              <a:ext cx="75212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C36B28-408B-A048-82FF-B63975762E18}"/>
                </a:ext>
              </a:extLst>
            </p:cNvPr>
            <p:cNvGrpSpPr/>
            <p:nvPr/>
          </p:nvGrpSpPr>
          <p:grpSpPr>
            <a:xfrm>
              <a:off x="5120171" y="5243035"/>
              <a:ext cx="320922" cy="818859"/>
              <a:chOff x="3917546" y="5267276"/>
              <a:chExt cx="320922" cy="8188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F8F121-408D-7C47-B72E-E449027641F4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DBF35F-482E-F54D-B9F4-62E163F6A251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A57EB9A-79DB-1B42-B07B-70ABF4A6D075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6C0D4E-A68B-9F4F-8104-66E694AB90B0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0DF2E6-FB18-7E4A-B150-2A3163F8DC28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F50F1C-FE9C-C246-9A82-5B57F541996D}"/>
                </a:ext>
              </a:extLst>
            </p:cNvPr>
            <p:cNvSpPr txBox="1"/>
            <p:nvPr/>
          </p:nvSpPr>
          <p:spPr>
            <a:xfrm rot="16200000">
              <a:off x="4858883" y="5536542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FA03D-13F9-A04C-B4C8-0DBBC1A0106D}"/>
              </a:ext>
            </a:extLst>
          </p:cNvPr>
          <p:cNvGrpSpPr/>
          <p:nvPr/>
        </p:nvGrpSpPr>
        <p:grpSpPr>
          <a:xfrm>
            <a:off x="1489731" y="5156500"/>
            <a:ext cx="1088214" cy="1201623"/>
            <a:chOff x="3844706" y="5047946"/>
            <a:chExt cx="1088214" cy="12016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9FB06-838B-674A-9657-7CFCC21FD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719" t="11027"/>
            <a:stretch/>
          </p:blipFill>
          <p:spPr>
            <a:xfrm>
              <a:off x="4148528" y="5270500"/>
              <a:ext cx="784392" cy="9790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663DD7-6C6C-2F46-B7BF-AD79BAA19022}"/>
                </a:ext>
              </a:extLst>
            </p:cNvPr>
            <p:cNvSpPr txBox="1"/>
            <p:nvPr/>
          </p:nvSpPr>
          <p:spPr>
            <a:xfrm>
              <a:off x="4235579" y="5047946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Genotype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94A0BD-FACD-9E49-87FD-D078FE6781CD}"/>
                </a:ext>
              </a:extLst>
            </p:cNvPr>
            <p:cNvGrpSpPr/>
            <p:nvPr/>
          </p:nvGrpSpPr>
          <p:grpSpPr>
            <a:xfrm>
              <a:off x="3917546" y="5267276"/>
              <a:ext cx="320922" cy="818859"/>
              <a:chOff x="3917546" y="5267276"/>
              <a:chExt cx="320922" cy="81885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3879E9-3D38-4045-BDBA-747A9A9F6086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F6FA12-7F42-F84B-922D-B39C4CA71183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D722CC-2C74-0B4C-97C1-3551AE049FF0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FCFDC2-0481-2143-ABB8-A56A4162A608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79B0A7-424B-8945-B0C0-35D1A6C16C3B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F719C6-FB4B-554B-A4B0-12DE809C3155}"/>
                </a:ext>
              </a:extLst>
            </p:cNvPr>
            <p:cNvSpPr txBox="1"/>
            <p:nvPr/>
          </p:nvSpPr>
          <p:spPr>
            <a:xfrm rot="16200000">
              <a:off x="3649941" y="5606413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209358-11AA-B048-BA9C-9CC0166AF324}"/>
              </a:ext>
            </a:extLst>
          </p:cNvPr>
          <p:cNvGrpSpPr/>
          <p:nvPr/>
        </p:nvGrpSpPr>
        <p:grpSpPr>
          <a:xfrm>
            <a:off x="1501070" y="2511432"/>
            <a:ext cx="1073900" cy="1212068"/>
            <a:chOff x="3934008" y="2494230"/>
            <a:chExt cx="1073900" cy="12120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8CB729-195C-6E4B-9D93-CDF8EB8AC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397" t="11116"/>
            <a:stretch/>
          </p:blipFill>
          <p:spPr>
            <a:xfrm>
              <a:off x="4230973" y="2728210"/>
              <a:ext cx="776935" cy="9780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B5A775-5508-DA41-84DD-914013FC5CC9}"/>
                </a:ext>
              </a:extLst>
            </p:cNvPr>
            <p:cNvSpPr txBox="1"/>
            <p:nvPr/>
          </p:nvSpPr>
          <p:spPr>
            <a:xfrm>
              <a:off x="4277898" y="2494230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ADOS total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2B6BBB1-579F-C94C-9091-1B7E337CC964}"/>
                </a:ext>
              </a:extLst>
            </p:cNvPr>
            <p:cNvGrpSpPr/>
            <p:nvPr/>
          </p:nvGrpSpPr>
          <p:grpSpPr>
            <a:xfrm>
              <a:off x="4012014" y="2791465"/>
              <a:ext cx="306494" cy="803464"/>
              <a:chOff x="4012014" y="2791465"/>
              <a:chExt cx="306494" cy="80346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099FC1-2F4C-B548-B99C-47C0CE7B51FA}"/>
                  </a:ext>
                </a:extLst>
              </p:cNvPr>
              <p:cNvSpPr txBox="1"/>
              <p:nvPr/>
            </p:nvSpPr>
            <p:spPr>
              <a:xfrm>
                <a:off x="4012014" y="3410263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6AC229-12FE-634A-B952-4A6C20A19B7F}"/>
                  </a:ext>
                </a:extLst>
              </p:cNvPr>
              <p:cNvSpPr txBox="1"/>
              <p:nvPr/>
            </p:nvSpPr>
            <p:spPr>
              <a:xfrm>
                <a:off x="4013616" y="3256771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E00909-3B6B-3A41-984C-43C00C2EFA6B}"/>
                  </a:ext>
                </a:extLst>
              </p:cNvPr>
              <p:cNvSpPr txBox="1"/>
              <p:nvPr/>
            </p:nvSpPr>
            <p:spPr>
              <a:xfrm>
                <a:off x="4095370" y="3102389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3D49A3-756D-4B4C-9A61-689DBAD569AC}"/>
                  </a:ext>
                </a:extLst>
              </p:cNvPr>
              <p:cNvSpPr txBox="1"/>
              <p:nvPr/>
            </p:nvSpPr>
            <p:spPr>
              <a:xfrm>
                <a:off x="4036058" y="294339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878982E-6CB2-E744-8FFC-DF5EBF0DE114}"/>
                  </a:ext>
                </a:extLst>
              </p:cNvPr>
              <p:cNvSpPr txBox="1"/>
              <p:nvPr/>
            </p:nvSpPr>
            <p:spPr>
              <a:xfrm>
                <a:off x="4036058" y="279146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.04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06D84F-E818-9B42-9530-D35B16B98835}"/>
                </a:ext>
              </a:extLst>
            </p:cNvPr>
            <p:cNvSpPr txBox="1"/>
            <p:nvPr/>
          </p:nvSpPr>
          <p:spPr>
            <a:xfrm rot="16200000">
              <a:off x="3739243" y="3056878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3422042-B189-AB42-A587-5EA50E9839E6}"/>
              </a:ext>
            </a:extLst>
          </p:cNvPr>
          <p:cNvGrpSpPr/>
          <p:nvPr/>
        </p:nvGrpSpPr>
        <p:grpSpPr>
          <a:xfrm>
            <a:off x="2736605" y="2508737"/>
            <a:ext cx="1047670" cy="1206461"/>
            <a:chOff x="5169543" y="2507577"/>
            <a:chExt cx="1047670" cy="12064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2E12F1-60D1-9843-BFE4-E50E4E2FE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501" t="9290"/>
            <a:stretch/>
          </p:blipFill>
          <p:spPr>
            <a:xfrm>
              <a:off x="5441430" y="2715846"/>
              <a:ext cx="775783" cy="9981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03ED46-9D4E-6A45-96D6-56E355521122}"/>
                </a:ext>
              </a:extLst>
            </p:cNvPr>
            <p:cNvSpPr txBox="1"/>
            <p:nvPr/>
          </p:nvSpPr>
          <p:spPr>
            <a:xfrm>
              <a:off x="5408166" y="2507577"/>
              <a:ext cx="7521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383ACA-9494-6446-B0AF-538C64941798}"/>
                </a:ext>
              </a:extLst>
            </p:cNvPr>
            <p:cNvGrpSpPr/>
            <p:nvPr/>
          </p:nvGrpSpPr>
          <p:grpSpPr>
            <a:xfrm>
              <a:off x="5219718" y="2764638"/>
              <a:ext cx="304892" cy="828943"/>
              <a:chOff x="5219718" y="2764638"/>
              <a:chExt cx="304892" cy="82894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21A6EF-2F6B-7F48-9F3B-1D8A8B62BE85}"/>
                  </a:ext>
                </a:extLst>
              </p:cNvPr>
              <p:cNvSpPr txBox="1"/>
              <p:nvPr/>
            </p:nvSpPr>
            <p:spPr>
              <a:xfrm>
                <a:off x="5219718" y="3408915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966A2D-7537-8242-8EF9-F0DD684BBF06}"/>
                  </a:ext>
                </a:extLst>
              </p:cNvPr>
              <p:cNvSpPr txBox="1"/>
              <p:nvPr/>
            </p:nvSpPr>
            <p:spPr>
              <a:xfrm>
                <a:off x="5242160" y="3197718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9A7150-6282-1F4F-91B4-CD8C732C3E6B}"/>
                  </a:ext>
                </a:extLst>
              </p:cNvPr>
              <p:cNvSpPr txBox="1"/>
              <p:nvPr/>
            </p:nvSpPr>
            <p:spPr>
              <a:xfrm>
                <a:off x="5280632" y="2764638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BD340D-C629-424D-BFC3-2D6F661A2D21}"/>
                  </a:ext>
                </a:extLst>
              </p:cNvPr>
              <p:cNvSpPr txBox="1"/>
              <p:nvPr/>
            </p:nvSpPr>
            <p:spPr>
              <a:xfrm>
                <a:off x="5242160" y="2978321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.06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D5F5D0-80F7-BD4F-AB0C-83A0967CAC9C}"/>
                </a:ext>
              </a:extLst>
            </p:cNvPr>
            <p:cNvSpPr txBox="1"/>
            <p:nvPr/>
          </p:nvSpPr>
          <p:spPr>
            <a:xfrm rot="16200000">
              <a:off x="4974778" y="3037864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C76423-2DF8-6842-AF15-EB6822D52DE5}"/>
              </a:ext>
            </a:extLst>
          </p:cNvPr>
          <p:cNvGrpSpPr/>
          <p:nvPr/>
        </p:nvGrpSpPr>
        <p:grpSpPr>
          <a:xfrm>
            <a:off x="2715193" y="3681676"/>
            <a:ext cx="1069083" cy="1181474"/>
            <a:chOff x="5148131" y="3656453"/>
            <a:chExt cx="1069083" cy="11814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580487-5094-7E4F-B795-E4267984D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501" t="11019"/>
            <a:stretch/>
          </p:blipFill>
          <p:spPr>
            <a:xfrm>
              <a:off x="5441430" y="3858761"/>
              <a:ext cx="775784" cy="9791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E2C22A-6BBF-F946-9BD8-BAF5A4AA1961}"/>
                </a:ext>
              </a:extLst>
            </p:cNvPr>
            <p:cNvSpPr txBox="1"/>
            <p:nvPr/>
          </p:nvSpPr>
          <p:spPr>
            <a:xfrm>
              <a:off x="5570485" y="3656453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413321-7CE8-4B4C-A217-C0C548982B18}"/>
                </a:ext>
              </a:extLst>
            </p:cNvPr>
            <p:cNvSpPr txBox="1"/>
            <p:nvPr/>
          </p:nvSpPr>
          <p:spPr>
            <a:xfrm>
              <a:off x="5192818" y="4499524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02C470-AA70-8640-9F45-5F863896BCA8}"/>
                </a:ext>
              </a:extLst>
            </p:cNvPr>
            <p:cNvSpPr txBox="1"/>
            <p:nvPr/>
          </p:nvSpPr>
          <p:spPr>
            <a:xfrm>
              <a:off x="5276175" y="429268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F76BF0-65B0-C242-A220-10949C526B5E}"/>
                </a:ext>
              </a:extLst>
            </p:cNvPr>
            <p:cNvSpPr txBox="1"/>
            <p:nvPr/>
          </p:nvSpPr>
          <p:spPr>
            <a:xfrm>
              <a:off x="5239223" y="406199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0F6B58-582C-AE43-B084-19E7D0E2B75B}"/>
                </a:ext>
              </a:extLst>
            </p:cNvPr>
            <p:cNvSpPr txBox="1"/>
            <p:nvPr/>
          </p:nvSpPr>
          <p:spPr>
            <a:xfrm>
              <a:off x="5231525" y="3838098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7D7E7B-7C82-DE44-8D90-ACA004F5E75D}"/>
                </a:ext>
              </a:extLst>
            </p:cNvPr>
            <p:cNvSpPr txBox="1"/>
            <p:nvPr/>
          </p:nvSpPr>
          <p:spPr>
            <a:xfrm rot="16200000">
              <a:off x="4953366" y="4168510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899164-8D35-4F48-8E84-D39EBB1D669B}"/>
              </a:ext>
            </a:extLst>
          </p:cNvPr>
          <p:cNvCxnSpPr>
            <a:cxnSpLocks/>
          </p:cNvCxnSpPr>
          <p:nvPr/>
        </p:nvCxnSpPr>
        <p:spPr>
          <a:xfrm>
            <a:off x="-60324" y="9462050"/>
            <a:ext cx="631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DCAC23-7EE0-514A-9E54-64200E19F601}"/>
              </a:ext>
            </a:extLst>
          </p:cNvPr>
          <p:cNvGrpSpPr/>
          <p:nvPr/>
        </p:nvGrpSpPr>
        <p:grpSpPr>
          <a:xfrm>
            <a:off x="209074" y="2158084"/>
            <a:ext cx="3485252" cy="276999"/>
            <a:chOff x="677364" y="-977862"/>
            <a:chExt cx="3485252" cy="27699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2E61E5-54B4-6447-BCCA-C49FEC473299}"/>
                </a:ext>
              </a:extLst>
            </p:cNvPr>
            <p:cNvSpPr txBox="1"/>
            <p:nvPr/>
          </p:nvSpPr>
          <p:spPr>
            <a:xfrm>
              <a:off x="1752403" y="-977862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ABIDE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1C43D7B-DDFA-5547-95A8-FF7A3E4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64" y="-700863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39F3EA-3927-1F43-89BD-42E4C21CB68D}"/>
              </a:ext>
            </a:extLst>
          </p:cNvPr>
          <p:cNvGrpSpPr/>
          <p:nvPr/>
        </p:nvGrpSpPr>
        <p:grpSpPr>
          <a:xfrm>
            <a:off x="211379" y="4871338"/>
            <a:ext cx="3485252" cy="251760"/>
            <a:chOff x="1344951" y="887476"/>
            <a:chExt cx="3485252" cy="30462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4CEB806-786C-F84E-9005-1219C10C73C7}"/>
                </a:ext>
              </a:extLst>
            </p:cNvPr>
            <p:cNvSpPr txBox="1"/>
            <p:nvPr/>
          </p:nvSpPr>
          <p:spPr>
            <a:xfrm>
              <a:off x="2439413" y="887476"/>
              <a:ext cx="1297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SFARI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EB3E15-4286-5A4A-9564-23F698172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44951" y="1192105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4C23FD-DE78-954C-9A25-A0A5B27670E9}"/>
              </a:ext>
            </a:extLst>
          </p:cNvPr>
          <p:cNvCxnSpPr>
            <a:cxnSpLocks/>
          </p:cNvCxnSpPr>
          <p:nvPr/>
        </p:nvCxnSpPr>
        <p:spPr>
          <a:xfrm flipH="1">
            <a:off x="3880061" y="3044848"/>
            <a:ext cx="0" cy="434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85A313-99C3-4443-B484-520FEABAF1B5}"/>
              </a:ext>
            </a:extLst>
          </p:cNvPr>
          <p:cNvSpPr txBox="1"/>
          <p:nvPr/>
        </p:nvSpPr>
        <p:spPr>
          <a:xfrm>
            <a:off x="4604432" y="2167514"/>
            <a:ext cx="13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Optimal clustering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5A6B780-1FD7-324F-B7D0-257188A16FD4}"/>
              </a:ext>
            </a:extLst>
          </p:cNvPr>
          <p:cNvCxnSpPr>
            <a:cxnSpLocks/>
          </p:cNvCxnSpPr>
          <p:nvPr/>
        </p:nvCxnSpPr>
        <p:spPr>
          <a:xfrm>
            <a:off x="3949000" y="2435083"/>
            <a:ext cx="25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5D6247-63AB-1646-A5FA-B13EADFA8741}"/>
              </a:ext>
            </a:extLst>
          </p:cNvPr>
          <p:cNvGrpSpPr/>
          <p:nvPr/>
        </p:nvGrpSpPr>
        <p:grpSpPr>
          <a:xfrm>
            <a:off x="4604432" y="2575651"/>
            <a:ext cx="1462839" cy="215444"/>
            <a:chOff x="4816457" y="2607735"/>
            <a:chExt cx="1462839" cy="21544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42E30B-2745-7746-ABA7-7D88D4FE424D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57" y="28086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23F55D-9F43-5741-B5D2-881436C5DB7F}"/>
                </a:ext>
              </a:extLst>
            </p:cNvPr>
            <p:cNvSpPr txBox="1"/>
            <p:nvPr/>
          </p:nvSpPr>
          <p:spPr>
            <a:xfrm>
              <a:off x="5118320" y="260773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Background space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8F37994-5B44-BB4B-88E6-EB1FB3146331}"/>
              </a:ext>
            </a:extLst>
          </p:cNvPr>
          <p:cNvGrpSpPr/>
          <p:nvPr/>
        </p:nvGrpSpPr>
        <p:grpSpPr>
          <a:xfrm>
            <a:off x="3961902" y="2812788"/>
            <a:ext cx="1293073" cy="1446734"/>
            <a:chOff x="4161227" y="2852893"/>
            <a:chExt cx="1293073" cy="1446734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B9FA6950-B367-4345-9DAA-A27972916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239" t="10935" r="64273"/>
            <a:stretch/>
          </p:blipFill>
          <p:spPr>
            <a:xfrm>
              <a:off x="4161227" y="3040650"/>
              <a:ext cx="1208085" cy="125897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307C7F-6C4B-4B4B-941B-EF62E7E5787A}"/>
                </a:ext>
              </a:extLst>
            </p:cNvPr>
            <p:cNvSpPr txBox="1"/>
            <p:nvPr/>
          </p:nvSpPr>
          <p:spPr>
            <a:xfrm>
              <a:off x="4420989" y="2852893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F622A04C-359B-AB42-8ED6-AB167B5943F7}"/>
              </a:ext>
            </a:extLst>
          </p:cNvPr>
          <p:cNvSpPr txBox="1"/>
          <p:nvPr/>
        </p:nvSpPr>
        <p:spPr>
          <a:xfrm>
            <a:off x="5779052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1035290-0D42-AC4E-AD87-0A3CD3A3A0C7}"/>
              </a:ext>
            </a:extLst>
          </p:cNvPr>
          <p:cNvGrpSpPr/>
          <p:nvPr/>
        </p:nvGrpSpPr>
        <p:grpSpPr>
          <a:xfrm>
            <a:off x="4691530" y="4251505"/>
            <a:ext cx="1462839" cy="215444"/>
            <a:chOff x="4968857" y="2767015"/>
            <a:chExt cx="1462839" cy="21544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F9110B-46E7-9942-A74E-F96DECE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57" y="29610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52BCAED-8837-2141-8684-509AE0F893A7}"/>
                </a:ext>
              </a:extLst>
            </p:cNvPr>
            <p:cNvSpPr txBox="1"/>
            <p:nvPr/>
          </p:nvSpPr>
          <p:spPr>
            <a:xfrm>
              <a:off x="5337465" y="276701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Salient space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32D81BD-6482-E742-9B3E-A3E9D6F3DD31}"/>
              </a:ext>
            </a:extLst>
          </p:cNvPr>
          <p:cNvGrpSpPr/>
          <p:nvPr/>
        </p:nvGrpSpPr>
        <p:grpSpPr>
          <a:xfrm>
            <a:off x="4562895" y="5860999"/>
            <a:ext cx="1544390" cy="215444"/>
            <a:chOff x="4824007" y="6031100"/>
            <a:chExt cx="1544390" cy="21544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914F85-171F-3A44-B719-604A4D4100E7}"/>
                </a:ext>
              </a:extLst>
            </p:cNvPr>
            <p:cNvCxnSpPr>
              <a:cxnSpLocks/>
            </p:cNvCxnSpPr>
            <p:nvPr/>
          </p:nvCxnSpPr>
          <p:spPr>
            <a:xfrm>
              <a:off x="4824007" y="6224728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0C1796C-EF60-8B4A-A46C-42B45FE68042}"/>
                </a:ext>
              </a:extLst>
            </p:cNvPr>
            <p:cNvSpPr txBox="1"/>
            <p:nvPr/>
          </p:nvSpPr>
          <p:spPr>
            <a:xfrm>
              <a:off x="5335086" y="603110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VAE  space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5193754C-8FEE-7044-A738-45DBCAF702E2}"/>
              </a:ext>
            </a:extLst>
          </p:cNvPr>
          <p:cNvSpPr txBox="1"/>
          <p:nvPr/>
        </p:nvSpPr>
        <p:spPr>
          <a:xfrm>
            <a:off x="5824689" y="451285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510ED2A-E39F-B54C-9AF2-1CCED2473E16}"/>
              </a:ext>
            </a:extLst>
          </p:cNvPr>
          <p:cNvGrpSpPr/>
          <p:nvPr/>
        </p:nvGrpSpPr>
        <p:grpSpPr>
          <a:xfrm>
            <a:off x="4001924" y="4504786"/>
            <a:ext cx="1224744" cy="1429380"/>
            <a:chOff x="4213949" y="4617080"/>
            <a:chExt cx="1224744" cy="1429380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F7333A9-40FF-D542-879B-090997856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5333" t="11024" r="36646"/>
            <a:stretch/>
          </p:blipFill>
          <p:spPr>
            <a:xfrm>
              <a:off x="4213949" y="4788741"/>
              <a:ext cx="1188280" cy="1257719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D0D5A96-DAC9-3E47-B2D9-2B4D1FD98DCA}"/>
                </a:ext>
              </a:extLst>
            </p:cNvPr>
            <p:cNvSpPr txBox="1"/>
            <p:nvPr/>
          </p:nvSpPr>
          <p:spPr>
            <a:xfrm>
              <a:off x="4405382" y="461708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18B4700-2109-A84F-B9D6-3B6CFE762401}"/>
              </a:ext>
            </a:extLst>
          </p:cNvPr>
          <p:cNvGrpSpPr/>
          <p:nvPr/>
        </p:nvGrpSpPr>
        <p:grpSpPr>
          <a:xfrm>
            <a:off x="3986764" y="6092436"/>
            <a:ext cx="1258051" cy="1422026"/>
            <a:chOff x="4213599" y="6076510"/>
            <a:chExt cx="1258051" cy="1422026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3993E69-88AC-224D-85AC-3B16A9EE8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3018" t="11561" r="8728"/>
            <a:stretch/>
          </p:blipFill>
          <p:spPr>
            <a:xfrm>
              <a:off x="4213599" y="6248399"/>
              <a:ext cx="1198184" cy="1250137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FCE5EE2-0726-6B48-BC3C-569949053B93}"/>
                </a:ext>
              </a:extLst>
            </p:cNvPr>
            <p:cNvSpPr txBox="1"/>
            <p:nvPr/>
          </p:nvSpPr>
          <p:spPr>
            <a:xfrm>
              <a:off x="4438339" y="607651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70F3871-F54A-174D-9E06-65CDE1B39084}"/>
              </a:ext>
            </a:extLst>
          </p:cNvPr>
          <p:cNvSpPr txBox="1"/>
          <p:nvPr/>
        </p:nvSpPr>
        <p:spPr>
          <a:xfrm>
            <a:off x="5809879" y="6043252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B53721-0556-AF42-A9CB-FB52931971B5}"/>
              </a:ext>
            </a:extLst>
          </p:cNvPr>
          <p:cNvGrpSpPr/>
          <p:nvPr/>
        </p:nvGrpSpPr>
        <p:grpSpPr>
          <a:xfrm>
            <a:off x="1508464" y="3680443"/>
            <a:ext cx="1087916" cy="1188292"/>
            <a:chOff x="3941402" y="3615115"/>
            <a:chExt cx="1087916" cy="1188292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4A17D4-87A2-A340-829E-2D619A961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8813" t="10307"/>
            <a:stretch/>
          </p:blipFill>
          <p:spPr>
            <a:xfrm>
              <a:off x="4245963" y="3816402"/>
              <a:ext cx="783355" cy="987005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ACDA977-7079-C443-9441-366A24E0C4F5}"/>
                </a:ext>
              </a:extLst>
            </p:cNvPr>
            <p:cNvSpPr txBox="1"/>
            <p:nvPr/>
          </p:nvSpPr>
          <p:spPr>
            <a:xfrm>
              <a:off x="4420982" y="3615115"/>
              <a:ext cx="41072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F76E253-F675-194C-8934-529D90EC7703}"/>
                </a:ext>
              </a:extLst>
            </p:cNvPr>
            <p:cNvGrpSpPr/>
            <p:nvPr/>
          </p:nvGrpSpPr>
          <p:grpSpPr>
            <a:xfrm>
              <a:off x="4036058" y="3851280"/>
              <a:ext cx="282450" cy="808518"/>
              <a:chOff x="4036058" y="3851280"/>
              <a:chExt cx="282450" cy="808518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DD9D9AA-FA8A-F245-9995-3D9E34338868}"/>
                  </a:ext>
                </a:extLst>
              </p:cNvPr>
              <p:cNvSpPr txBox="1"/>
              <p:nvPr/>
            </p:nvSpPr>
            <p:spPr>
              <a:xfrm>
                <a:off x="4095370" y="447513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D190B76-00F1-2043-B339-78771B968D74}"/>
                  </a:ext>
                </a:extLst>
              </p:cNvPr>
              <p:cNvSpPr txBox="1"/>
              <p:nvPr/>
            </p:nvSpPr>
            <p:spPr>
              <a:xfrm>
                <a:off x="4036058" y="426829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76B1449-39DF-9A48-9D1E-961AADA5CC61}"/>
                  </a:ext>
                </a:extLst>
              </p:cNvPr>
              <p:cNvSpPr txBox="1"/>
              <p:nvPr/>
            </p:nvSpPr>
            <p:spPr>
              <a:xfrm>
                <a:off x="4074530" y="4052256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1D677E-AEEA-E642-B730-7E8268089293}"/>
                  </a:ext>
                </a:extLst>
              </p:cNvPr>
              <p:cNvSpPr txBox="1"/>
              <p:nvPr/>
            </p:nvSpPr>
            <p:spPr>
              <a:xfrm>
                <a:off x="4036058" y="385128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.15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CEEB8E-7A0F-A048-9FBE-15000CC88F9C}"/>
                </a:ext>
              </a:extLst>
            </p:cNvPr>
            <p:cNvSpPr txBox="1"/>
            <p:nvPr/>
          </p:nvSpPr>
          <p:spPr>
            <a:xfrm rot="16200000">
              <a:off x="3746637" y="4182327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564800-40DD-1D44-BE5A-461272B81681}"/>
              </a:ext>
            </a:extLst>
          </p:cNvPr>
          <p:cNvSpPr/>
          <p:nvPr/>
        </p:nvSpPr>
        <p:spPr>
          <a:xfrm>
            <a:off x="199638" y="2444512"/>
            <a:ext cx="52590" cy="220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1C151C-2115-844F-8815-F0B81F492A82}"/>
              </a:ext>
            </a:extLst>
          </p:cNvPr>
          <p:cNvSpPr/>
          <p:nvPr/>
        </p:nvSpPr>
        <p:spPr>
          <a:xfrm>
            <a:off x="3267984" y="6496960"/>
            <a:ext cx="186514" cy="8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27E09788-004E-AF44-B3D5-1E97D8E6F42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9431"/>
          <a:stretch/>
        </p:blipFill>
        <p:spPr>
          <a:xfrm>
            <a:off x="5306093" y="4653238"/>
            <a:ext cx="1221926" cy="126078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52274609-04E7-274D-83DD-E90165ADDBE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964"/>
          <a:stretch/>
        </p:blipFill>
        <p:spPr>
          <a:xfrm>
            <a:off x="5301633" y="6270071"/>
            <a:ext cx="1214012" cy="1231409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050F3996-A8F4-EE46-9865-2604038B1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0791"/>
          <a:stretch/>
        </p:blipFill>
        <p:spPr>
          <a:xfrm>
            <a:off x="5301633" y="2991204"/>
            <a:ext cx="1221927" cy="1241854"/>
          </a:xfrm>
          <a:prstGeom prst="rect">
            <a:avLst/>
          </a:prstGeom>
        </p:spPr>
      </p:pic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D62A06-7FA6-8D4E-91C1-452D1228A89F}"/>
              </a:ext>
            </a:extLst>
          </p:cNvPr>
          <p:cNvCxnSpPr>
            <a:cxnSpLocks/>
          </p:cNvCxnSpPr>
          <p:nvPr/>
        </p:nvCxnSpPr>
        <p:spPr>
          <a:xfrm>
            <a:off x="7088710" y="1375153"/>
            <a:ext cx="0" cy="79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7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619FE70-7B2C-AA40-974D-9F1789B93D04}"/>
              </a:ext>
            </a:extLst>
          </p:cNvPr>
          <p:cNvGrpSpPr/>
          <p:nvPr/>
        </p:nvGrpSpPr>
        <p:grpSpPr>
          <a:xfrm>
            <a:off x="57668" y="5045745"/>
            <a:ext cx="1420620" cy="2490265"/>
            <a:chOff x="2445640" y="4893139"/>
            <a:chExt cx="1420620" cy="24902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449565-6DB9-E44C-BAE0-8B3FD223B648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47110"/>
              <a:chOff x="2445640" y="4893139"/>
              <a:chExt cx="1420620" cy="234711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9FE8BCA-E140-1640-9C69-DF7FB1BC078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69273"/>
                <a:chOff x="2453355" y="4970976"/>
                <a:chExt cx="1357815" cy="226927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51B634A-15E4-6042-A90B-D7EFF57CB17E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69273"/>
                  <a:chOff x="2597046" y="4970976"/>
                  <a:chExt cx="1214124" cy="2269273"/>
                </a:xfrm>
              </p:grpSpPr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76F903AA-232C-B348-85BE-D0F5FE8EE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1802" r="-113" b="2924"/>
                  <a:stretch/>
                </p:blipFill>
                <p:spPr>
                  <a:xfrm>
                    <a:off x="2597046" y="4970976"/>
                    <a:ext cx="1098370" cy="2269273"/>
                  </a:xfrm>
                  <a:prstGeom prst="rect">
                    <a:avLst/>
                  </a:prstGeom>
                </p:spPr>
              </p:pic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31CE871-3980-0D4D-B844-34EF4F57035E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5C99F28-9FED-4440-99BF-1171F70302BD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F989A8-35B2-8745-8C65-12D7EABFEC2A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976EB6-4DE6-C345-8F51-1EEFD016D7C8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1587B-3E16-C246-8E2D-0AFA6D26561D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A8BDD-9B8C-7E4F-9E63-D9E99DF32CED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84C7C0-8D95-A846-A27B-CC04C140C9D0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63573-A02D-BD4E-94C6-099F648A03A2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814165-A3EB-C943-A53D-572B38E31A65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CB4563-C8EE-314C-B451-DA53BDE2681F}"/>
                </a:ext>
              </a:extLst>
            </p:cNvPr>
            <p:cNvSpPr txBox="1"/>
            <p:nvPr/>
          </p:nvSpPr>
          <p:spPr>
            <a:xfrm>
              <a:off x="2787963" y="7229516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AA56B9-EBA4-6E4D-BECE-9EB499EAA92B}"/>
              </a:ext>
            </a:extLst>
          </p:cNvPr>
          <p:cNvSpPr/>
          <p:nvPr/>
        </p:nvSpPr>
        <p:spPr>
          <a:xfrm>
            <a:off x="171334" y="1969975"/>
            <a:ext cx="6474640" cy="559087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77EE5-0465-9243-9F25-3E1D0CC22C3D}"/>
              </a:ext>
            </a:extLst>
          </p:cNvPr>
          <p:cNvSpPr/>
          <p:nvPr/>
        </p:nvSpPr>
        <p:spPr>
          <a:xfrm>
            <a:off x="3285637" y="6228555"/>
            <a:ext cx="206080" cy="60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0002E-BA6E-464D-80FF-FF14E840F236}"/>
              </a:ext>
            </a:extLst>
          </p:cNvPr>
          <p:cNvSpPr/>
          <p:nvPr/>
        </p:nvSpPr>
        <p:spPr>
          <a:xfrm>
            <a:off x="3193246" y="5012489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EEFCC0-93A3-1B44-9CD1-9D7B7B6CCAE9}"/>
              </a:ext>
            </a:extLst>
          </p:cNvPr>
          <p:cNvGrpSpPr/>
          <p:nvPr/>
        </p:nvGrpSpPr>
        <p:grpSpPr>
          <a:xfrm>
            <a:off x="171334" y="2476757"/>
            <a:ext cx="1136110" cy="2378457"/>
            <a:chOff x="2564172" y="2469534"/>
            <a:chExt cx="1136110" cy="237845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41B005-95E2-E144-AA46-808C5091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99" t="2559" r="2800" b="2805"/>
            <a:stretch/>
          </p:blipFill>
          <p:spPr>
            <a:xfrm>
              <a:off x="2623483" y="2469534"/>
              <a:ext cx="1022754" cy="22561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E76165-A309-1A4E-B777-C365D56614C4}"/>
                </a:ext>
              </a:extLst>
            </p:cNvPr>
            <p:cNvSpPr txBox="1"/>
            <p:nvPr/>
          </p:nvSpPr>
          <p:spPr>
            <a:xfrm>
              <a:off x="2686000" y="2515193"/>
              <a:ext cx="5421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WISC (PCA)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47E560-0866-6542-8AA8-9563C966EA58}"/>
                </a:ext>
              </a:extLst>
            </p:cNvPr>
            <p:cNvSpPr txBox="1"/>
            <p:nvPr/>
          </p:nvSpPr>
          <p:spPr>
            <a:xfrm>
              <a:off x="2564172" y="2699138"/>
              <a:ext cx="663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Vineland (PCA)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391D27-5933-EF40-9D25-85AC367B0257}"/>
                </a:ext>
              </a:extLst>
            </p:cNvPr>
            <p:cNvSpPr txBox="1"/>
            <p:nvPr/>
          </p:nvSpPr>
          <p:spPr>
            <a:xfrm>
              <a:off x="2625086" y="286985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C0B0E-C29F-4C4D-80AA-D3D0F229E653}"/>
                </a:ext>
              </a:extLst>
            </p:cNvPr>
            <p:cNvSpPr txBox="1"/>
            <p:nvPr/>
          </p:nvSpPr>
          <p:spPr>
            <a:xfrm>
              <a:off x="2671573" y="3046632"/>
              <a:ext cx="5565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(PCA)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3CD3E-2D14-714F-AD80-580F9950715C}"/>
                </a:ext>
              </a:extLst>
            </p:cNvPr>
            <p:cNvSpPr txBox="1"/>
            <p:nvPr/>
          </p:nvSpPr>
          <p:spPr>
            <a:xfrm>
              <a:off x="2666764" y="3207153"/>
              <a:ext cx="5725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Social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BC742-DAE1-4F45-9E00-FDAC8D165B2D}"/>
                </a:ext>
              </a:extLst>
            </p:cNvPr>
            <p:cNvSpPr txBox="1"/>
            <p:nvPr/>
          </p:nvSpPr>
          <p:spPr>
            <a:xfrm>
              <a:off x="2689206" y="3379588"/>
              <a:ext cx="55015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Total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9EBB3B-495A-F646-8052-A0741D68564A}"/>
                </a:ext>
              </a:extLst>
            </p:cNvPr>
            <p:cNvSpPr txBox="1"/>
            <p:nvPr/>
          </p:nvSpPr>
          <p:spPr>
            <a:xfrm>
              <a:off x="2937672" y="3540094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A83219-C7F7-C047-8F5C-F6EE672D3037}"/>
                </a:ext>
              </a:extLst>
            </p:cNvPr>
            <p:cNvSpPr txBox="1"/>
            <p:nvPr/>
          </p:nvSpPr>
          <p:spPr>
            <a:xfrm>
              <a:off x="3086011" y="3716873"/>
              <a:ext cx="4940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ADI (PCA)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C58E7-214A-EB49-80F3-CA354C016BC8}"/>
                </a:ext>
              </a:extLst>
            </p:cNvPr>
            <p:cNvSpPr txBox="1"/>
            <p:nvPr/>
          </p:nvSpPr>
          <p:spPr>
            <a:xfrm>
              <a:off x="3086011" y="389424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7E75A-B530-D945-86E6-A404A99B6584}"/>
                </a:ext>
              </a:extLst>
            </p:cNvPr>
            <p:cNvSpPr txBox="1"/>
            <p:nvPr/>
          </p:nvSpPr>
          <p:spPr>
            <a:xfrm>
              <a:off x="3086011" y="4226429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03EA6-5FD3-8F42-829F-DB04EDE749F0}"/>
                </a:ext>
              </a:extLst>
            </p:cNvPr>
            <p:cNvSpPr txBox="1"/>
            <p:nvPr/>
          </p:nvSpPr>
          <p:spPr>
            <a:xfrm>
              <a:off x="3086011" y="4060338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EE36D0-32A1-1B48-BBA7-B04D81EEF31C}"/>
                </a:ext>
              </a:extLst>
            </p:cNvPr>
            <p:cNvSpPr txBox="1"/>
            <p:nvPr/>
          </p:nvSpPr>
          <p:spPr>
            <a:xfrm>
              <a:off x="3086011" y="437316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Scanning Site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0BB95E-27B5-1842-BC41-C35B4E1B4062}"/>
                </a:ext>
              </a:extLst>
            </p:cNvPr>
            <p:cNvSpPr txBox="1"/>
            <p:nvPr/>
          </p:nvSpPr>
          <p:spPr>
            <a:xfrm>
              <a:off x="2737829" y="4694103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A51F9C-0034-4444-B632-B940C3C74923}"/>
              </a:ext>
            </a:extLst>
          </p:cNvPr>
          <p:cNvGrpSpPr/>
          <p:nvPr/>
        </p:nvGrpSpPr>
        <p:grpSpPr>
          <a:xfrm>
            <a:off x="1535156" y="6345577"/>
            <a:ext cx="1044021" cy="1160534"/>
            <a:chOff x="3906448" y="6290501"/>
            <a:chExt cx="1044021" cy="116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3F35FF-3A6D-EF48-A3FF-9136992F7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167" t="10681" b="1"/>
            <a:stretch/>
          </p:blipFill>
          <p:spPr>
            <a:xfrm>
              <a:off x="4171013" y="6468160"/>
              <a:ext cx="779456" cy="9828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6944A6-4A1F-3049-B763-9C92F04CF6E9}"/>
                </a:ext>
              </a:extLst>
            </p:cNvPr>
            <p:cNvSpPr txBox="1"/>
            <p:nvPr/>
          </p:nvSpPr>
          <p:spPr>
            <a:xfrm>
              <a:off x="4369339" y="629050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A3A27F-ADC1-2E44-9E43-1BC3EA726A46}"/>
                </a:ext>
              </a:extLst>
            </p:cNvPr>
            <p:cNvGrpSpPr/>
            <p:nvPr/>
          </p:nvGrpSpPr>
          <p:grpSpPr>
            <a:xfrm>
              <a:off x="3951396" y="6493787"/>
              <a:ext cx="306495" cy="786106"/>
              <a:chOff x="3951396" y="6493787"/>
              <a:chExt cx="306495" cy="78610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64EDC0-ADCD-C74E-BF57-E329592A15B0}"/>
                  </a:ext>
                </a:extLst>
              </p:cNvPr>
              <p:cNvSpPr txBox="1"/>
              <p:nvPr/>
            </p:nvSpPr>
            <p:spPr>
              <a:xfrm>
                <a:off x="3951396" y="7095227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-.04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C0A4A6-0871-C84D-BFEA-8C08204B4577}"/>
                  </a:ext>
                </a:extLst>
              </p:cNvPr>
              <p:cNvSpPr txBox="1"/>
              <p:nvPr/>
            </p:nvSpPr>
            <p:spPr>
              <a:xfrm>
                <a:off x="4034753" y="6897883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CE94D3-2A72-0A4B-8DCF-9959D0427123}"/>
                  </a:ext>
                </a:extLst>
              </p:cNvPr>
              <p:cNvSpPr txBox="1"/>
              <p:nvPr/>
            </p:nvSpPr>
            <p:spPr>
              <a:xfrm>
                <a:off x="3975441" y="670286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C7F942-8882-A642-B297-D2ABB867E75F}"/>
                  </a:ext>
                </a:extLst>
              </p:cNvPr>
              <p:cNvSpPr txBox="1"/>
              <p:nvPr/>
            </p:nvSpPr>
            <p:spPr>
              <a:xfrm>
                <a:off x="3975441" y="649378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5141EC-FEE0-3F48-8F68-443D5D9DE0D8}"/>
                </a:ext>
              </a:extLst>
            </p:cNvPr>
            <p:cNvSpPr txBox="1"/>
            <p:nvPr/>
          </p:nvSpPr>
          <p:spPr>
            <a:xfrm rot="16200000">
              <a:off x="3711683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B41B4C-B3BC-DA4C-9455-4D631942A58A}"/>
              </a:ext>
            </a:extLst>
          </p:cNvPr>
          <p:cNvGrpSpPr/>
          <p:nvPr/>
        </p:nvGrpSpPr>
        <p:grpSpPr>
          <a:xfrm>
            <a:off x="2737214" y="6326468"/>
            <a:ext cx="1046804" cy="1179643"/>
            <a:chOff x="5100485" y="6271392"/>
            <a:chExt cx="1046804" cy="11796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A7E7C-7985-584A-BC09-3E6EB6033711}"/>
                </a:ext>
              </a:extLst>
            </p:cNvPr>
            <p:cNvSpPr txBox="1"/>
            <p:nvPr/>
          </p:nvSpPr>
          <p:spPr>
            <a:xfrm>
              <a:off x="5489952" y="6271392"/>
              <a:ext cx="4988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6C9F15-01B7-254C-9B26-DC088805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704" t="9528"/>
            <a:stretch/>
          </p:blipFill>
          <p:spPr>
            <a:xfrm>
              <a:off x="5362731" y="6455460"/>
              <a:ext cx="784558" cy="99557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A46C23-BDBF-2A47-9D74-A7C31D40AB59}"/>
                </a:ext>
              </a:extLst>
            </p:cNvPr>
            <p:cNvGrpSpPr/>
            <p:nvPr/>
          </p:nvGrpSpPr>
          <p:grpSpPr>
            <a:xfrm>
              <a:off x="5145511" y="6486246"/>
              <a:ext cx="310315" cy="778775"/>
              <a:chOff x="3943773" y="5269696"/>
              <a:chExt cx="310315" cy="77877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49E7A5-9040-C342-BBBC-8ED86E9229FB}"/>
                  </a:ext>
                </a:extLst>
              </p:cNvPr>
              <p:cNvSpPr txBox="1"/>
              <p:nvPr/>
            </p:nvSpPr>
            <p:spPr>
              <a:xfrm>
                <a:off x="3943773" y="5863805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7404CD-5747-A44F-ABA7-3190D5C74901}"/>
                  </a:ext>
                </a:extLst>
              </p:cNvPr>
              <p:cNvSpPr txBox="1"/>
              <p:nvPr/>
            </p:nvSpPr>
            <p:spPr>
              <a:xfrm>
                <a:off x="4025192" y="5694011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F0E91F-53E3-3744-9BA4-D68BCC3396F3}"/>
                  </a:ext>
                </a:extLst>
              </p:cNvPr>
              <p:cNvSpPr txBox="1"/>
              <p:nvPr/>
            </p:nvSpPr>
            <p:spPr>
              <a:xfrm>
                <a:off x="3967017" y="5531823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BEB80C-1B21-894F-BA5F-7CE211184C24}"/>
                  </a:ext>
                </a:extLst>
              </p:cNvPr>
              <p:cNvSpPr txBox="1"/>
              <p:nvPr/>
            </p:nvSpPr>
            <p:spPr>
              <a:xfrm>
                <a:off x="3971638" y="526969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611796-7BBC-9A44-8A89-B7E48D877174}"/>
                </a:ext>
              </a:extLst>
            </p:cNvPr>
            <p:cNvSpPr txBox="1"/>
            <p:nvPr/>
          </p:nvSpPr>
          <p:spPr>
            <a:xfrm rot="16200000">
              <a:off x="4905720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A520B35-5DDE-C641-9DE5-432CCCDF0CEF}"/>
              </a:ext>
            </a:extLst>
          </p:cNvPr>
          <p:cNvGrpSpPr/>
          <p:nvPr/>
        </p:nvGrpSpPr>
        <p:grpSpPr>
          <a:xfrm>
            <a:off x="2706419" y="5156375"/>
            <a:ext cx="1076092" cy="1191573"/>
            <a:chOff x="5053648" y="5045152"/>
            <a:chExt cx="1076092" cy="1191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68BE31-A530-3C43-A660-9D48F3856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625" t="9887"/>
            <a:stretch/>
          </p:blipFill>
          <p:spPr>
            <a:xfrm>
              <a:off x="5366322" y="5245100"/>
              <a:ext cx="763418" cy="9916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5C69E-AC8A-5341-9556-EB6824EA745B}"/>
                </a:ext>
              </a:extLst>
            </p:cNvPr>
            <p:cNvSpPr txBox="1"/>
            <p:nvPr/>
          </p:nvSpPr>
          <p:spPr>
            <a:xfrm>
              <a:off x="5359229" y="5045152"/>
              <a:ext cx="75212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C36B28-408B-A048-82FF-B63975762E18}"/>
                </a:ext>
              </a:extLst>
            </p:cNvPr>
            <p:cNvGrpSpPr/>
            <p:nvPr/>
          </p:nvGrpSpPr>
          <p:grpSpPr>
            <a:xfrm>
              <a:off x="5120171" y="5243035"/>
              <a:ext cx="320922" cy="818859"/>
              <a:chOff x="3917546" y="5267276"/>
              <a:chExt cx="320922" cy="8188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F8F121-408D-7C47-B72E-E449027641F4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DBF35F-482E-F54D-B9F4-62E163F6A251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A57EB9A-79DB-1B42-B07B-70ABF4A6D075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6C0D4E-A68B-9F4F-8104-66E694AB90B0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0DF2E6-FB18-7E4A-B150-2A3163F8DC28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F50F1C-FE9C-C246-9A82-5B57F541996D}"/>
                </a:ext>
              </a:extLst>
            </p:cNvPr>
            <p:cNvSpPr txBox="1"/>
            <p:nvPr/>
          </p:nvSpPr>
          <p:spPr>
            <a:xfrm rot="16200000">
              <a:off x="4858883" y="5536542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FA03D-13F9-A04C-B4C8-0DBBC1A0106D}"/>
              </a:ext>
            </a:extLst>
          </p:cNvPr>
          <p:cNvGrpSpPr/>
          <p:nvPr/>
        </p:nvGrpSpPr>
        <p:grpSpPr>
          <a:xfrm>
            <a:off x="1489731" y="5156500"/>
            <a:ext cx="1088214" cy="1201623"/>
            <a:chOff x="3844706" y="5047946"/>
            <a:chExt cx="1088214" cy="12016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9FB06-838B-674A-9657-7CFCC21FD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719" t="11027"/>
            <a:stretch/>
          </p:blipFill>
          <p:spPr>
            <a:xfrm>
              <a:off x="4148528" y="5270500"/>
              <a:ext cx="784392" cy="9790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663DD7-6C6C-2F46-B7BF-AD79BAA19022}"/>
                </a:ext>
              </a:extLst>
            </p:cNvPr>
            <p:cNvSpPr txBox="1"/>
            <p:nvPr/>
          </p:nvSpPr>
          <p:spPr>
            <a:xfrm>
              <a:off x="4235579" y="5047946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Genotype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94A0BD-FACD-9E49-87FD-D078FE6781CD}"/>
                </a:ext>
              </a:extLst>
            </p:cNvPr>
            <p:cNvGrpSpPr/>
            <p:nvPr/>
          </p:nvGrpSpPr>
          <p:grpSpPr>
            <a:xfrm>
              <a:off x="3917546" y="5267276"/>
              <a:ext cx="320922" cy="818859"/>
              <a:chOff x="3917546" y="5267276"/>
              <a:chExt cx="320922" cy="81885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3879E9-3D38-4045-BDBA-747A9A9F6086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F6FA12-7F42-F84B-922D-B39C4CA71183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D722CC-2C74-0B4C-97C1-3551AE049FF0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FCFDC2-0481-2143-ABB8-A56A4162A608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79B0A7-424B-8945-B0C0-35D1A6C16C3B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F719C6-FB4B-554B-A4B0-12DE809C3155}"/>
                </a:ext>
              </a:extLst>
            </p:cNvPr>
            <p:cNvSpPr txBox="1"/>
            <p:nvPr/>
          </p:nvSpPr>
          <p:spPr>
            <a:xfrm rot="16200000">
              <a:off x="3649941" y="5606413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209358-11AA-B048-BA9C-9CC0166AF324}"/>
              </a:ext>
            </a:extLst>
          </p:cNvPr>
          <p:cNvGrpSpPr/>
          <p:nvPr/>
        </p:nvGrpSpPr>
        <p:grpSpPr>
          <a:xfrm>
            <a:off x="1501070" y="2511432"/>
            <a:ext cx="1073900" cy="1212068"/>
            <a:chOff x="3934008" y="2494230"/>
            <a:chExt cx="1073900" cy="12120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8CB729-195C-6E4B-9D93-CDF8EB8AC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397" t="11116"/>
            <a:stretch/>
          </p:blipFill>
          <p:spPr>
            <a:xfrm>
              <a:off x="4230973" y="2728210"/>
              <a:ext cx="776935" cy="9780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B5A775-5508-DA41-84DD-914013FC5CC9}"/>
                </a:ext>
              </a:extLst>
            </p:cNvPr>
            <p:cNvSpPr txBox="1"/>
            <p:nvPr/>
          </p:nvSpPr>
          <p:spPr>
            <a:xfrm>
              <a:off x="4277898" y="2494230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ADOS total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2B6BBB1-579F-C94C-9091-1B7E337CC964}"/>
                </a:ext>
              </a:extLst>
            </p:cNvPr>
            <p:cNvGrpSpPr/>
            <p:nvPr/>
          </p:nvGrpSpPr>
          <p:grpSpPr>
            <a:xfrm>
              <a:off x="4012014" y="2791465"/>
              <a:ext cx="306494" cy="803464"/>
              <a:chOff x="4012014" y="2791465"/>
              <a:chExt cx="306494" cy="80346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099FC1-2F4C-B548-B99C-47C0CE7B51FA}"/>
                  </a:ext>
                </a:extLst>
              </p:cNvPr>
              <p:cNvSpPr txBox="1"/>
              <p:nvPr/>
            </p:nvSpPr>
            <p:spPr>
              <a:xfrm>
                <a:off x="4012014" y="3410263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6AC229-12FE-634A-B952-4A6C20A19B7F}"/>
                  </a:ext>
                </a:extLst>
              </p:cNvPr>
              <p:cNvSpPr txBox="1"/>
              <p:nvPr/>
            </p:nvSpPr>
            <p:spPr>
              <a:xfrm>
                <a:off x="4013616" y="3256771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E00909-3B6B-3A41-984C-43C00C2EFA6B}"/>
                  </a:ext>
                </a:extLst>
              </p:cNvPr>
              <p:cNvSpPr txBox="1"/>
              <p:nvPr/>
            </p:nvSpPr>
            <p:spPr>
              <a:xfrm>
                <a:off x="4095370" y="3102389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3D49A3-756D-4B4C-9A61-689DBAD569AC}"/>
                  </a:ext>
                </a:extLst>
              </p:cNvPr>
              <p:cNvSpPr txBox="1"/>
              <p:nvPr/>
            </p:nvSpPr>
            <p:spPr>
              <a:xfrm>
                <a:off x="4036058" y="294339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878982E-6CB2-E744-8FFC-DF5EBF0DE114}"/>
                  </a:ext>
                </a:extLst>
              </p:cNvPr>
              <p:cNvSpPr txBox="1"/>
              <p:nvPr/>
            </p:nvSpPr>
            <p:spPr>
              <a:xfrm>
                <a:off x="4036058" y="279146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.04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06D84F-E818-9B42-9530-D35B16B98835}"/>
                </a:ext>
              </a:extLst>
            </p:cNvPr>
            <p:cNvSpPr txBox="1"/>
            <p:nvPr/>
          </p:nvSpPr>
          <p:spPr>
            <a:xfrm rot="16200000">
              <a:off x="3739243" y="3056878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3422042-B189-AB42-A587-5EA50E9839E6}"/>
              </a:ext>
            </a:extLst>
          </p:cNvPr>
          <p:cNvGrpSpPr/>
          <p:nvPr/>
        </p:nvGrpSpPr>
        <p:grpSpPr>
          <a:xfrm>
            <a:off x="2736605" y="2508737"/>
            <a:ext cx="1047670" cy="1206461"/>
            <a:chOff x="5169543" y="2507577"/>
            <a:chExt cx="1047670" cy="12064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2E12F1-60D1-9843-BFE4-E50E4E2FE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501" t="9290"/>
            <a:stretch/>
          </p:blipFill>
          <p:spPr>
            <a:xfrm>
              <a:off x="5441430" y="2715846"/>
              <a:ext cx="775783" cy="9981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03ED46-9D4E-6A45-96D6-56E355521122}"/>
                </a:ext>
              </a:extLst>
            </p:cNvPr>
            <p:cNvSpPr txBox="1"/>
            <p:nvPr/>
          </p:nvSpPr>
          <p:spPr>
            <a:xfrm>
              <a:off x="5408166" y="2507577"/>
              <a:ext cx="7521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383ACA-9494-6446-B0AF-538C64941798}"/>
                </a:ext>
              </a:extLst>
            </p:cNvPr>
            <p:cNvGrpSpPr/>
            <p:nvPr/>
          </p:nvGrpSpPr>
          <p:grpSpPr>
            <a:xfrm>
              <a:off x="5219718" y="2764638"/>
              <a:ext cx="304892" cy="828943"/>
              <a:chOff x="5219718" y="2764638"/>
              <a:chExt cx="304892" cy="82894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21A6EF-2F6B-7F48-9F3B-1D8A8B62BE85}"/>
                  </a:ext>
                </a:extLst>
              </p:cNvPr>
              <p:cNvSpPr txBox="1"/>
              <p:nvPr/>
            </p:nvSpPr>
            <p:spPr>
              <a:xfrm>
                <a:off x="5219718" y="3408915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966A2D-7537-8242-8EF9-F0DD684BBF06}"/>
                  </a:ext>
                </a:extLst>
              </p:cNvPr>
              <p:cNvSpPr txBox="1"/>
              <p:nvPr/>
            </p:nvSpPr>
            <p:spPr>
              <a:xfrm>
                <a:off x="5242160" y="3197718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9A7150-6282-1F4F-91B4-CD8C732C3E6B}"/>
                  </a:ext>
                </a:extLst>
              </p:cNvPr>
              <p:cNvSpPr txBox="1"/>
              <p:nvPr/>
            </p:nvSpPr>
            <p:spPr>
              <a:xfrm>
                <a:off x="5280632" y="2764638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BD340D-C629-424D-BFC3-2D6F661A2D21}"/>
                  </a:ext>
                </a:extLst>
              </p:cNvPr>
              <p:cNvSpPr txBox="1"/>
              <p:nvPr/>
            </p:nvSpPr>
            <p:spPr>
              <a:xfrm>
                <a:off x="5242160" y="2978321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.06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D5F5D0-80F7-BD4F-AB0C-83A0967CAC9C}"/>
                </a:ext>
              </a:extLst>
            </p:cNvPr>
            <p:cNvSpPr txBox="1"/>
            <p:nvPr/>
          </p:nvSpPr>
          <p:spPr>
            <a:xfrm rot="16200000">
              <a:off x="4974778" y="3037864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C76423-2DF8-6842-AF15-EB6822D52DE5}"/>
              </a:ext>
            </a:extLst>
          </p:cNvPr>
          <p:cNvGrpSpPr/>
          <p:nvPr/>
        </p:nvGrpSpPr>
        <p:grpSpPr>
          <a:xfrm>
            <a:off x="2715193" y="3681676"/>
            <a:ext cx="1069083" cy="1181474"/>
            <a:chOff x="5148131" y="3656453"/>
            <a:chExt cx="1069083" cy="11814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580487-5094-7E4F-B795-E4267984D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501" t="11019"/>
            <a:stretch/>
          </p:blipFill>
          <p:spPr>
            <a:xfrm>
              <a:off x="5441430" y="3858761"/>
              <a:ext cx="775784" cy="9791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E2C22A-6BBF-F946-9BD8-BAF5A4AA1961}"/>
                </a:ext>
              </a:extLst>
            </p:cNvPr>
            <p:cNvSpPr txBox="1"/>
            <p:nvPr/>
          </p:nvSpPr>
          <p:spPr>
            <a:xfrm>
              <a:off x="5570485" y="3656453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413321-7CE8-4B4C-A217-C0C548982B18}"/>
                </a:ext>
              </a:extLst>
            </p:cNvPr>
            <p:cNvSpPr txBox="1"/>
            <p:nvPr/>
          </p:nvSpPr>
          <p:spPr>
            <a:xfrm>
              <a:off x="5192818" y="4499524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02C470-AA70-8640-9F45-5F863896BCA8}"/>
                </a:ext>
              </a:extLst>
            </p:cNvPr>
            <p:cNvSpPr txBox="1"/>
            <p:nvPr/>
          </p:nvSpPr>
          <p:spPr>
            <a:xfrm>
              <a:off x="5276175" y="429268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F76BF0-65B0-C242-A220-10949C526B5E}"/>
                </a:ext>
              </a:extLst>
            </p:cNvPr>
            <p:cNvSpPr txBox="1"/>
            <p:nvPr/>
          </p:nvSpPr>
          <p:spPr>
            <a:xfrm>
              <a:off x="5239223" y="406199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0F6B58-582C-AE43-B084-19E7D0E2B75B}"/>
                </a:ext>
              </a:extLst>
            </p:cNvPr>
            <p:cNvSpPr txBox="1"/>
            <p:nvPr/>
          </p:nvSpPr>
          <p:spPr>
            <a:xfrm>
              <a:off x="5231525" y="3838098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7D7E7B-7C82-DE44-8D90-ACA004F5E75D}"/>
                </a:ext>
              </a:extLst>
            </p:cNvPr>
            <p:cNvSpPr txBox="1"/>
            <p:nvPr/>
          </p:nvSpPr>
          <p:spPr>
            <a:xfrm rot="16200000">
              <a:off x="4953366" y="4168510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7301403-9855-8244-AE43-B7E56F3B00CC}"/>
              </a:ext>
            </a:extLst>
          </p:cNvPr>
          <p:cNvCxnSpPr>
            <a:cxnSpLocks/>
          </p:cNvCxnSpPr>
          <p:nvPr/>
        </p:nvCxnSpPr>
        <p:spPr>
          <a:xfrm>
            <a:off x="6802255" y="1276729"/>
            <a:ext cx="0" cy="79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899164-8D35-4F48-8E84-D39EBB1D669B}"/>
              </a:ext>
            </a:extLst>
          </p:cNvPr>
          <p:cNvCxnSpPr>
            <a:cxnSpLocks/>
          </p:cNvCxnSpPr>
          <p:nvPr/>
        </p:nvCxnSpPr>
        <p:spPr>
          <a:xfrm>
            <a:off x="-60324" y="9462050"/>
            <a:ext cx="631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DCAC23-7EE0-514A-9E54-64200E19F601}"/>
              </a:ext>
            </a:extLst>
          </p:cNvPr>
          <p:cNvGrpSpPr/>
          <p:nvPr/>
        </p:nvGrpSpPr>
        <p:grpSpPr>
          <a:xfrm>
            <a:off x="209074" y="2158084"/>
            <a:ext cx="3485252" cy="276999"/>
            <a:chOff x="677364" y="-977862"/>
            <a:chExt cx="3485252" cy="27699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2E61E5-54B4-6447-BCCA-C49FEC473299}"/>
                </a:ext>
              </a:extLst>
            </p:cNvPr>
            <p:cNvSpPr txBox="1"/>
            <p:nvPr/>
          </p:nvSpPr>
          <p:spPr>
            <a:xfrm>
              <a:off x="1752403" y="-977862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ABIDE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1C43D7B-DDFA-5547-95A8-FF7A3E4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64" y="-700863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39F3EA-3927-1F43-89BD-42E4C21CB68D}"/>
              </a:ext>
            </a:extLst>
          </p:cNvPr>
          <p:cNvGrpSpPr/>
          <p:nvPr/>
        </p:nvGrpSpPr>
        <p:grpSpPr>
          <a:xfrm>
            <a:off x="211379" y="4871338"/>
            <a:ext cx="3485252" cy="251760"/>
            <a:chOff x="1344951" y="887476"/>
            <a:chExt cx="3485252" cy="30462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4CEB806-786C-F84E-9005-1219C10C73C7}"/>
                </a:ext>
              </a:extLst>
            </p:cNvPr>
            <p:cNvSpPr txBox="1"/>
            <p:nvPr/>
          </p:nvSpPr>
          <p:spPr>
            <a:xfrm>
              <a:off x="2439413" y="887476"/>
              <a:ext cx="1297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SFARI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EB3E15-4286-5A4A-9564-23F698172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44951" y="1192105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4C23FD-DE78-954C-9A25-A0A5B27670E9}"/>
              </a:ext>
            </a:extLst>
          </p:cNvPr>
          <p:cNvCxnSpPr>
            <a:cxnSpLocks/>
          </p:cNvCxnSpPr>
          <p:nvPr/>
        </p:nvCxnSpPr>
        <p:spPr>
          <a:xfrm flipH="1">
            <a:off x="3880061" y="3044848"/>
            <a:ext cx="0" cy="434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85A313-99C3-4443-B484-520FEABAF1B5}"/>
              </a:ext>
            </a:extLst>
          </p:cNvPr>
          <p:cNvSpPr txBox="1"/>
          <p:nvPr/>
        </p:nvSpPr>
        <p:spPr>
          <a:xfrm>
            <a:off x="4604432" y="2167514"/>
            <a:ext cx="13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Optimal clustering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5A6B780-1FD7-324F-B7D0-257188A16FD4}"/>
              </a:ext>
            </a:extLst>
          </p:cNvPr>
          <p:cNvCxnSpPr>
            <a:cxnSpLocks/>
          </p:cNvCxnSpPr>
          <p:nvPr/>
        </p:nvCxnSpPr>
        <p:spPr>
          <a:xfrm>
            <a:off x="3949000" y="2435083"/>
            <a:ext cx="25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5D6247-63AB-1646-A5FA-B13EADFA8741}"/>
              </a:ext>
            </a:extLst>
          </p:cNvPr>
          <p:cNvGrpSpPr/>
          <p:nvPr/>
        </p:nvGrpSpPr>
        <p:grpSpPr>
          <a:xfrm>
            <a:off x="4604432" y="2575651"/>
            <a:ext cx="1462839" cy="215444"/>
            <a:chOff x="4816457" y="2607735"/>
            <a:chExt cx="1462839" cy="21544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42E30B-2745-7746-ABA7-7D88D4FE424D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57" y="28086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23F55D-9F43-5741-B5D2-881436C5DB7F}"/>
                </a:ext>
              </a:extLst>
            </p:cNvPr>
            <p:cNvSpPr txBox="1"/>
            <p:nvPr/>
          </p:nvSpPr>
          <p:spPr>
            <a:xfrm>
              <a:off x="5118320" y="260773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Background space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8F37994-5B44-BB4B-88E6-EB1FB3146331}"/>
              </a:ext>
            </a:extLst>
          </p:cNvPr>
          <p:cNvGrpSpPr/>
          <p:nvPr/>
        </p:nvGrpSpPr>
        <p:grpSpPr>
          <a:xfrm>
            <a:off x="3949202" y="2812788"/>
            <a:ext cx="1293073" cy="1446734"/>
            <a:chOff x="4161227" y="2852893"/>
            <a:chExt cx="1293073" cy="1446734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B9FA6950-B367-4345-9DAA-A27972916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239" t="10935" r="64273"/>
            <a:stretch/>
          </p:blipFill>
          <p:spPr>
            <a:xfrm>
              <a:off x="4161227" y="3040650"/>
              <a:ext cx="1208085" cy="125897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307C7F-6C4B-4B4B-941B-EF62E7E5787A}"/>
                </a:ext>
              </a:extLst>
            </p:cNvPr>
            <p:cNvSpPr txBox="1"/>
            <p:nvPr/>
          </p:nvSpPr>
          <p:spPr>
            <a:xfrm>
              <a:off x="4420989" y="2852893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859CAE4-B700-C142-926B-D417FFF3BFF2}"/>
              </a:ext>
            </a:extLst>
          </p:cNvPr>
          <p:cNvGrpSpPr/>
          <p:nvPr/>
        </p:nvGrpSpPr>
        <p:grpSpPr>
          <a:xfrm>
            <a:off x="5263096" y="2812788"/>
            <a:ext cx="1549267" cy="1472788"/>
            <a:chOff x="5475121" y="2852893"/>
            <a:chExt cx="1549267" cy="1472788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65A740BE-3BA5-6546-B7A6-CBDC26B3A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1437"/>
            <a:stretch/>
          </p:blipFill>
          <p:spPr>
            <a:xfrm>
              <a:off x="5475121" y="3016588"/>
              <a:ext cx="1297485" cy="1309093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622A04C-359B-AB42-8ED6-AB167B5943F7}"/>
                </a:ext>
              </a:extLst>
            </p:cNvPr>
            <p:cNvSpPr txBox="1"/>
            <p:nvPr/>
          </p:nvSpPr>
          <p:spPr>
            <a:xfrm>
              <a:off x="5991077" y="2852893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1035290-0D42-AC4E-AD87-0A3CD3A3A0C7}"/>
              </a:ext>
            </a:extLst>
          </p:cNvPr>
          <p:cNvGrpSpPr/>
          <p:nvPr/>
        </p:nvGrpSpPr>
        <p:grpSpPr>
          <a:xfrm>
            <a:off x="4691530" y="4251505"/>
            <a:ext cx="1462839" cy="215444"/>
            <a:chOff x="4968857" y="2767015"/>
            <a:chExt cx="1462839" cy="21544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F9110B-46E7-9942-A74E-F96DECE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57" y="29610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52BCAED-8837-2141-8684-509AE0F893A7}"/>
                </a:ext>
              </a:extLst>
            </p:cNvPr>
            <p:cNvSpPr txBox="1"/>
            <p:nvPr/>
          </p:nvSpPr>
          <p:spPr>
            <a:xfrm>
              <a:off x="5337465" y="276701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Salient space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32D81BD-6482-E742-9B3E-A3E9D6F3DD31}"/>
              </a:ext>
            </a:extLst>
          </p:cNvPr>
          <p:cNvGrpSpPr/>
          <p:nvPr/>
        </p:nvGrpSpPr>
        <p:grpSpPr>
          <a:xfrm>
            <a:off x="4562895" y="5860999"/>
            <a:ext cx="1544390" cy="215444"/>
            <a:chOff x="4824007" y="6031100"/>
            <a:chExt cx="1544390" cy="21544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914F85-171F-3A44-B719-604A4D4100E7}"/>
                </a:ext>
              </a:extLst>
            </p:cNvPr>
            <p:cNvCxnSpPr>
              <a:cxnSpLocks/>
            </p:cNvCxnSpPr>
            <p:nvPr/>
          </p:nvCxnSpPr>
          <p:spPr>
            <a:xfrm>
              <a:off x="4824007" y="6224728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0C1796C-EF60-8B4A-A46C-42B45FE68042}"/>
                </a:ext>
              </a:extLst>
            </p:cNvPr>
            <p:cNvSpPr txBox="1"/>
            <p:nvPr/>
          </p:nvSpPr>
          <p:spPr>
            <a:xfrm>
              <a:off x="5335086" y="603110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VAE  space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FEACE8E-A18C-834C-820F-164C1E4B316F}"/>
              </a:ext>
            </a:extLst>
          </p:cNvPr>
          <p:cNvGrpSpPr/>
          <p:nvPr/>
        </p:nvGrpSpPr>
        <p:grpSpPr>
          <a:xfrm>
            <a:off x="5287969" y="4512856"/>
            <a:ext cx="1570031" cy="1446897"/>
            <a:chOff x="5499994" y="4625150"/>
            <a:chExt cx="1570031" cy="1446897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BC6DDABD-844F-B944-8545-524D445CC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1953"/>
            <a:stretch/>
          </p:blipFill>
          <p:spPr>
            <a:xfrm>
              <a:off x="5499994" y="4796762"/>
              <a:ext cx="1271387" cy="1275285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193754C-8FEE-7044-A738-45DBCAF702E2}"/>
                </a:ext>
              </a:extLst>
            </p:cNvPr>
            <p:cNvSpPr txBox="1"/>
            <p:nvPr/>
          </p:nvSpPr>
          <p:spPr>
            <a:xfrm>
              <a:off x="6036714" y="462515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510ED2A-E39F-B54C-9AF2-1CCED2473E16}"/>
              </a:ext>
            </a:extLst>
          </p:cNvPr>
          <p:cNvGrpSpPr/>
          <p:nvPr/>
        </p:nvGrpSpPr>
        <p:grpSpPr>
          <a:xfrm>
            <a:off x="4001924" y="4504786"/>
            <a:ext cx="1224744" cy="1429380"/>
            <a:chOff x="4213949" y="4617080"/>
            <a:chExt cx="1224744" cy="1429380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F7333A9-40FF-D542-879B-090997856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5333" t="11024" r="36646"/>
            <a:stretch/>
          </p:blipFill>
          <p:spPr>
            <a:xfrm>
              <a:off x="4213949" y="4788741"/>
              <a:ext cx="1188280" cy="1257719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D0D5A96-DAC9-3E47-B2D9-2B4D1FD98DCA}"/>
                </a:ext>
              </a:extLst>
            </p:cNvPr>
            <p:cNvSpPr txBox="1"/>
            <p:nvPr/>
          </p:nvSpPr>
          <p:spPr>
            <a:xfrm>
              <a:off x="4405382" y="461708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18B4700-2109-A84F-B9D6-3B6CFE762401}"/>
              </a:ext>
            </a:extLst>
          </p:cNvPr>
          <p:cNvGrpSpPr/>
          <p:nvPr/>
        </p:nvGrpSpPr>
        <p:grpSpPr>
          <a:xfrm>
            <a:off x="3986764" y="6092436"/>
            <a:ext cx="1258051" cy="1422026"/>
            <a:chOff x="4213599" y="6076510"/>
            <a:chExt cx="1258051" cy="1422026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3993E69-88AC-224D-85AC-3B16A9EE8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3018" t="11561" r="8728"/>
            <a:stretch/>
          </p:blipFill>
          <p:spPr>
            <a:xfrm>
              <a:off x="4213599" y="6248399"/>
              <a:ext cx="1198184" cy="1250137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FCE5EE2-0726-6B48-BC3C-569949053B93}"/>
                </a:ext>
              </a:extLst>
            </p:cNvPr>
            <p:cNvSpPr txBox="1"/>
            <p:nvPr/>
          </p:nvSpPr>
          <p:spPr>
            <a:xfrm>
              <a:off x="4438339" y="607651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DF08820-10F1-F940-855F-EA9F8BEC79B1}"/>
              </a:ext>
            </a:extLst>
          </p:cNvPr>
          <p:cNvGrpSpPr/>
          <p:nvPr/>
        </p:nvGrpSpPr>
        <p:grpSpPr>
          <a:xfrm>
            <a:off x="5257209" y="6043252"/>
            <a:ext cx="1585981" cy="1485396"/>
            <a:chOff x="5484044" y="6027326"/>
            <a:chExt cx="1585981" cy="1485396"/>
          </a:xfrm>
        </p:grpSpPr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0416224-DB7D-1E4C-855D-12CD633D6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10964"/>
            <a:stretch/>
          </p:blipFill>
          <p:spPr>
            <a:xfrm>
              <a:off x="5484044" y="6184232"/>
              <a:ext cx="1309715" cy="132849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0F3871-F54A-174D-9E06-65CDE1B39084}"/>
                </a:ext>
              </a:extLst>
            </p:cNvPr>
            <p:cNvSpPr txBox="1"/>
            <p:nvPr/>
          </p:nvSpPr>
          <p:spPr>
            <a:xfrm>
              <a:off x="6036714" y="6027326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B53721-0556-AF42-A9CB-FB52931971B5}"/>
              </a:ext>
            </a:extLst>
          </p:cNvPr>
          <p:cNvGrpSpPr/>
          <p:nvPr/>
        </p:nvGrpSpPr>
        <p:grpSpPr>
          <a:xfrm>
            <a:off x="1508464" y="3680443"/>
            <a:ext cx="1087916" cy="1188292"/>
            <a:chOff x="3941402" y="3615115"/>
            <a:chExt cx="1087916" cy="1188292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4A17D4-87A2-A340-829E-2D619A961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8813" t="10307"/>
            <a:stretch/>
          </p:blipFill>
          <p:spPr>
            <a:xfrm>
              <a:off x="4245963" y="3816402"/>
              <a:ext cx="783355" cy="987005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ACDA977-7079-C443-9441-366A24E0C4F5}"/>
                </a:ext>
              </a:extLst>
            </p:cNvPr>
            <p:cNvSpPr txBox="1"/>
            <p:nvPr/>
          </p:nvSpPr>
          <p:spPr>
            <a:xfrm>
              <a:off x="4420982" y="3615115"/>
              <a:ext cx="41072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F76E253-F675-194C-8934-529D90EC7703}"/>
                </a:ext>
              </a:extLst>
            </p:cNvPr>
            <p:cNvGrpSpPr/>
            <p:nvPr/>
          </p:nvGrpSpPr>
          <p:grpSpPr>
            <a:xfrm>
              <a:off x="4036058" y="3851280"/>
              <a:ext cx="282450" cy="808518"/>
              <a:chOff x="4036058" y="3851280"/>
              <a:chExt cx="282450" cy="808518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DD9D9AA-FA8A-F245-9995-3D9E34338868}"/>
                  </a:ext>
                </a:extLst>
              </p:cNvPr>
              <p:cNvSpPr txBox="1"/>
              <p:nvPr/>
            </p:nvSpPr>
            <p:spPr>
              <a:xfrm>
                <a:off x="4095370" y="447513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D190B76-00F1-2043-B339-78771B968D74}"/>
                  </a:ext>
                </a:extLst>
              </p:cNvPr>
              <p:cNvSpPr txBox="1"/>
              <p:nvPr/>
            </p:nvSpPr>
            <p:spPr>
              <a:xfrm>
                <a:off x="4036058" y="426829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76B1449-39DF-9A48-9D1E-961AADA5CC61}"/>
                  </a:ext>
                </a:extLst>
              </p:cNvPr>
              <p:cNvSpPr txBox="1"/>
              <p:nvPr/>
            </p:nvSpPr>
            <p:spPr>
              <a:xfrm>
                <a:off x="4074530" y="4052256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1D677E-AEEA-E642-B730-7E8268089293}"/>
                  </a:ext>
                </a:extLst>
              </p:cNvPr>
              <p:cNvSpPr txBox="1"/>
              <p:nvPr/>
            </p:nvSpPr>
            <p:spPr>
              <a:xfrm>
                <a:off x="4036058" y="385128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.15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CEEB8E-7A0F-A048-9FBE-15000CC88F9C}"/>
                </a:ext>
              </a:extLst>
            </p:cNvPr>
            <p:cNvSpPr txBox="1"/>
            <p:nvPr/>
          </p:nvSpPr>
          <p:spPr>
            <a:xfrm rot="16200000">
              <a:off x="3746637" y="4182327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564800-40DD-1D44-BE5A-461272B81681}"/>
              </a:ext>
            </a:extLst>
          </p:cNvPr>
          <p:cNvSpPr/>
          <p:nvPr/>
        </p:nvSpPr>
        <p:spPr>
          <a:xfrm>
            <a:off x="199638" y="2444512"/>
            <a:ext cx="52590" cy="220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1C151C-2115-844F-8815-F0B81F492A82}"/>
              </a:ext>
            </a:extLst>
          </p:cNvPr>
          <p:cNvSpPr/>
          <p:nvPr/>
        </p:nvSpPr>
        <p:spPr>
          <a:xfrm>
            <a:off x="3267984" y="6496960"/>
            <a:ext cx="186514" cy="8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619FE70-7B2C-AA40-974D-9F1789B93D04}"/>
              </a:ext>
            </a:extLst>
          </p:cNvPr>
          <p:cNvGrpSpPr/>
          <p:nvPr/>
        </p:nvGrpSpPr>
        <p:grpSpPr>
          <a:xfrm>
            <a:off x="57668" y="5045745"/>
            <a:ext cx="1420620" cy="2490265"/>
            <a:chOff x="2445640" y="4893139"/>
            <a:chExt cx="1420620" cy="24902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449565-6DB9-E44C-BAE0-8B3FD223B648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47110"/>
              <a:chOff x="2445640" y="4893139"/>
              <a:chExt cx="1420620" cy="234711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9FE8BCA-E140-1640-9C69-DF7FB1BC078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69273"/>
                <a:chOff x="2453355" y="4970976"/>
                <a:chExt cx="1357815" cy="226927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51B634A-15E4-6042-A90B-D7EFF57CB17E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69273"/>
                  <a:chOff x="2597046" y="4970976"/>
                  <a:chExt cx="1214124" cy="2269273"/>
                </a:xfrm>
              </p:grpSpPr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76F903AA-232C-B348-85BE-D0F5FE8EE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1802" r="-113" b="2924"/>
                  <a:stretch/>
                </p:blipFill>
                <p:spPr>
                  <a:xfrm>
                    <a:off x="2597046" y="4970976"/>
                    <a:ext cx="1098370" cy="2269273"/>
                  </a:xfrm>
                  <a:prstGeom prst="rect">
                    <a:avLst/>
                  </a:prstGeom>
                </p:spPr>
              </p:pic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31CE871-3980-0D4D-B844-34EF4F57035E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5C99F28-9FED-4440-99BF-1171F70302BD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F989A8-35B2-8745-8C65-12D7EABFEC2A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976EB6-4DE6-C345-8F51-1EEFD016D7C8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1587B-3E16-C246-8E2D-0AFA6D26561D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A8BDD-9B8C-7E4F-9E63-D9E99DF32CED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84C7C0-8D95-A846-A27B-CC04C140C9D0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63573-A02D-BD4E-94C6-099F648A03A2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814165-A3EB-C943-A53D-572B38E31A65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CB4563-C8EE-314C-B451-DA53BDE2681F}"/>
                </a:ext>
              </a:extLst>
            </p:cNvPr>
            <p:cNvSpPr txBox="1"/>
            <p:nvPr/>
          </p:nvSpPr>
          <p:spPr>
            <a:xfrm>
              <a:off x="2787963" y="7229516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AA56B9-EBA4-6E4D-BECE-9EB499EAA92B}"/>
              </a:ext>
            </a:extLst>
          </p:cNvPr>
          <p:cNvSpPr/>
          <p:nvPr/>
        </p:nvSpPr>
        <p:spPr>
          <a:xfrm>
            <a:off x="171334" y="1969975"/>
            <a:ext cx="6474640" cy="559087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77EE5-0465-9243-9F25-3E1D0CC22C3D}"/>
              </a:ext>
            </a:extLst>
          </p:cNvPr>
          <p:cNvSpPr/>
          <p:nvPr/>
        </p:nvSpPr>
        <p:spPr>
          <a:xfrm>
            <a:off x="3285637" y="6228555"/>
            <a:ext cx="206080" cy="60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0002E-BA6E-464D-80FF-FF14E840F236}"/>
              </a:ext>
            </a:extLst>
          </p:cNvPr>
          <p:cNvSpPr/>
          <p:nvPr/>
        </p:nvSpPr>
        <p:spPr>
          <a:xfrm>
            <a:off x="3193246" y="5012489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EEFCC0-93A3-1B44-9CD1-9D7B7B6CCAE9}"/>
              </a:ext>
            </a:extLst>
          </p:cNvPr>
          <p:cNvGrpSpPr/>
          <p:nvPr/>
        </p:nvGrpSpPr>
        <p:grpSpPr>
          <a:xfrm>
            <a:off x="171334" y="2476757"/>
            <a:ext cx="1136110" cy="2378457"/>
            <a:chOff x="2564172" y="2469534"/>
            <a:chExt cx="1136110" cy="237845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41B005-95E2-E144-AA46-808C5091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99" t="2559" r="2800" b="2805"/>
            <a:stretch/>
          </p:blipFill>
          <p:spPr>
            <a:xfrm>
              <a:off x="2623483" y="2469534"/>
              <a:ext cx="1022754" cy="22561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E76165-A309-1A4E-B777-C365D56614C4}"/>
                </a:ext>
              </a:extLst>
            </p:cNvPr>
            <p:cNvSpPr txBox="1"/>
            <p:nvPr/>
          </p:nvSpPr>
          <p:spPr>
            <a:xfrm>
              <a:off x="2686000" y="2515193"/>
              <a:ext cx="5421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WISC (PCA)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47E560-0866-6542-8AA8-9563C966EA58}"/>
                </a:ext>
              </a:extLst>
            </p:cNvPr>
            <p:cNvSpPr txBox="1"/>
            <p:nvPr/>
          </p:nvSpPr>
          <p:spPr>
            <a:xfrm>
              <a:off x="2564172" y="2699138"/>
              <a:ext cx="663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Vineland (PCA)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391D27-5933-EF40-9D25-85AC367B0257}"/>
                </a:ext>
              </a:extLst>
            </p:cNvPr>
            <p:cNvSpPr txBox="1"/>
            <p:nvPr/>
          </p:nvSpPr>
          <p:spPr>
            <a:xfrm>
              <a:off x="2625086" y="286985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C0B0E-C29F-4C4D-80AA-D3D0F229E653}"/>
                </a:ext>
              </a:extLst>
            </p:cNvPr>
            <p:cNvSpPr txBox="1"/>
            <p:nvPr/>
          </p:nvSpPr>
          <p:spPr>
            <a:xfrm>
              <a:off x="2671573" y="3046632"/>
              <a:ext cx="5565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(PCA)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3CD3E-2D14-714F-AD80-580F9950715C}"/>
                </a:ext>
              </a:extLst>
            </p:cNvPr>
            <p:cNvSpPr txBox="1"/>
            <p:nvPr/>
          </p:nvSpPr>
          <p:spPr>
            <a:xfrm>
              <a:off x="2666764" y="3207153"/>
              <a:ext cx="5725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Social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BC742-DAE1-4F45-9E00-FDAC8D165B2D}"/>
                </a:ext>
              </a:extLst>
            </p:cNvPr>
            <p:cNvSpPr txBox="1"/>
            <p:nvPr/>
          </p:nvSpPr>
          <p:spPr>
            <a:xfrm>
              <a:off x="2689206" y="3379588"/>
              <a:ext cx="55015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Total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9EBB3B-495A-F646-8052-A0741D68564A}"/>
                </a:ext>
              </a:extLst>
            </p:cNvPr>
            <p:cNvSpPr txBox="1"/>
            <p:nvPr/>
          </p:nvSpPr>
          <p:spPr>
            <a:xfrm>
              <a:off x="2937672" y="3540094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A83219-C7F7-C047-8F5C-F6EE672D3037}"/>
                </a:ext>
              </a:extLst>
            </p:cNvPr>
            <p:cNvSpPr txBox="1"/>
            <p:nvPr/>
          </p:nvSpPr>
          <p:spPr>
            <a:xfrm>
              <a:off x="3086011" y="3716873"/>
              <a:ext cx="4940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ADI (PCA)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C58E7-214A-EB49-80F3-CA354C016BC8}"/>
                </a:ext>
              </a:extLst>
            </p:cNvPr>
            <p:cNvSpPr txBox="1"/>
            <p:nvPr/>
          </p:nvSpPr>
          <p:spPr>
            <a:xfrm>
              <a:off x="3086011" y="389424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7E75A-B530-D945-86E6-A404A99B6584}"/>
                </a:ext>
              </a:extLst>
            </p:cNvPr>
            <p:cNvSpPr txBox="1"/>
            <p:nvPr/>
          </p:nvSpPr>
          <p:spPr>
            <a:xfrm>
              <a:off x="3086011" y="4226429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03EA6-5FD3-8F42-829F-DB04EDE749F0}"/>
                </a:ext>
              </a:extLst>
            </p:cNvPr>
            <p:cNvSpPr txBox="1"/>
            <p:nvPr/>
          </p:nvSpPr>
          <p:spPr>
            <a:xfrm>
              <a:off x="3086011" y="4060338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EE36D0-32A1-1B48-BBA7-B04D81EEF31C}"/>
                </a:ext>
              </a:extLst>
            </p:cNvPr>
            <p:cNvSpPr txBox="1"/>
            <p:nvPr/>
          </p:nvSpPr>
          <p:spPr>
            <a:xfrm>
              <a:off x="3086011" y="437316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Scanning Site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0BB95E-27B5-1842-BC41-C35B4E1B4062}"/>
                </a:ext>
              </a:extLst>
            </p:cNvPr>
            <p:cNvSpPr txBox="1"/>
            <p:nvPr/>
          </p:nvSpPr>
          <p:spPr>
            <a:xfrm>
              <a:off x="2737829" y="4694103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A51F9C-0034-4444-B632-B940C3C74923}"/>
              </a:ext>
            </a:extLst>
          </p:cNvPr>
          <p:cNvGrpSpPr/>
          <p:nvPr/>
        </p:nvGrpSpPr>
        <p:grpSpPr>
          <a:xfrm>
            <a:off x="1535156" y="6345577"/>
            <a:ext cx="1044021" cy="1160534"/>
            <a:chOff x="3906448" y="6290501"/>
            <a:chExt cx="1044021" cy="116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3F35FF-3A6D-EF48-A3FF-9136992F7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167" t="10681" b="1"/>
            <a:stretch/>
          </p:blipFill>
          <p:spPr>
            <a:xfrm>
              <a:off x="4171013" y="6468160"/>
              <a:ext cx="779456" cy="9828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6944A6-4A1F-3049-B763-9C92F04CF6E9}"/>
                </a:ext>
              </a:extLst>
            </p:cNvPr>
            <p:cNvSpPr txBox="1"/>
            <p:nvPr/>
          </p:nvSpPr>
          <p:spPr>
            <a:xfrm>
              <a:off x="4369339" y="629050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A3A27F-ADC1-2E44-9E43-1BC3EA726A46}"/>
                </a:ext>
              </a:extLst>
            </p:cNvPr>
            <p:cNvGrpSpPr/>
            <p:nvPr/>
          </p:nvGrpSpPr>
          <p:grpSpPr>
            <a:xfrm>
              <a:off x="3951396" y="6493787"/>
              <a:ext cx="306495" cy="786106"/>
              <a:chOff x="3951396" y="6493787"/>
              <a:chExt cx="306495" cy="78610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64EDC0-ADCD-C74E-BF57-E329592A15B0}"/>
                  </a:ext>
                </a:extLst>
              </p:cNvPr>
              <p:cNvSpPr txBox="1"/>
              <p:nvPr/>
            </p:nvSpPr>
            <p:spPr>
              <a:xfrm>
                <a:off x="3951396" y="7095227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-.04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C0A4A6-0871-C84D-BFEA-8C08204B4577}"/>
                  </a:ext>
                </a:extLst>
              </p:cNvPr>
              <p:cNvSpPr txBox="1"/>
              <p:nvPr/>
            </p:nvSpPr>
            <p:spPr>
              <a:xfrm>
                <a:off x="4034753" y="6897883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CE94D3-2A72-0A4B-8DCF-9959D0427123}"/>
                  </a:ext>
                </a:extLst>
              </p:cNvPr>
              <p:cNvSpPr txBox="1"/>
              <p:nvPr/>
            </p:nvSpPr>
            <p:spPr>
              <a:xfrm>
                <a:off x="3975441" y="670286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C7F942-8882-A642-B297-D2ABB867E75F}"/>
                  </a:ext>
                </a:extLst>
              </p:cNvPr>
              <p:cNvSpPr txBox="1"/>
              <p:nvPr/>
            </p:nvSpPr>
            <p:spPr>
              <a:xfrm>
                <a:off x="3975441" y="649378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5141EC-FEE0-3F48-8F68-443D5D9DE0D8}"/>
                </a:ext>
              </a:extLst>
            </p:cNvPr>
            <p:cNvSpPr txBox="1"/>
            <p:nvPr/>
          </p:nvSpPr>
          <p:spPr>
            <a:xfrm rot="16200000">
              <a:off x="3711683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B41B4C-B3BC-DA4C-9455-4D631942A58A}"/>
              </a:ext>
            </a:extLst>
          </p:cNvPr>
          <p:cNvGrpSpPr/>
          <p:nvPr/>
        </p:nvGrpSpPr>
        <p:grpSpPr>
          <a:xfrm>
            <a:off x="2737214" y="6326468"/>
            <a:ext cx="1046804" cy="1179643"/>
            <a:chOff x="5100485" y="6271392"/>
            <a:chExt cx="1046804" cy="11796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A7E7C-7985-584A-BC09-3E6EB6033711}"/>
                </a:ext>
              </a:extLst>
            </p:cNvPr>
            <p:cNvSpPr txBox="1"/>
            <p:nvPr/>
          </p:nvSpPr>
          <p:spPr>
            <a:xfrm>
              <a:off x="5489952" y="6271392"/>
              <a:ext cx="4988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6C9F15-01B7-254C-9B26-DC088805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704" t="9528"/>
            <a:stretch/>
          </p:blipFill>
          <p:spPr>
            <a:xfrm>
              <a:off x="5362731" y="6455460"/>
              <a:ext cx="784558" cy="99557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A46C23-BDBF-2A47-9D74-A7C31D40AB59}"/>
                </a:ext>
              </a:extLst>
            </p:cNvPr>
            <p:cNvGrpSpPr/>
            <p:nvPr/>
          </p:nvGrpSpPr>
          <p:grpSpPr>
            <a:xfrm>
              <a:off x="5145511" y="6486246"/>
              <a:ext cx="310315" cy="778775"/>
              <a:chOff x="3943773" y="5269696"/>
              <a:chExt cx="310315" cy="77877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49E7A5-9040-C342-BBBC-8ED86E9229FB}"/>
                  </a:ext>
                </a:extLst>
              </p:cNvPr>
              <p:cNvSpPr txBox="1"/>
              <p:nvPr/>
            </p:nvSpPr>
            <p:spPr>
              <a:xfrm>
                <a:off x="3943773" y="5863805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7404CD-5747-A44F-ABA7-3190D5C74901}"/>
                  </a:ext>
                </a:extLst>
              </p:cNvPr>
              <p:cNvSpPr txBox="1"/>
              <p:nvPr/>
            </p:nvSpPr>
            <p:spPr>
              <a:xfrm>
                <a:off x="4025192" y="5694011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F0E91F-53E3-3744-9BA4-D68BCC3396F3}"/>
                  </a:ext>
                </a:extLst>
              </p:cNvPr>
              <p:cNvSpPr txBox="1"/>
              <p:nvPr/>
            </p:nvSpPr>
            <p:spPr>
              <a:xfrm>
                <a:off x="3967017" y="5531823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BEB80C-1B21-894F-BA5F-7CE211184C24}"/>
                  </a:ext>
                </a:extLst>
              </p:cNvPr>
              <p:cNvSpPr txBox="1"/>
              <p:nvPr/>
            </p:nvSpPr>
            <p:spPr>
              <a:xfrm>
                <a:off x="3971638" y="526969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611796-7BBC-9A44-8A89-B7E48D877174}"/>
                </a:ext>
              </a:extLst>
            </p:cNvPr>
            <p:cNvSpPr txBox="1"/>
            <p:nvPr/>
          </p:nvSpPr>
          <p:spPr>
            <a:xfrm rot="16200000">
              <a:off x="4905720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A520B35-5DDE-C641-9DE5-432CCCDF0CEF}"/>
              </a:ext>
            </a:extLst>
          </p:cNvPr>
          <p:cNvGrpSpPr/>
          <p:nvPr/>
        </p:nvGrpSpPr>
        <p:grpSpPr>
          <a:xfrm>
            <a:off x="2706419" y="5155562"/>
            <a:ext cx="1076092" cy="1192386"/>
            <a:chOff x="5053648" y="5044339"/>
            <a:chExt cx="1076092" cy="11923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68BE31-A530-3C43-A660-9D48F3856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625" t="9887"/>
            <a:stretch/>
          </p:blipFill>
          <p:spPr>
            <a:xfrm>
              <a:off x="5366322" y="5245100"/>
              <a:ext cx="763418" cy="9916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5C69E-AC8A-5341-9556-EB6824EA745B}"/>
                </a:ext>
              </a:extLst>
            </p:cNvPr>
            <p:cNvSpPr txBox="1"/>
            <p:nvPr/>
          </p:nvSpPr>
          <p:spPr>
            <a:xfrm>
              <a:off x="5348003" y="5044339"/>
              <a:ext cx="75212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C36B28-408B-A048-82FF-B63975762E18}"/>
                </a:ext>
              </a:extLst>
            </p:cNvPr>
            <p:cNvGrpSpPr/>
            <p:nvPr/>
          </p:nvGrpSpPr>
          <p:grpSpPr>
            <a:xfrm>
              <a:off x="5120171" y="5243035"/>
              <a:ext cx="320922" cy="818859"/>
              <a:chOff x="3917546" y="5267276"/>
              <a:chExt cx="320922" cy="8188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F8F121-408D-7C47-B72E-E449027641F4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DBF35F-482E-F54D-B9F4-62E163F6A251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A57EB9A-79DB-1B42-B07B-70ABF4A6D075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6C0D4E-A68B-9F4F-8104-66E694AB90B0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0DF2E6-FB18-7E4A-B150-2A3163F8DC28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F50F1C-FE9C-C246-9A82-5B57F541996D}"/>
                </a:ext>
              </a:extLst>
            </p:cNvPr>
            <p:cNvSpPr txBox="1"/>
            <p:nvPr/>
          </p:nvSpPr>
          <p:spPr>
            <a:xfrm rot="16200000">
              <a:off x="4858883" y="5536542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FA03D-13F9-A04C-B4C8-0DBBC1A0106D}"/>
              </a:ext>
            </a:extLst>
          </p:cNvPr>
          <p:cNvGrpSpPr/>
          <p:nvPr/>
        </p:nvGrpSpPr>
        <p:grpSpPr>
          <a:xfrm>
            <a:off x="1489731" y="5138210"/>
            <a:ext cx="1088214" cy="1219913"/>
            <a:chOff x="3844706" y="5029656"/>
            <a:chExt cx="1088214" cy="1219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9FB06-838B-674A-9657-7CFCC21FD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719" t="11027"/>
            <a:stretch/>
          </p:blipFill>
          <p:spPr>
            <a:xfrm>
              <a:off x="4148528" y="5270500"/>
              <a:ext cx="784392" cy="9790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663DD7-6C6C-2F46-B7BF-AD79BAA19022}"/>
                </a:ext>
              </a:extLst>
            </p:cNvPr>
            <p:cNvSpPr txBox="1"/>
            <p:nvPr/>
          </p:nvSpPr>
          <p:spPr>
            <a:xfrm>
              <a:off x="4204049" y="5029656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Genotype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94A0BD-FACD-9E49-87FD-D078FE6781CD}"/>
                </a:ext>
              </a:extLst>
            </p:cNvPr>
            <p:cNvGrpSpPr/>
            <p:nvPr/>
          </p:nvGrpSpPr>
          <p:grpSpPr>
            <a:xfrm>
              <a:off x="3917546" y="5267276"/>
              <a:ext cx="320922" cy="818859"/>
              <a:chOff x="3917546" y="5267276"/>
              <a:chExt cx="320922" cy="81885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3879E9-3D38-4045-BDBA-747A9A9F6086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F6FA12-7F42-F84B-922D-B39C4CA71183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D722CC-2C74-0B4C-97C1-3551AE049FF0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FCFDC2-0481-2143-ABB8-A56A4162A608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79B0A7-424B-8945-B0C0-35D1A6C16C3B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F719C6-FB4B-554B-A4B0-12DE809C3155}"/>
                </a:ext>
              </a:extLst>
            </p:cNvPr>
            <p:cNvSpPr txBox="1"/>
            <p:nvPr/>
          </p:nvSpPr>
          <p:spPr>
            <a:xfrm rot="16200000">
              <a:off x="3649941" y="5606413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209358-11AA-B048-BA9C-9CC0166AF324}"/>
              </a:ext>
            </a:extLst>
          </p:cNvPr>
          <p:cNvGrpSpPr/>
          <p:nvPr/>
        </p:nvGrpSpPr>
        <p:grpSpPr>
          <a:xfrm>
            <a:off x="1501070" y="2556416"/>
            <a:ext cx="1073900" cy="1167084"/>
            <a:chOff x="3934008" y="2539214"/>
            <a:chExt cx="1073900" cy="11670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8CB729-195C-6E4B-9D93-CDF8EB8AC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397" t="11116"/>
            <a:stretch/>
          </p:blipFill>
          <p:spPr>
            <a:xfrm>
              <a:off x="4230973" y="2728210"/>
              <a:ext cx="776935" cy="9780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B5A775-5508-DA41-84DD-914013FC5CC9}"/>
                </a:ext>
              </a:extLst>
            </p:cNvPr>
            <p:cNvSpPr txBox="1"/>
            <p:nvPr/>
          </p:nvSpPr>
          <p:spPr>
            <a:xfrm>
              <a:off x="4216253" y="2539214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ADOS total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2B6BBB1-579F-C94C-9091-1B7E337CC964}"/>
                </a:ext>
              </a:extLst>
            </p:cNvPr>
            <p:cNvGrpSpPr/>
            <p:nvPr/>
          </p:nvGrpSpPr>
          <p:grpSpPr>
            <a:xfrm>
              <a:off x="4012014" y="2791465"/>
              <a:ext cx="306494" cy="803464"/>
              <a:chOff x="4012014" y="2791465"/>
              <a:chExt cx="306494" cy="80346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099FC1-2F4C-B548-B99C-47C0CE7B51FA}"/>
                  </a:ext>
                </a:extLst>
              </p:cNvPr>
              <p:cNvSpPr txBox="1"/>
              <p:nvPr/>
            </p:nvSpPr>
            <p:spPr>
              <a:xfrm>
                <a:off x="4012014" y="3410263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6AC229-12FE-634A-B952-4A6C20A19B7F}"/>
                  </a:ext>
                </a:extLst>
              </p:cNvPr>
              <p:cNvSpPr txBox="1"/>
              <p:nvPr/>
            </p:nvSpPr>
            <p:spPr>
              <a:xfrm>
                <a:off x="4013616" y="3256771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E00909-3B6B-3A41-984C-43C00C2EFA6B}"/>
                  </a:ext>
                </a:extLst>
              </p:cNvPr>
              <p:cNvSpPr txBox="1"/>
              <p:nvPr/>
            </p:nvSpPr>
            <p:spPr>
              <a:xfrm>
                <a:off x="4095370" y="3102389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3D49A3-756D-4B4C-9A61-689DBAD569AC}"/>
                  </a:ext>
                </a:extLst>
              </p:cNvPr>
              <p:cNvSpPr txBox="1"/>
              <p:nvPr/>
            </p:nvSpPr>
            <p:spPr>
              <a:xfrm>
                <a:off x="4036058" y="294339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878982E-6CB2-E744-8FFC-DF5EBF0DE114}"/>
                  </a:ext>
                </a:extLst>
              </p:cNvPr>
              <p:cNvSpPr txBox="1"/>
              <p:nvPr/>
            </p:nvSpPr>
            <p:spPr>
              <a:xfrm>
                <a:off x="4036058" y="279146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.04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06D84F-E818-9B42-9530-D35B16B98835}"/>
                </a:ext>
              </a:extLst>
            </p:cNvPr>
            <p:cNvSpPr txBox="1"/>
            <p:nvPr/>
          </p:nvSpPr>
          <p:spPr>
            <a:xfrm rot="16200000">
              <a:off x="3739243" y="3056878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3422042-B189-AB42-A587-5EA50E9839E6}"/>
              </a:ext>
            </a:extLst>
          </p:cNvPr>
          <p:cNvGrpSpPr/>
          <p:nvPr/>
        </p:nvGrpSpPr>
        <p:grpSpPr>
          <a:xfrm>
            <a:off x="2736605" y="2540374"/>
            <a:ext cx="1047670" cy="1174824"/>
            <a:chOff x="5169543" y="2539214"/>
            <a:chExt cx="1047670" cy="11748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2E12F1-60D1-9843-BFE4-E50E4E2FE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501" t="9290"/>
            <a:stretch/>
          </p:blipFill>
          <p:spPr>
            <a:xfrm>
              <a:off x="5441430" y="2715846"/>
              <a:ext cx="775783" cy="9981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03ED46-9D4E-6A45-96D6-56E355521122}"/>
                </a:ext>
              </a:extLst>
            </p:cNvPr>
            <p:cNvSpPr txBox="1"/>
            <p:nvPr/>
          </p:nvSpPr>
          <p:spPr>
            <a:xfrm>
              <a:off x="5395160" y="2539214"/>
              <a:ext cx="7521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383ACA-9494-6446-B0AF-538C64941798}"/>
                </a:ext>
              </a:extLst>
            </p:cNvPr>
            <p:cNvGrpSpPr/>
            <p:nvPr/>
          </p:nvGrpSpPr>
          <p:grpSpPr>
            <a:xfrm>
              <a:off x="5219718" y="2764638"/>
              <a:ext cx="304892" cy="828943"/>
              <a:chOff x="5219718" y="2764638"/>
              <a:chExt cx="304892" cy="82894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21A6EF-2F6B-7F48-9F3B-1D8A8B62BE85}"/>
                  </a:ext>
                </a:extLst>
              </p:cNvPr>
              <p:cNvSpPr txBox="1"/>
              <p:nvPr/>
            </p:nvSpPr>
            <p:spPr>
              <a:xfrm>
                <a:off x="5219718" y="3408915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966A2D-7537-8242-8EF9-F0DD684BBF06}"/>
                  </a:ext>
                </a:extLst>
              </p:cNvPr>
              <p:cNvSpPr txBox="1"/>
              <p:nvPr/>
            </p:nvSpPr>
            <p:spPr>
              <a:xfrm>
                <a:off x="5242160" y="3197718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9A7150-6282-1F4F-91B4-CD8C732C3E6B}"/>
                  </a:ext>
                </a:extLst>
              </p:cNvPr>
              <p:cNvSpPr txBox="1"/>
              <p:nvPr/>
            </p:nvSpPr>
            <p:spPr>
              <a:xfrm>
                <a:off x="5280632" y="2764638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BD340D-C629-424D-BFC3-2D6F661A2D21}"/>
                  </a:ext>
                </a:extLst>
              </p:cNvPr>
              <p:cNvSpPr txBox="1"/>
              <p:nvPr/>
            </p:nvSpPr>
            <p:spPr>
              <a:xfrm>
                <a:off x="5242160" y="2978321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.06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D5F5D0-80F7-BD4F-AB0C-83A0967CAC9C}"/>
                </a:ext>
              </a:extLst>
            </p:cNvPr>
            <p:cNvSpPr txBox="1"/>
            <p:nvPr/>
          </p:nvSpPr>
          <p:spPr>
            <a:xfrm rot="16200000">
              <a:off x="4974778" y="3037864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C76423-2DF8-6842-AF15-EB6822D52DE5}"/>
              </a:ext>
            </a:extLst>
          </p:cNvPr>
          <p:cNvGrpSpPr/>
          <p:nvPr/>
        </p:nvGrpSpPr>
        <p:grpSpPr>
          <a:xfrm>
            <a:off x="2715193" y="3681676"/>
            <a:ext cx="1069083" cy="1181474"/>
            <a:chOff x="5148131" y="3656453"/>
            <a:chExt cx="1069083" cy="11814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580487-5094-7E4F-B795-E4267984D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501" t="11019"/>
            <a:stretch/>
          </p:blipFill>
          <p:spPr>
            <a:xfrm>
              <a:off x="5441430" y="3858761"/>
              <a:ext cx="775784" cy="9791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E2C22A-6BBF-F946-9BD8-BAF5A4AA1961}"/>
                </a:ext>
              </a:extLst>
            </p:cNvPr>
            <p:cNvSpPr txBox="1"/>
            <p:nvPr/>
          </p:nvSpPr>
          <p:spPr>
            <a:xfrm>
              <a:off x="5570485" y="3656453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413321-7CE8-4B4C-A217-C0C548982B18}"/>
                </a:ext>
              </a:extLst>
            </p:cNvPr>
            <p:cNvSpPr txBox="1"/>
            <p:nvPr/>
          </p:nvSpPr>
          <p:spPr>
            <a:xfrm>
              <a:off x="5192818" y="4499524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02C470-AA70-8640-9F45-5F863896BCA8}"/>
                </a:ext>
              </a:extLst>
            </p:cNvPr>
            <p:cNvSpPr txBox="1"/>
            <p:nvPr/>
          </p:nvSpPr>
          <p:spPr>
            <a:xfrm>
              <a:off x="5276175" y="429268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F76BF0-65B0-C242-A220-10949C526B5E}"/>
                </a:ext>
              </a:extLst>
            </p:cNvPr>
            <p:cNvSpPr txBox="1"/>
            <p:nvPr/>
          </p:nvSpPr>
          <p:spPr>
            <a:xfrm>
              <a:off x="5239223" y="406199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0F6B58-582C-AE43-B084-19E7D0E2B75B}"/>
                </a:ext>
              </a:extLst>
            </p:cNvPr>
            <p:cNvSpPr txBox="1"/>
            <p:nvPr/>
          </p:nvSpPr>
          <p:spPr>
            <a:xfrm>
              <a:off x="5231525" y="3838098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7D7E7B-7C82-DE44-8D90-ACA004F5E75D}"/>
                </a:ext>
              </a:extLst>
            </p:cNvPr>
            <p:cNvSpPr txBox="1"/>
            <p:nvPr/>
          </p:nvSpPr>
          <p:spPr>
            <a:xfrm rot="16200000">
              <a:off x="4953366" y="4168510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899164-8D35-4F48-8E84-D39EBB1D669B}"/>
              </a:ext>
            </a:extLst>
          </p:cNvPr>
          <p:cNvCxnSpPr>
            <a:cxnSpLocks/>
          </p:cNvCxnSpPr>
          <p:nvPr/>
        </p:nvCxnSpPr>
        <p:spPr>
          <a:xfrm>
            <a:off x="-60324" y="9462050"/>
            <a:ext cx="631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DCAC23-7EE0-514A-9E54-64200E19F601}"/>
              </a:ext>
            </a:extLst>
          </p:cNvPr>
          <p:cNvGrpSpPr/>
          <p:nvPr/>
        </p:nvGrpSpPr>
        <p:grpSpPr>
          <a:xfrm>
            <a:off x="209074" y="2158084"/>
            <a:ext cx="3485252" cy="276999"/>
            <a:chOff x="677364" y="-977862"/>
            <a:chExt cx="3485252" cy="27699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2E61E5-54B4-6447-BCCA-C49FEC473299}"/>
                </a:ext>
              </a:extLst>
            </p:cNvPr>
            <p:cNvSpPr txBox="1"/>
            <p:nvPr/>
          </p:nvSpPr>
          <p:spPr>
            <a:xfrm>
              <a:off x="1752403" y="-977862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ABIDE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1C43D7B-DDFA-5547-95A8-FF7A3E4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64" y="-700863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39F3EA-3927-1F43-89BD-42E4C21CB68D}"/>
              </a:ext>
            </a:extLst>
          </p:cNvPr>
          <p:cNvGrpSpPr/>
          <p:nvPr/>
        </p:nvGrpSpPr>
        <p:grpSpPr>
          <a:xfrm>
            <a:off x="211379" y="4871338"/>
            <a:ext cx="3485252" cy="251760"/>
            <a:chOff x="1344951" y="887476"/>
            <a:chExt cx="3485252" cy="30462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4CEB806-786C-F84E-9005-1219C10C73C7}"/>
                </a:ext>
              </a:extLst>
            </p:cNvPr>
            <p:cNvSpPr txBox="1"/>
            <p:nvPr/>
          </p:nvSpPr>
          <p:spPr>
            <a:xfrm>
              <a:off x="2439413" y="887476"/>
              <a:ext cx="1297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SFARI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EB3E15-4286-5A4A-9564-23F698172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44951" y="1192105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4C23FD-DE78-954C-9A25-A0A5B27670E9}"/>
              </a:ext>
            </a:extLst>
          </p:cNvPr>
          <p:cNvCxnSpPr>
            <a:cxnSpLocks/>
          </p:cNvCxnSpPr>
          <p:nvPr/>
        </p:nvCxnSpPr>
        <p:spPr>
          <a:xfrm flipH="1">
            <a:off x="3880061" y="3044848"/>
            <a:ext cx="0" cy="434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85A313-99C3-4443-B484-520FEABAF1B5}"/>
              </a:ext>
            </a:extLst>
          </p:cNvPr>
          <p:cNvSpPr txBox="1"/>
          <p:nvPr/>
        </p:nvSpPr>
        <p:spPr>
          <a:xfrm>
            <a:off x="4604432" y="2167514"/>
            <a:ext cx="13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Optimal clustering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5A6B780-1FD7-324F-B7D0-257188A16FD4}"/>
              </a:ext>
            </a:extLst>
          </p:cNvPr>
          <p:cNvCxnSpPr>
            <a:cxnSpLocks/>
          </p:cNvCxnSpPr>
          <p:nvPr/>
        </p:nvCxnSpPr>
        <p:spPr>
          <a:xfrm>
            <a:off x="3949000" y="2435083"/>
            <a:ext cx="25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5D6247-63AB-1646-A5FA-B13EADFA8741}"/>
              </a:ext>
            </a:extLst>
          </p:cNvPr>
          <p:cNvGrpSpPr/>
          <p:nvPr/>
        </p:nvGrpSpPr>
        <p:grpSpPr>
          <a:xfrm>
            <a:off x="4604432" y="2575651"/>
            <a:ext cx="1462839" cy="215444"/>
            <a:chOff x="4816457" y="2607735"/>
            <a:chExt cx="1462839" cy="21544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42E30B-2745-7746-ABA7-7D88D4FE424D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57" y="28086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23F55D-9F43-5741-B5D2-881436C5DB7F}"/>
                </a:ext>
              </a:extLst>
            </p:cNvPr>
            <p:cNvSpPr txBox="1"/>
            <p:nvPr/>
          </p:nvSpPr>
          <p:spPr>
            <a:xfrm>
              <a:off x="5118320" y="260773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Background space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00307C7F-6C4B-4B4B-941B-EF62E7E5787A}"/>
              </a:ext>
            </a:extLst>
          </p:cNvPr>
          <p:cNvSpPr txBox="1"/>
          <p:nvPr/>
        </p:nvSpPr>
        <p:spPr>
          <a:xfrm>
            <a:off x="4208964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622A04C-359B-AB42-8ED6-AB167B5943F7}"/>
              </a:ext>
            </a:extLst>
          </p:cNvPr>
          <p:cNvSpPr txBox="1"/>
          <p:nvPr/>
        </p:nvSpPr>
        <p:spPr>
          <a:xfrm>
            <a:off x="5779052" y="2812788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1035290-0D42-AC4E-AD87-0A3CD3A3A0C7}"/>
              </a:ext>
            </a:extLst>
          </p:cNvPr>
          <p:cNvGrpSpPr/>
          <p:nvPr/>
        </p:nvGrpSpPr>
        <p:grpSpPr>
          <a:xfrm>
            <a:off x="4691530" y="4251505"/>
            <a:ext cx="1462839" cy="215444"/>
            <a:chOff x="4968857" y="2767015"/>
            <a:chExt cx="1462839" cy="21544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F9110B-46E7-9942-A74E-F96DECE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57" y="29610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52BCAED-8837-2141-8684-509AE0F893A7}"/>
                </a:ext>
              </a:extLst>
            </p:cNvPr>
            <p:cNvSpPr txBox="1"/>
            <p:nvPr/>
          </p:nvSpPr>
          <p:spPr>
            <a:xfrm>
              <a:off x="5337465" y="276701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Salient space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32D81BD-6482-E742-9B3E-A3E9D6F3DD31}"/>
              </a:ext>
            </a:extLst>
          </p:cNvPr>
          <p:cNvGrpSpPr/>
          <p:nvPr/>
        </p:nvGrpSpPr>
        <p:grpSpPr>
          <a:xfrm>
            <a:off x="4562895" y="5860999"/>
            <a:ext cx="1544390" cy="215444"/>
            <a:chOff x="4824007" y="6031100"/>
            <a:chExt cx="1544390" cy="21544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914F85-171F-3A44-B719-604A4D4100E7}"/>
                </a:ext>
              </a:extLst>
            </p:cNvPr>
            <p:cNvCxnSpPr>
              <a:cxnSpLocks/>
            </p:cNvCxnSpPr>
            <p:nvPr/>
          </p:nvCxnSpPr>
          <p:spPr>
            <a:xfrm>
              <a:off x="4824007" y="6224728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0C1796C-EF60-8B4A-A46C-42B45FE68042}"/>
                </a:ext>
              </a:extLst>
            </p:cNvPr>
            <p:cNvSpPr txBox="1"/>
            <p:nvPr/>
          </p:nvSpPr>
          <p:spPr>
            <a:xfrm>
              <a:off x="5335086" y="603110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VAE  space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5193754C-8FEE-7044-A738-45DBCAF702E2}"/>
              </a:ext>
            </a:extLst>
          </p:cNvPr>
          <p:cNvSpPr txBox="1"/>
          <p:nvPr/>
        </p:nvSpPr>
        <p:spPr>
          <a:xfrm>
            <a:off x="5824689" y="451285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0D5A96-DAC9-3E47-B2D9-2B4D1FD98DCA}"/>
              </a:ext>
            </a:extLst>
          </p:cNvPr>
          <p:cNvSpPr txBox="1"/>
          <p:nvPr/>
        </p:nvSpPr>
        <p:spPr>
          <a:xfrm>
            <a:off x="4193357" y="450478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CE5EE2-0726-6B48-BC3C-569949053B93}"/>
              </a:ext>
            </a:extLst>
          </p:cNvPr>
          <p:cNvSpPr txBox="1"/>
          <p:nvPr/>
        </p:nvSpPr>
        <p:spPr>
          <a:xfrm>
            <a:off x="4211504" y="6092436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Subject similarity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70F3871-F54A-174D-9E06-65CDE1B39084}"/>
              </a:ext>
            </a:extLst>
          </p:cNvPr>
          <p:cNvSpPr txBox="1"/>
          <p:nvPr/>
        </p:nvSpPr>
        <p:spPr>
          <a:xfrm>
            <a:off x="5809879" y="6043252"/>
            <a:ext cx="1033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Cluster fit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B53721-0556-AF42-A9CB-FB52931971B5}"/>
              </a:ext>
            </a:extLst>
          </p:cNvPr>
          <p:cNvGrpSpPr/>
          <p:nvPr/>
        </p:nvGrpSpPr>
        <p:grpSpPr>
          <a:xfrm>
            <a:off x="1508464" y="3680443"/>
            <a:ext cx="1087916" cy="1188292"/>
            <a:chOff x="3941402" y="3615115"/>
            <a:chExt cx="1087916" cy="1188292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4A17D4-87A2-A340-829E-2D619A961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8813" t="10307"/>
            <a:stretch/>
          </p:blipFill>
          <p:spPr>
            <a:xfrm>
              <a:off x="4245963" y="3816402"/>
              <a:ext cx="783355" cy="987005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ACDA977-7079-C443-9441-366A24E0C4F5}"/>
                </a:ext>
              </a:extLst>
            </p:cNvPr>
            <p:cNvSpPr txBox="1"/>
            <p:nvPr/>
          </p:nvSpPr>
          <p:spPr>
            <a:xfrm>
              <a:off x="4420982" y="3615115"/>
              <a:ext cx="41072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F76E253-F675-194C-8934-529D90EC7703}"/>
                </a:ext>
              </a:extLst>
            </p:cNvPr>
            <p:cNvGrpSpPr/>
            <p:nvPr/>
          </p:nvGrpSpPr>
          <p:grpSpPr>
            <a:xfrm>
              <a:off x="4036058" y="3851280"/>
              <a:ext cx="282450" cy="808518"/>
              <a:chOff x="4036058" y="3851280"/>
              <a:chExt cx="282450" cy="808518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DD9D9AA-FA8A-F245-9995-3D9E34338868}"/>
                  </a:ext>
                </a:extLst>
              </p:cNvPr>
              <p:cNvSpPr txBox="1"/>
              <p:nvPr/>
            </p:nvSpPr>
            <p:spPr>
              <a:xfrm>
                <a:off x="4095370" y="447513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D190B76-00F1-2043-B339-78771B968D74}"/>
                  </a:ext>
                </a:extLst>
              </p:cNvPr>
              <p:cNvSpPr txBox="1"/>
              <p:nvPr/>
            </p:nvSpPr>
            <p:spPr>
              <a:xfrm>
                <a:off x="4036058" y="426829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76B1449-39DF-9A48-9D1E-961AADA5CC61}"/>
                  </a:ext>
                </a:extLst>
              </p:cNvPr>
              <p:cNvSpPr txBox="1"/>
              <p:nvPr/>
            </p:nvSpPr>
            <p:spPr>
              <a:xfrm>
                <a:off x="4074530" y="4052256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1D677E-AEEA-E642-B730-7E8268089293}"/>
                  </a:ext>
                </a:extLst>
              </p:cNvPr>
              <p:cNvSpPr txBox="1"/>
              <p:nvPr/>
            </p:nvSpPr>
            <p:spPr>
              <a:xfrm>
                <a:off x="4036058" y="385128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.15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CEEB8E-7A0F-A048-9FBE-15000CC88F9C}"/>
                </a:ext>
              </a:extLst>
            </p:cNvPr>
            <p:cNvSpPr txBox="1"/>
            <p:nvPr/>
          </p:nvSpPr>
          <p:spPr>
            <a:xfrm rot="16200000">
              <a:off x="3746637" y="4182327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564800-40DD-1D44-BE5A-461272B81681}"/>
              </a:ext>
            </a:extLst>
          </p:cNvPr>
          <p:cNvSpPr/>
          <p:nvPr/>
        </p:nvSpPr>
        <p:spPr>
          <a:xfrm>
            <a:off x="199638" y="2444512"/>
            <a:ext cx="52590" cy="220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1C151C-2115-844F-8815-F0B81F492A82}"/>
              </a:ext>
            </a:extLst>
          </p:cNvPr>
          <p:cNvSpPr/>
          <p:nvPr/>
        </p:nvSpPr>
        <p:spPr>
          <a:xfrm>
            <a:off x="3267984" y="6496960"/>
            <a:ext cx="186514" cy="8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401102F-3C1C-7F4A-BCE5-0D1B6D3667D9}"/>
              </a:ext>
            </a:extLst>
          </p:cNvPr>
          <p:cNvSpPr/>
          <p:nvPr/>
        </p:nvSpPr>
        <p:spPr>
          <a:xfrm>
            <a:off x="3371473" y="3044848"/>
            <a:ext cx="188161" cy="16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D6EF99E8-F541-7647-B232-D52C73675E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431"/>
          <a:stretch/>
        </p:blipFill>
        <p:spPr>
          <a:xfrm>
            <a:off x="5293608" y="4652988"/>
            <a:ext cx="1221926" cy="126078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CC4EEB63-DEA9-9644-A4F3-A3F97347AE3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0964"/>
          <a:stretch/>
        </p:blipFill>
        <p:spPr>
          <a:xfrm>
            <a:off x="5266290" y="6230231"/>
            <a:ext cx="1346889" cy="1366190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B96B3B33-9425-6644-8C82-2DFB26CD858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791"/>
          <a:stretch/>
        </p:blipFill>
        <p:spPr>
          <a:xfrm>
            <a:off x="5289148" y="2990954"/>
            <a:ext cx="1221927" cy="1241854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CE475025-8809-F04C-B159-97B4CAAB9E8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825" t="11004" r="64524"/>
          <a:stretch/>
        </p:blipFill>
        <p:spPr>
          <a:xfrm>
            <a:off x="3960889" y="3007440"/>
            <a:ext cx="1153872" cy="119474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89206D70-DE11-284A-B6BB-ADBAC14A3D2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5119" t="11941" r="36975"/>
          <a:stretch/>
        </p:blipFill>
        <p:spPr>
          <a:xfrm>
            <a:off x="3979422" y="4692297"/>
            <a:ext cx="1123902" cy="1182163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4CC1B6A7-1BC5-B341-B391-5C89358BF65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3478" t="11100" r="8616"/>
          <a:stretch/>
        </p:blipFill>
        <p:spPr>
          <a:xfrm>
            <a:off x="4003561" y="6289020"/>
            <a:ext cx="1123903" cy="1193459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9B94440-54B0-234E-9C4E-520AA8517E01}"/>
              </a:ext>
            </a:extLst>
          </p:cNvPr>
          <p:cNvCxnSpPr>
            <a:cxnSpLocks/>
          </p:cNvCxnSpPr>
          <p:nvPr/>
        </p:nvCxnSpPr>
        <p:spPr>
          <a:xfrm>
            <a:off x="7132455" y="1374298"/>
            <a:ext cx="0" cy="79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0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1452</TotalTime>
  <Words>840</Words>
  <Application>Microsoft Macintosh PowerPoint</Application>
  <PresentationFormat>A4 Paper (210x297 mm)</PresentationFormat>
  <Paragraphs>332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32</cp:revision>
  <cp:lastPrinted>2021-06-09T15:32:35Z</cp:lastPrinted>
  <dcterms:created xsi:type="dcterms:W3CDTF">2021-04-09T13:40:54Z</dcterms:created>
  <dcterms:modified xsi:type="dcterms:W3CDTF">2021-06-10T08:27:19Z</dcterms:modified>
</cp:coreProperties>
</file>