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7026"/>
  </p:normalViewPr>
  <p:slideViewPr>
    <p:cSldViewPr snapToGrid="0" snapToObjects="1">
      <p:cViewPr varScale="1">
        <p:scale>
          <a:sx n="108" d="100"/>
          <a:sy n="108" d="100"/>
        </p:scale>
        <p:origin x="3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F8CA2-0DA8-674F-A23E-13D726E89F75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F1D7-7237-624F-9C82-6870C15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86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1</cp:revision>
  <dcterms:created xsi:type="dcterms:W3CDTF">2021-04-09T10:25:38Z</dcterms:created>
  <dcterms:modified xsi:type="dcterms:W3CDTF">2021-04-09T10:26:07Z</dcterms:modified>
</cp:coreProperties>
</file>