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65" r:id="rId3"/>
    <p:sldId id="262" r:id="rId4"/>
    <p:sldId id="264" r:id="rId5"/>
    <p:sldId id="260" r:id="rId6"/>
    <p:sldId id="261" r:id="rId7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1"/>
    <p:restoredTop sz="97026"/>
  </p:normalViewPr>
  <p:slideViewPr>
    <p:cSldViewPr snapToGrid="0" snapToObjects="1">
      <p:cViewPr>
        <p:scale>
          <a:sx n="400" d="100"/>
          <a:sy n="400" d="100"/>
        </p:scale>
        <p:origin x="-2272" y="-3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0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6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0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4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2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9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2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3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6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emf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0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5.emf"/><Relationship Id="rId5" Type="http://schemas.openxmlformats.org/officeDocument/2006/relationships/image" Target="../media/image4.png"/><Relationship Id="rId15" Type="http://schemas.openxmlformats.org/officeDocument/2006/relationships/image" Target="../media/image12.emf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5.emf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9.emf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619FE70-7B2C-AA40-974D-9F1789B93D04}"/>
              </a:ext>
            </a:extLst>
          </p:cNvPr>
          <p:cNvGrpSpPr/>
          <p:nvPr/>
        </p:nvGrpSpPr>
        <p:grpSpPr>
          <a:xfrm>
            <a:off x="57668" y="5045745"/>
            <a:ext cx="1420620" cy="2304380"/>
            <a:chOff x="2445640" y="4893139"/>
            <a:chExt cx="1420620" cy="230438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7449565-6DB9-E44C-BAE0-8B3FD223B648}"/>
                </a:ext>
              </a:extLst>
            </p:cNvPr>
            <p:cNvGrpSpPr/>
            <p:nvPr/>
          </p:nvGrpSpPr>
          <p:grpSpPr>
            <a:xfrm>
              <a:off x="2445640" y="4893139"/>
              <a:ext cx="1420620" cy="2304380"/>
              <a:chOff x="2445640" y="4893139"/>
              <a:chExt cx="1420620" cy="230438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9FE8BCA-E140-1640-9C69-DF7FB1BC0785}"/>
                  </a:ext>
                </a:extLst>
              </p:cNvPr>
              <p:cNvGrpSpPr/>
              <p:nvPr/>
            </p:nvGrpSpPr>
            <p:grpSpPr>
              <a:xfrm>
                <a:off x="2453355" y="4970976"/>
                <a:ext cx="1357815" cy="2226543"/>
                <a:chOff x="2453355" y="4970976"/>
                <a:chExt cx="1357815" cy="2226543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251B634A-15E4-6042-A90B-D7EFF57CB17E}"/>
                    </a:ext>
                  </a:extLst>
                </p:cNvPr>
                <p:cNvGrpSpPr/>
                <p:nvPr/>
              </p:nvGrpSpPr>
              <p:grpSpPr>
                <a:xfrm>
                  <a:off x="2597046" y="4970976"/>
                  <a:ext cx="1214124" cy="2226543"/>
                  <a:chOff x="2597046" y="4970976"/>
                  <a:chExt cx="1214124" cy="2226543"/>
                </a:xfrm>
              </p:grpSpPr>
              <p:pic>
                <p:nvPicPr>
                  <p:cNvPr id="57" name="Picture 56">
                    <a:extLst>
                      <a:ext uri="{FF2B5EF4-FFF2-40B4-BE49-F238E27FC236}">
                        <a16:creationId xmlns:a16="http://schemas.microsoft.com/office/drawing/2014/main" id="{76F903AA-232C-B348-85BE-D0F5FE8EE9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21802" r="-113" b="4751"/>
                  <a:stretch/>
                </p:blipFill>
                <p:spPr>
                  <a:xfrm>
                    <a:off x="2597046" y="4970976"/>
                    <a:ext cx="1098370" cy="2226543"/>
                  </a:xfrm>
                  <a:prstGeom prst="rect">
                    <a:avLst/>
                  </a:prstGeom>
                </p:spPr>
              </p:pic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131CE871-3980-0D4D-B844-34EF4F57035E}"/>
                      </a:ext>
                    </a:extLst>
                  </p:cNvPr>
                  <p:cNvSpPr/>
                  <p:nvPr/>
                </p:nvSpPr>
                <p:spPr>
                  <a:xfrm>
                    <a:off x="3631129" y="4995064"/>
                    <a:ext cx="180041" cy="217705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5C99F28-9FED-4440-99BF-1171F70302BD}"/>
                    </a:ext>
                  </a:extLst>
                </p:cNvPr>
                <p:cNvSpPr/>
                <p:nvPr/>
              </p:nvSpPr>
              <p:spPr>
                <a:xfrm>
                  <a:off x="2453355" y="4995064"/>
                  <a:ext cx="180041" cy="21770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2F989A8-35B2-8745-8C65-12D7EABFEC2A}"/>
                  </a:ext>
                </a:extLst>
              </p:cNvPr>
              <p:cNvSpPr/>
              <p:nvPr/>
            </p:nvSpPr>
            <p:spPr>
              <a:xfrm>
                <a:off x="2445640" y="4893139"/>
                <a:ext cx="1420620" cy="1756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976EB6-4DE6-C345-8F51-1EEFD016D7C8}"/>
                </a:ext>
              </a:extLst>
            </p:cNvPr>
            <p:cNvSpPr txBox="1"/>
            <p:nvPr/>
          </p:nvSpPr>
          <p:spPr>
            <a:xfrm>
              <a:off x="2792066" y="5147139"/>
              <a:ext cx="5004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Genotype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81587B-3E16-C246-8E2D-0AFA6D26561D}"/>
                </a:ext>
              </a:extLst>
            </p:cNvPr>
            <p:cNvSpPr txBox="1"/>
            <p:nvPr/>
          </p:nvSpPr>
          <p:spPr>
            <a:xfrm>
              <a:off x="2687503" y="5496616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DSM (IV) Cat.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3A8BDD-9B8C-7E4F-9E63-D9E99DF32CED}"/>
                </a:ext>
              </a:extLst>
            </p:cNvPr>
            <p:cNvSpPr txBox="1"/>
            <p:nvPr/>
          </p:nvSpPr>
          <p:spPr>
            <a:xfrm>
              <a:off x="3262828" y="5816668"/>
              <a:ext cx="4523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FIQ (</a:t>
              </a:r>
              <a:r>
                <a:rPr lang="en-US" sz="600" b="1" dirty="0" err="1"/>
                <a:t>n.s</a:t>
              </a:r>
              <a:r>
                <a:rPr lang="en-US" sz="600" b="1" dirty="0"/>
                <a:t>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84C7C0-8D95-A846-A27B-CC04C140C9D0}"/>
                </a:ext>
              </a:extLst>
            </p:cNvPr>
            <p:cNvSpPr txBox="1"/>
            <p:nvPr/>
          </p:nvSpPr>
          <p:spPr>
            <a:xfrm>
              <a:off x="3252148" y="6178544"/>
              <a:ext cx="4219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Gender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863573-A02D-BD4E-94C6-099F648A03A2}"/>
                </a:ext>
              </a:extLst>
            </p:cNvPr>
            <p:cNvSpPr txBox="1"/>
            <p:nvPr/>
          </p:nvSpPr>
          <p:spPr>
            <a:xfrm>
              <a:off x="3256564" y="6516204"/>
              <a:ext cx="3064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C814165-A3EB-C943-A53D-572B38E31A65}"/>
                </a:ext>
              </a:extLst>
            </p:cNvPr>
            <p:cNvSpPr txBox="1"/>
            <p:nvPr/>
          </p:nvSpPr>
          <p:spPr>
            <a:xfrm>
              <a:off x="3237754" y="6860914"/>
              <a:ext cx="61427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Scanner Type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BAA56B9-EBA4-6E4D-BECE-9EB499EAA92B}"/>
              </a:ext>
            </a:extLst>
          </p:cNvPr>
          <p:cNvSpPr/>
          <p:nvPr/>
        </p:nvSpPr>
        <p:spPr>
          <a:xfrm>
            <a:off x="171334" y="1969975"/>
            <a:ext cx="6474640" cy="5590873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577EE5-0465-9243-9F25-3E1D0CC22C3D}"/>
              </a:ext>
            </a:extLst>
          </p:cNvPr>
          <p:cNvSpPr/>
          <p:nvPr/>
        </p:nvSpPr>
        <p:spPr>
          <a:xfrm>
            <a:off x="3285637" y="6228555"/>
            <a:ext cx="206080" cy="604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B0002E-BA6E-464D-80FF-FF14E840F236}"/>
              </a:ext>
            </a:extLst>
          </p:cNvPr>
          <p:cNvSpPr/>
          <p:nvPr/>
        </p:nvSpPr>
        <p:spPr>
          <a:xfrm>
            <a:off x="3193246" y="5012489"/>
            <a:ext cx="272308" cy="459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8EEFCC0-93A3-1B44-9CD1-9D7B7B6CCAE9}"/>
              </a:ext>
            </a:extLst>
          </p:cNvPr>
          <p:cNvGrpSpPr/>
          <p:nvPr/>
        </p:nvGrpSpPr>
        <p:grpSpPr>
          <a:xfrm>
            <a:off x="171334" y="2476758"/>
            <a:ext cx="1146498" cy="2380733"/>
            <a:chOff x="2564172" y="2469535"/>
            <a:chExt cx="1146498" cy="238073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B41B005-95E2-E144-AA46-808C50911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699" t="2559" r="2800" b="4893"/>
            <a:stretch/>
          </p:blipFill>
          <p:spPr>
            <a:xfrm>
              <a:off x="2623483" y="2469535"/>
              <a:ext cx="1022754" cy="220632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3E76165-A309-1A4E-B777-C365D56614C4}"/>
                </a:ext>
              </a:extLst>
            </p:cNvPr>
            <p:cNvSpPr txBox="1"/>
            <p:nvPr/>
          </p:nvSpPr>
          <p:spPr>
            <a:xfrm>
              <a:off x="2686000" y="2515193"/>
              <a:ext cx="54213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WISC (PCA)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B47E560-0866-6542-8AA8-9563C966EA58}"/>
                </a:ext>
              </a:extLst>
            </p:cNvPr>
            <p:cNvSpPr txBox="1"/>
            <p:nvPr/>
          </p:nvSpPr>
          <p:spPr>
            <a:xfrm>
              <a:off x="2564172" y="2699138"/>
              <a:ext cx="6639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Vineland (PCA)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391D27-5933-EF40-9D25-85AC367B0257}"/>
                </a:ext>
              </a:extLst>
            </p:cNvPr>
            <p:cNvSpPr txBox="1"/>
            <p:nvPr/>
          </p:nvSpPr>
          <p:spPr>
            <a:xfrm>
              <a:off x="2625086" y="2869853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DSM (IV) Cat.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FC0B0E-C29F-4C4D-80AA-D3D0F229E653}"/>
                </a:ext>
              </a:extLst>
            </p:cNvPr>
            <p:cNvSpPr txBox="1"/>
            <p:nvPr/>
          </p:nvSpPr>
          <p:spPr>
            <a:xfrm>
              <a:off x="2671573" y="3046632"/>
              <a:ext cx="55656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ADOS (PCA)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73CD3E-2D14-714F-AD80-580F9950715C}"/>
                </a:ext>
              </a:extLst>
            </p:cNvPr>
            <p:cNvSpPr txBox="1"/>
            <p:nvPr/>
          </p:nvSpPr>
          <p:spPr>
            <a:xfrm>
              <a:off x="2666764" y="3207153"/>
              <a:ext cx="57259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ADOS Social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4BC742-DAE1-4F45-9E00-FDAC8D165B2D}"/>
                </a:ext>
              </a:extLst>
            </p:cNvPr>
            <p:cNvSpPr txBox="1"/>
            <p:nvPr/>
          </p:nvSpPr>
          <p:spPr>
            <a:xfrm>
              <a:off x="2689206" y="3379588"/>
              <a:ext cx="55015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ADOS Total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29EBB3B-495A-F646-8052-A0741D68564A}"/>
                </a:ext>
              </a:extLst>
            </p:cNvPr>
            <p:cNvSpPr txBox="1"/>
            <p:nvPr/>
          </p:nvSpPr>
          <p:spPr>
            <a:xfrm>
              <a:off x="2937672" y="3540094"/>
              <a:ext cx="29367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FIQ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A83219-C7F7-C047-8F5C-F6EE672D3037}"/>
                </a:ext>
              </a:extLst>
            </p:cNvPr>
            <p:cNvSpPr txBox="1"/>
            <p:nvPr/>
          </p:nvSpPr>
          <p:spPr>
            <a:xfrm>
              <a:off x="3086011" y="3716873"/>
              <a:ext cx="4940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ADI (PCA)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0C58E7-214A-EB49-80F3-CA354C016BC8}"/>
                </a:ext>
              </a:extLst>
            </p:cNvPr>
            <p:cNvSpPr txBox="1"/>
            <p:nvPr/>
          </p:nvSpPr>
          <p:spPr>
            <a:xfrm>
              <a:off x="3086011" y="3894247"/>
              <a:ext cx="4219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Gender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477E75A-B530-D945-86E6-A404A99B6584}"/>
                </a:ext>
              </a:extLst>
            </p:cNvPr>
            <p:cNvSpPr txBox="1"/>
            <p:nvPr/>
          </p:nvSpPr>
          <p:spPr>
            <a:xfrm>
              <a:off x="3086011" y="4226429"/>
              <a:ext cx="61427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Scanner Type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103EA6-5FD3-8F42-829F-DB04EDE749F0}"/>
                </a:ext>
              </a:extLst>
            </p:cNvPr>
            <p:cNvSpPr txBox="1"/>
            <p:nvPr/>
          </p:nvSpPr>
          <p:spPr>
            <a:xfrm>
              <a:off x="3086011" y="4060338"/>
              <a:ext cx="30489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Age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CEE36D0-32A1-1B48-BBA7-B04D81EEF31C}"/>
                </a:ext>
              </a:extLst>
            </p:cNvPr>
            <p:cNvSpPr txBox="1"/>
            <p:nvPr/>
          </p:nvSpPr>
          <p:spPr>
            <a:xfrm>
              <a:off x="3086011" y="4373163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Scanning Site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60BB95E-27B5-1842-BC41-C35B4E1B4062}"/>
                </a:ext>
              </a:extLst>
            </p:cNvPr>
            <p:cNvSpPr txBox="1"/>
            <p:nvPr/>
          </p:nvSpPr>
          <p:spPr>
            <a:xfrm>
              <a:off x="2615498" y="4696380"/>
              <a:ext cx="1095172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Model fit difference (ASD-specific - Shared)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AA51F9C-0034-4444-B632-B940C3C74923}"/>
              </a:ext>
            </a:extLst>
          </p:cNvPr>
          <p:cNvGrpSpPr/>
          <p:nvPr/>
        </p:nvGrpSpPr>
        <p:grpSpPr>
          <a:xfrm>
            <a:off x="1535156" y="6345577"/>
            <a:ext cx="1044021" cy="1160534"/>
            <a:chOff x="3906448" y="6290501"/>
            <a:chExt cx="1044021" cy="116053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53F35FF-3A6D-EF48-A3FF-9136992F7C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167" t="10681" b="1"/>
            <a:stretch/>
          </p:blipFill>
          <p:spPr>
            <a:xfrm>
              <a:off x="4171013" y="6468160"/>
              <a:ext cx="779456" cy="98287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6944A6-4A1F-3049-B763-9C92F04CF6E9}"/>
                </a:ext>
              </a:extLst>
            </p:cNvPr>
            <p:cNvSpPr txBox="1"/>
            <p:nvPr/>
          </p:nvSpPr>
          <p:spPr>
            <a:xfrm>
              <a:off x="4369339" y="6290501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Age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FA3A27F-ADC1-2E44-9E43-1BC3EA726A46}"/>
                </a:ext>
              </a:extLst>
            </p:cNvPr>
            <p:cNvGrpSpPr/>
            <p:nvPr/>
          </p:nvGrpSpPr>
          <p:grpSpPr>
            <a:xfrm>
              <a:off x="3951396" y="6493787"/>
              <a:ext cx="306495" cy="786106"/>
              <a:chOff x="3951396" y="6493787"/>
              <a:chExt cx="306495" cy="786106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964EDC0-ADCD-C74E-BF57-E329592A15B0}"/>
                  </a:ext>
                </a:extLst>
              </p:cNvPr>
              <p:cNvSpPr txBox="1"/>
              <p:nvPr/>
            </p:nvSpPr>
            <p:spPr>
              <a:xfrm>
                <a:off x="3951396" y="7095227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-.04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7C0A4A6-0871-C84D-BFEA-8C08204B4577}"/>
                  </a:ext>
                </a:extLst>
              </p:cNvPr>
              <p:cNvSpPr txBox="1"/>
              <p:nvPr/>
            </p:nvSpPr>
            <p:spPr>
              <a:xfrm>
                <a:off x="4034753" y="6897883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4CE94D3-2A72-0A4B-8DCF-9959D0427123}"/>
                  </a:ext>
                </a:extLst>
              </p:cNvPr>
              <p:cNvSpPr txBox="1"/>
              <p:nvPr/>
            </p:nvSpPr>
            <p:spPr>
              <a:xfrm>
                <a:off x="3975441" y="6702867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.04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0C7F942-8882-A642-B297-D2ABB867E75F}"/>
                  </a:ext>
                </a:extLst>
              </p:cNvPr>
              <p:cNvSpPr txBox="1"/>
              <p:nvPr/>
            </p:nvSpPr>
            <p:spPr>
              <a:xfrm>
                <a:off x="3975441" y="6493787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.08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35141EC-FEE0-3F48-8F68-443D5D9DE0D8}"/>
                </a:ext>
              </a:extLst>
            </p:cNvPr>
            <p:cNvSpPr txBox="1"/>
            <p:nvPr/>
          </p:nvSpPr>
          <p:spPr>
            <a:xfrm rot="16200000">
              <a:off x="3711683" y="6780885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DB41B4C-B3BC-DA4C-9455-4D631942A58A}"/>
              </a:ext>
            </a:extLst>
          </p:cNvPr>
          <p:cNvGrpSpPr/>
          <p:nvPr/>
        </p:nvGrpSpPr>
        <p:grpSpPr>
          <a:xfrm>
            <a:off x="2737214" y="6326468"/>
            <a:ext cx="1046804" cy="1179643"/>
            <a:chOff x="5100485" y="6271392"/>
            <a:chExt cx="1046804" cy="11796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EA7E7C-7985-584A-BC09-3E6EB6033711}"/>
                </a:ext>
              </a:extLst>
            </p:cNvPr>
            <p:cNvSpPr txBox="1"/>
            <p:nvPr/>
          </p:nvSpPr>
          <p:spPr>
            <a:xfrm>
              <a:off x="5489952" y="6271392"/>
              <a:ext cx="49885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Gender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A6C9F15-01B7-254C-9B26-DC08880516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8704" t="9528"/>
            <a:stretch/>
          </p:blipFill>
          <p:spPr>
            <a:xfrm>
              <a:off x="5362731" y="6455460"/>
              <a:ext cx="784558" cy="995575"/>
            </a:xfrm>
            <a:prstGeom prst="rect">
              <a:avLst/>
            </a:prstGeom>
          </p:spPr>
        </p:pic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EA46C23-BDBF-2A47-9D74-A7C31D40AB59}"/>
                </a:ext>
              </a:extLst>
            </p:cNvPr>
            <p:cNvGrpSpPr/>
            <p:nvPr/>
          </p:nvGrpSpPr>
          <p:grpSpPr>
            <a:xfrm>
              <a:off x="5145511" y="6486246"/>
              <a:ext cx="310315" cy="778775"/>
              <a:chOff x="3943773" y="5269696"/>
              <a:chExt cx="310315" cy="778775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349E7A5-9040-C342-BBBC-8ED86E9229FB}"/>
                  </a:ext>
                </a:extLst>
              </p:cNvPr>
              <p:cNvSpPr txBox="1"/>
              <p:nvPr/>
            </p:nvSpPr>
            <p:spPr>
              <a:xfrm>
                <a:off x="3943773" y="5863805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-.02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57404CD-5747-A44F-ABA7-3190D5C74901}"/>
                  </a:ext>
                </a:extLst>
              </p:cNvPr>
              <p:cNvSpPr txBox="1"/>
              <p:nvPr/>
            </p:nvSpPr>
            <p:spPr>
              <a:xfrm>
                <a:off x="4025192" y="5694011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7F0E91F-53E3-3744-9BA4-D68BCC3396F3}"/>
                  </a:ext>
                </a:extLst>
              </p:cNvPr>
              <p:cNvSpPr txBox="1"/>
              <p:nvPr/>
            </p:nvSpPr>
            <p:spPr>
              <a:xfrm>
                <a:off x="3967017" y="5531823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.02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5BEB80C-1B21-894F-BA5F-7CE211184C24}"/>
                  </a:ext>
                </a:extLst>
              </p:cNvPr>
              <p:cNvSpPr txBox="1"/>
              <p:nvPr/>
            </p:nvSpPr>
            <p:spPr>
              <a:xfrm>
                <a:off x="3971638" y="5269696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.05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B611796-7BBC-9A44-8A89-B7E48D877174}"/>
                </a:ext>
              </a:extLst>
            </p:cNvPr>
            <p:cNvSpPr txBox="1"/>
            <p:nvPr/>
          </p:nvSpPr>
          <p:spPr>
            <a:xfrm rot="16200000">
              <a:off x="4905720" y="6780885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A520B35-5DDE-C641-9DE5-432CCCDF0CEF}"/>
              </a:ext>
            </a:extLst>
          </p:cNvPr>
          <p:cNvGrpSpPr/>
          <p:nvPr/>
        </p:nvGrpSpPr>
        <p:grpSpPr>
          <a:xfrm>
            <a:off x="2706419" y="5156375"/>
            <a:ext cx="1076092" cy="1191573"/>
            <a:chOff x="5053648" y="5045152"/>
            <a:chExt cx="1076092" cy="119157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668BE31-A530-3C43-A660-9D48F3856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625" t="9887"/>
            <a:stretch/>
          </p:blipFill>
          <p:spPr>
            <a:xfrm>
              <a:off x="5366322" y="5245100"/>
              <a:ext cx="763418" cy="99162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B5C69E-AC8A-5341-9556-EB6824EA745B}"/>
                </a:ext>
              </a:extLst>
            </p:cNvPr>
            <p:cNvSpPr txBox="1"/>
            <p:nvPr/>
          </p:nvSpPr>
          <p:spPr>
            <a:xfrm>
              <a:off x="5359229" y="5045152"/>
              <a:ext cx="75212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DSM (IV) Cat.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1C36B28-408B-A048-82FF-B63975762E18}"/>
                </a:ext>
              </a:extLst>
            </p:cNvPr>
            <p:cNvGrpSpPr/>
            <p:nvPr/>
          </p:nvGrpSpPr>
          <p:grpSpPr>
            <a:xfrm>
              <a:off x="5120171" y="5243035"/>
              <a:ext cx="320922" cy="818859"/>
              <a:chOff x="3917546" y="5267276"/>
              <a:chExt cx="320922" cy="818859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7F8F121-408D-7C47-B72E-E449027641F4}"/>
                  </a:ext>
                </a:extLst>
              </p:cNvPr>
              <p:cNvSpPr txBox="1"/>
              <p:nvPr/>
            </p:nvSpPr>
            <p:spPr>
              <a:xfrm>
                <a:off x="3929084" y="5901469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-.02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DBF35F-482E-F54D-B9F4-62E163F6A251}"/>
                  </a:ext>
                </a:extLst>
              </p:cNvPr>
              <p:cNvSpPr txBox="1"/>
              <p:nvPr/>
            </p:nvSpPr>
            <p:spPr>
              <a:xfrm>
                <a:off x="3917546" y="5626301"/>
                <a:ext cx="32092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0.04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A57EB9A-79DB-1B42-B07B-70ABF4A6D075}"/>
                  </a:ext>
                </a:extLst>
              </p:cNvPr>
              <p:cNvSpPr txBox="1"/>
              <p:nvPr/>
            </p:nvSpPr>
            <p:spPr>
              <a:xfrm>
                <a:off x="3946243" y="5443625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.08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E6C0D4E-A68B-9F4F-8104-66E694AB90B0}"/>
                  </a:ext>
                </a:extLst>
              </p:cNvPr>
              <p:cNvSpPr txBox="1"/>
              <p:nvPr/>
            </p:nvSpPr>
            <p:spPr>
              <a:xfrm>
                <a:off x="3940469" y="5267276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.12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B0DF2E6-FB18-7E4A-B150-2A3163F8DC28}"/>
                  </a:ext>
                </a:extLst>
              </p:cNvPr>
              <p:cNvSpPr txBox="1"/>
              <p:nvPr/>
            </p:nvSpPr>
            <p:spPr>
              <a:xfrm>
                <a:off x="4006759" y="5801178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FF50F1C-FE9C-C246-9A82-5B57F541996D}"/>
                </a:ext>
              </a:extLst>
            </p:cNvPr>
            <p:cNvSpPr txBox="1"/>
            <p:nvPr/>
          </p:nvSpPr>
          <p:spPr>
            <a:xfrm rot="16200000">
              <a:off x="4858883" y="5536542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42FA03D-13F9-A04C-B4C8-0DBBC1A0106D}"/>
              </a:ext>
            </a:extLst>
          </p:cNvPr>
          <p:cNvGrpSpPr/>
          <p:nvPr/>
        </p:nvGrpSpPr>
        <p:grpSpPr>
          <a:xfrm>
            <a:off x="1489731" y="5156500"/>
            <a:ext cx="1088214" cy="1201623"/>
            <a:chOff x="3844706" y="5047946"/>
            <a:chExt cx="1088214" cy="12016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B9FB06-838B-674A-9657-7CFCC21FD9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8719" t="11027"/>
            <a:stretch/>
          </p:blipFill>
          <p:spPr>
            <a:xfrm>
              <a:off x="4148528" y="5270500"/>
              <a:ext cx="784392" cy="97906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663DD7-6C6C-2F46-B7BF-AD79BAA19022}"/>
                </a:ext>
              </a:extLst>
            </p:cNvPr>
            <p:cNvSpPr txBox="1"/>
            <p:nvPr/>
          </p:nvSpPr>
          <p:spPr>
            <a:xfrm>
              <a:off x="4235579" y="5047946"/>
              <a:ext cx="5998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Genotype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094A0BD-FACD-9E49-87FD-D078FE6781CD}"/>
                </a:ext>
              </a:extLst>
            </p:cNvPr>
            <p:cNvGrpSpPr/>
            <p:nvPr/>
          </p:nvGrpSpPr>
          <p:grpSpPr>
            <a:xfrm>
              <a:off x="3917546" y="5267276"/>
              <a:ext cx="320922" cy="818859"/>
              <a:chOff x="3917546" y="5267276"/>
              <a:chExt cx="320922" cy="818859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13879E9-3D38-4045-BDBA-747A9A9F6086}"/>
                  </a:ext>
                </a:extLst>
              </p:cNvPr>
              <p:cNvSpPr txBox="1"/>
              <p:nvPr/>
            </p:nvSpPr>
            <p:spPr>
              <a:xfrm>
                <a:off x="3929084" y="5901469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-.02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5F6FA12-7F42-F84B-922D-B39C4CA71183}"/>
                  </a:ext>
                </a:extLst>
              </p:cNvPr>
              <p:cNvSpPr txBox="1"/>
              <p:nvPr/>
            </p:nvSpPr>
            <p:spPr>
              <a:xfrm>
                <a:off x="3917546" y="5626301"/>
                <a:ext cx="32092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0.04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0D722CC-2C74-0B4C-97C1-3551AE049FF0}"/>
                  </a:ext>
                </a:extLst>
              </p:cNvPr>
              <p:cNvSpPr txBox="1"/>
              <p:nvPr/>
            </p:nvSpPr>
            <p:spPr>
              <a:xfrm>
                <a:off x="3946243" y="5443625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.08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EFCFDC2-0481-2143-ABB8-A56A4162A608}"/>
                  </a:ext>
                </a:extLst>
              </p:cNvPr>
              <p:cNvSpPr txBox="1"/>
              <p:nvPr/>
            </p:nvSpPr>
            <p:spPr>
              <a:xfrm>
                <a:off x="3940469" y="5267276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.12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E79B0A7-424B-8945-B0C0-35D1A6C16C3B}"/>
                  </a:ext>
                </a:extLst>
              </p:cNvPr>
              <p:cNvSpPr txBox="1"/>
              <p:nvPr/>
            </p:nvSpPr>
            <p:spPr>
              <a:xfrm>
                <a:off x="4006759" y="5801178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F719C6-FB4B-554B-A4B0-12DE809C3155}"/>
                </a:ext>
              </a:extLst>
            </p:cNvPr>
            <p:cNvSpPr txBox="1"/>
            <p:nvPr/>
          </p:nvSpPr>
          <p:spPr>
            <a:xfrm rot="16200000">
              <a:off x="3649941" y="5606413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3422042-B189-AB42-A587-5EA50E9839E6}"/>
              </a:ext>
            </a:extLst>
          </p:cNvPr>
          <p:cNvGrpSpPr/>
          <p:nvPr/>
        </p:nvGrpSpPr>
        <p:grpSpPr>
          <a:xfrm>
            <a:off x="2736605" y="2508737"/>
            <a:ext cx="1047670" cy="1206461"/>
            <a:chOff x="5169543" y="2507577"/>
            <a:chExt cx="1047670" cy="12064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2E12F1-60D1-9843-BFE4-E50E4E2FEF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9501" t="9290"/>
            <a:stretch/>
          </p:blipFill>
          <p:spPr>
            <a:xfrm>
              <a:off x="5441430" y="2715846"/>
              <a:ext cx="775783" cy="99819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03ED46-9D4E-6A45-96D6-56E355521122}"/>
                </a:ext>
              </a:extLst>
            </p:cNvPr>
            <p:cNvSpPr txBox="1"/>
            <p:nvPr/>
          </p:nvSpPr>
          <p:spPr>
            <a:xfrm>
              <a:off x="5408166" y="2507577"/>
              <a:ext cx="7521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DSM (IV) Cat.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1383ACA-9494-6446-B0AF-538C64941798}"/>
                </a:ext>
              </a:extLst>
            </p:cNvPr>
            <p:cNvGrpSpPr/>
            <p:nvPr/>
          </p:nvGrpSpPr>
          <p:grpSpPr>
            <a:xfrm>
              <a:off x="5219718" y="2764638"/>
              <a:ext cx="304892" cy="828943"/>
              <a:chOff x="5219718" y="2764638"/>
              <a:chExt cx="304892" cy="828943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F21A6EF-2F6B-7F48-9F3B-1D8A8B62BE85}"/>
                  </a:ext>
                </a:extLst>
              </p:cNvPr>
              <p:cNvSpPr txBox="1"/>
              <p:nvPr/>
            </p:nvSpPr>
            <p:spPr>
              <a:xfrm>
                <a:off x="5219718" y="3408915"/>
                <a:ext cx="30489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-.02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966A2D-7537-8242-8EF9-F0DD684BBF06}"/>
                  </a:ext>
                </a:extLst>
              </p:cNvPr>
              <p:cNvSpPr txBox="1"/>
              <p:nvPr/>
            </p:nvSpPr>
            <p:spPr>
              <a:xfrm>
                <a:off x="5242160" y="3197718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.02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49A7150-6282-1F4F-91B4-CD8C732C3E6B}"/>
                  </a:ext>
                </a:extLst>
              </p:cNvPr>
              <p:cNvSpPr txBox="1"/>
              <p:nvPr/>
            </p:nvSpPr>
            <p:spPr>
              <a:xfrm>
                <a:off x="5280632" y="2764638"/>
                <a:ext cx="24397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FBD340D-C629-424D-BFC3-2D6F661A2D21}"/>
                  </a:ext>
                </a:extLst>
              </p:cNvPr>
              <p:cNvSpPr txBox="1"/>
              <p:nvPr/>
            </p:nvSpPr>
            <p:spPr>
              <a:xfrm>
                <a:off x="5242160" y="2978321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.06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2D5F5D0-80F7-BD4F-AB0C-83A0967CAC9C}"/>
                </a:ext>
              </a:extLst>
            </p:cNvPr>
            <p:cNvSpPr txBox="1"/>
            <p:nvPr/>
          </p:nvSpPr>
          <p:spPr>
            <a:xfrm rot="16200000">
              <a:off x="4974778" y="3037864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5C76423-2DF8-6842-AF15-EB6822D52DE5}"/>
              </a:ext>
            </a:extLst>
          </p:cNvPr>
          <p:cNvGrpSpPr/>
          <p:nvPr/>
        </p:nvGrpSpPr>
        <p:grpSpPr>
          <a:xfrm>
            <a:off x="2715193" y="3681676"/>
            <a:ext cx="1069083" cy="1181474"/>
            <a:chOff x="5148131" y="3656453"/>
            <a:chExt cx="1069083" cy="11814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580487-5094-7E4F-B795-E4267984D3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501" t="11019"/>
            <a:stretch/>
          </p:blipFill>
          <p:spPr>
            <a:xfrm>
              <a:off x="5441430" y="3858761"/>
              <a:ext cx="775784" cy="97916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E2C22A-6BBF-F946-9BD8-BAF5A4AA1961}"/>
                </a:ext>
              </a:extLst>
            </p:cNvPr>
            <p:cNvSpPr txBox="1"/>
            <p:nvPr/>
          </p:nvSpPr>
          <p:spPr>
            <a:xfrm>
              <a:off x="5570485" y="3656453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Gender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413321-7CE8-4B4C-A217-C0C548982B18}"/>
                </a:ext>
              </a:extLst>
            </p:cNvPr>
            <p:cNvSpPr txBox="1"/>
            <p:nvPr/>
          </p:nvSpPr>
          <p:spPr>
            <a:xfrm>
              <a:off x="5192818" y="4499524"/>
              <a:ext cx="30649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-.04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702C470-AA70-8640-9F45-5F863896BCA8}"/>
                </a:ext>
              </a:extLst>
            </p:cNvPr>
            <p:cNvSpPr txBox="1"/>
            <p:nvPr/>
          </p:nvSpPr>
          <p:spPr>
            <a:xfrm>
              <a:off x="5276175" y="4292682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EF76BF0-65B0-C242-A220-10949C526B5E}"/>
                </a:ext>
              </a:extLst>
            </p:cNvPr>
            <p:cNvSpPr txBox="1"/>
            <p:nvPr/>
          </p:nvSpPr>
          <p:spPr>
            <a:xfrm>
              <a:off x="5239223" y="4061993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.04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30F6B58-582C-AE43-B084-19E7D0E2B75B}"/>
                </a:ext>
              </a:extLst>
            </p:cNvPr>
            <p:cNvSpPr txBox="1"/>
            <p:nvPr/>
          </p:nvSpPr>
          <p:spPr>
            <a:xfrm>
              <a:off x="5231525" y="3838098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.08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87D7E7B-7C82-DE44-8D90-ACA004F5E75D}"/>
                </a:ext>
              </a:extLst>
            </p:cNvPr>
            <p:cNvSpPr txBox="1"/>
            <p:nvPr/>
          </p:nvSpPr>
          <p:spPr>
            <a:xfrm rot="16200000">
              <a:off x="4953366" y="4168510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0899164-8D35-4F48-8E84-D39EBB1D669B}"/>
              </a:ext>
            </a:extLst>
          </p:cNvPr>
          <p:cNvCxnSpPr>
            <a:cxnSpLocks/>
          </p:cNvCxnSpPr>
          <p:nvPr/>
        </p:nvCxnSpPr>
        <p:spPr>
          <a:xfrm>
            <a:off x="-60324" y="9462050"/>
            <a:ext cx="6317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FDCAC23-7EE0-514A-9E54-64200E19F601}"/>
              </a:ext>
            </a:extLst>
          </p:cNvPr>
          <p:cNvGrpSpPr/>
          <p:nvPr/>
        </p:nvGrpSpPr>
        <p:grpSpPr>
          <a:xfrm>
            <a:off x="209074" y="2158084"/>
            <a:ext cx="3485252" cy="276999"/>
            <a:chOff x="677364" y="-977862"/>
            <a:chExt cx="3485252" cy="276999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52E61E5-54B4-6447-BCCA-C49FEC473299}"/>
                </a:ext>
              </a:extLst>
            </p:cNvPr>
            <p:cNvSpPr txBox="1"/>
            <p:nvPr/>
          </p:nvSpPr>
          <p:spPr>
            <a:xfrm>
              <a:off x="1752403" y="-977862"/>
              <a:ext cx="1335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RSA results: ABIDE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1C43D7B-DDFA-5547-95A8-FF7A3E4527B3}"/>
                </a:ext>
              </a:extLst>
            </p:cNvPr>
            <p:cNvCxnSpPr>
              <a:cxnSpLocks/>
            </p:cNvCxnSpPr>
            <p:nvPr/>
          </p:nvCxnSpPr>
          <p:spPr>
            <a:xfrm>
              <a:off x="677364" y="-700863"/>
              <a:ext cx="34852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939F3EA-3927-1F43-89BD-42E4C21CB68D}"/>
              </a:ext>
            </a:extLst>
          </p:cNvPr>
          <p:cNvGrpSpPr/>
          <p:nvPr/>
        </p:nvGrpSpPr>
        <p:grpSpPr>
          <a:xfrm>
            <a:off x="211379" y="4871338"/>
            <a:ext cx="3485252" cy="251760"/>
            <a:chOff x="1344951" y="887476"/>
            <a:chExt cx="3485252" cy="30462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4CEB806-786C-F84E-9005-1219C10C73C7}"/>
                </a:ext>
              </a:extLst>
            </p:cNvPr>
            <p:cNvSpPr txBox="1"/>
            <p:nvPr/>
          </p:nvSpPr>
          <p:spPr>
            <a:xfrm>
              <a:off x="2439413" y="887476"/>
              <a:ext cx="12976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RSA results: SFARI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0EB3E15-4286-5A4A-9564-23F698172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44951" y="1192105"/>
              <a:ext cx="34852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44C23FD-DE78-954C-9A25-A0A5B27670E9}"/>
              </a:ext>
            </a:extLst>
          </p:cNvPr>
          <p:cNvCxnSpPr>
            <a:cxnSpLocks/>
          </p:cNvCxnSpPr>
          <p:nvPr/>
        </p:nvCxnSpPr>
        <p:spPr>
          <a:xfrm flipH="1">
            <a:off x="3880061" y="3044848"/>
            <a:ext cx="0" cy="4348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D85A313-99C3-4443-B484-520FEABAF1B5}"/>
              </a:ext>
            </a:extLst>
          </p:cNvPr>
          <p:cNvSpPr txBox="1"/>
          <p:nvPr/>
        </p:nvSpPr>
        <p:spPr>
          <a:xfrm>
            <a:off x="4604432" y="2167514"/>
            <a:ext cx="1335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Optimal clustering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5A6B780-1FD7-324F-B7D0-257188A16FD4}"/>
              </a:ext>
            </a:extLst>
          </p:cNvPr>
          <p:cNvCxnSpPr>
            <a:cxnSpLocks/>
          </p:cNvCxnSpPr>
          <p:nvPr/>
        </p:nvCxnSpPr>
        <p:spPr>
          <a:xfrm>
            <a:off x="3949000" y="2435083"/>
            <a:ext cx="2586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C5D6247-63AB-1646-A5FA-B13EADFA8741}"/>
              </a:ext>
            </a:extLst>
          </p:cNvPr>
          <p:cNvGrpSpPr/>
          <p:nvPr/>
        </p:nvGrpSpPr>
        <p:grpSpPr>
          <a:xfrm>
            <a:off x="4604432" y="2599907"/>
            <a:ext cx="1462839" cy="215444"/>
            <a:chOff x="4816457" y="2631991"/>
            <a:chExt cx="1462839" cy="215444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F42E30B-2745-7746-ABA7-7D88D4FE424D}"/>
                </a:ext>
              </a:extLst>
            </p:cNvPr>
            <p:cNvCxnSpPr>
              <a:cxnSpLocks/>
            </p:cNvCxnSpPr>
            <p:nvPr/>
          </p:nvCxnSpPr>
          <p:spPr>
            <a:xfrm>
              <a:off x="4816457" y="2808667"/>
              <a:ext cx="14628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623F55D-9F43-5741-B5D2-881436C5DB7F}"/>
                </a:ext>
              </a:extLst>
            </p:cNvPr>
            <p:cNvSpPr txBox="1"/>
            <p:nvPr/>
          </p:nvSpPr>
          <p:spPr>
            <a:xfrm>
              <a:off x="5001592" y="2631991"/>
              <a:ext cx="12009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Shared-feature space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00307C7F-6C4B-4B4B-941B-EF62E7E5787A}"/>
              </a:ext>
            </a:extLst>
          </p:cNvPr>
          <p:cNvSpPr txBox="1"/>
          <p:nvPr/>
        </p:nvSpPr>
        <p:spPr>
          <a:xfrm>
            <a:off x="4221664" y="2812788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Subject similarity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622A04C-359B-AB42-8ED6-AB167B5943F7}"/>
              </a:ext>
            </a:extLst>
          </p:cNvPr>
          <p:cNvSpPr txBox="1"/>
          <p:nvPr/>
        </p:nvSpPr>
        <p:spPr>
          <a:xfrm>
            <a:off x="5779052" y="2812788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Cluster fit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1035290-0D42-AC4E-AD87-0A3CD3A3A0C7}"/>
              </a:ext>
            </a:extLst>
          </p:cNvPr>
          <p:cNvGrpSpPr/>
          <p:nvPr/>
        </p:nvGrpSpPr>
        <p:grpSpPr>
          <a:xfrm>
            <a:off x="4691530" y="4258499"/>
            <a:ext cx="1635004" cy="215444"/>
            <a:chOff x="4968857" y="2774009"/>
            <a:chExt cx="1635004" cy="215444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AF9110B-46E7-9942-A74E-F96DECE37268}"/>
                </a:ext>
              </a:extLst>
            </p:cNvPr>
            <p:cNvCxnSpPr>
              <a:cxnSpLocks/>
            </p:cNvCxnSpPr>
            <p:nvPr/>
          </p:nvCxnSpPr>
          <p:spPr>
            <a:xfrm>
              <a:off x="4968857" y="2961067"/>
              <a:ext cx="14628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52BCAED-8837-2141-8684-509AE0F893A7}"/>
                </a:ext>
              </a:extLst>
            </p:cNvPr>
            <p:cNvSpPr txBox="1"/>
            <p:nvPr/>
          </p:nvSpPr>
          <p:spPr>
            <a:xfrm>
              <a:off x="5066894" y="2774009"/>
              <a:ext cx="15369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ASD-specific feature space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32D81BD-6482-E742-9B3E-A3E9D6F3DD31}"/>
              </a:ext>
            </a:extLst>
          </p:cNvPr>
          <p:cNvGrpSpPr/>
          <p:nvPr/>
        </p:nvGrpSpPr>
        <p:grpSpPr>
          <a:xfrm>
            <a:off x="4562895" y="5860999"/>
            <a:ext cx="1544390" cy="215444"/>
            <a:chOff x="4824007" y="6031100"/>
            <a:chExt cx="1544390" cy="215444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3914F85-171F-3A44-B719-604A4D4100E7}"/>
                </a:ext>
              </a:extLst>
            </p:cNvPr>
            <p:cNvCxnSpPr>
              <a:cxnSpLocks/>
            </p:cNvCxnSpPr>
            <p:nvPr/>
          </p:nvCxnSpPr>
          <p:spPr>
            <a:xfrm>
              <a:off x="4824007" y="6224728"/>
              <a:ext cx="14628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0C1796C-EF60-8B4A-A46C-42B45FE68042}"/>
                </a:ext>
              </a:extLst>
            </p:cNvPr>
            <p:cNvSpPr txBox="1"/>
            <p:nvPr/>
          </p:nvSpPr>
          <p:spPr>
            <a:xfrm>
              <a:off x="5335086" y="6031100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VAE  space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5193754C-8FEE-7044-A738-45DBCAF702E2}"/>
              </a:ext>
            </a:extLst>
          </p:cNvPr>
          <p:cNvSpPr txBox="1"/>
          <p:nvPr/>
        </p:nvSpPr>
        <p:spPr>
          <a:xfrm>
            <a:off x="5824689" y="4512856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Cluster fit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0D5A96-DAC9-3E47-B2D9-2B4D1FD98DCA}"/>
              </a:ext>
            </a:extLst>
          </p:cNvPr>
          <p:cNvSpPr txBox="1"/>
          <p:nvPr/>
        </p:nvSpPr>
        <p:spPr>
          <a:xfrm>
            <a:off x="4193357" y="4504786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Subject similarity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FCE5EE2-0726-6B48-BC3C-569949053B93}"/>
              </a:ext>
            </a:extLst>
          </p:cNvPr>
          <p:cNvSpPr txBox="1"/>
          <p:nvPr/>
        </p:nvSpPr>
        <p:spPr>
          <a:xfrm>
            <a:off x="4211504" y="6092436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Subject similarity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70F3871-F54A-174D-9E06-65CDE1B39084}"/>
              </a:ext>
            </a:extLst>
          </p:cNvPr>
          <p:cNvSpPr txBox="1"/>
          <p:nvPr/>
        </p:nvSpPr>
        <p:spPr>
          <a:xfrm>
            <a:off x="5809879" y="6043252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Cluster fit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FB53721-0556-AF42-A9CB-FB52931971B5}"/>
              </a:ext>
            </a:extLst>
          </p:cNvPr>
          <p:cNvGrpSpPr/>
          <p:nvPr/>
        </p:nvGrpSpPr>
        <p:grpSpPr>
          <a:xfrm>
            <a:off x="1508464" y="3680443"/>
            <a:ext cx="1087916" cy="1188292"/>
            <a:chOff x="3941402" y="3615115"/>
            <a:chExt cx="1087916" cy="1188292"/>
          </a:xfrm>
        </p:grpSpPr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114A17D4-87A2-A340-829E-2D619A961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8813" t="10307"/>
            <a:stretch/>
          </p:blipFill>
          <p:spPr>
            <a:xfrm>
              <a:off x="4245963" y="3816402"/>
              <a:ext cx="783355" cy="987005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ACDA977-7079-C443-9441-366A24E0C4F5}"/>
                </a:ext>
              </a:extLst>
            </p:cNvPr>
            <p:cNvSpPr txBox="1"/>
            <p:nvPr/>
          </p:nvSpPr>
          <p:spPr>
            <a:xfrm>
              <a:off x="4420982" y="3615115"/>
              <a:ext cx="41072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Age</a:t>
              </a:r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7F76E253-F675-194C-8934-529D90EC7703}"/>
                </a:ext>
              </a:extLst>
            </p:cNvPr>
            <p:cNvGrpSpPr/>
            <p:nvPr/>
          </p:nvGrpSpPr>
          <p:grpSpPr>
            <a:xfrm>
              <a:off x="4036058" y="3851280"/>
              <a:ext cx="282450" cy="808518"/>
              <a:chOff x="4036058" y="3851280"/>
              <a:chExt cx="282450" cy="808518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8DD9D9AA-FA8A-F245-9995-3D9E34338868}"/>
                  </a:ext>
                </a:extLst>
              </p:cNvPr>
              <p:cNvSpPr txBox="1"/>
              <p:nvPr/>
            </p:nvSpPr>
            <p:spPr>
              <a:xfrm>
                <a:off x="4095370" y="4475132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BD190B76-00F1-2043-B339-78771B968D74}"/>
                  </a:ext>
                </a:extLst>
              </p:cNvPr>
              <p:cNvSpPr txBox="1"/>
              <p:nvPr/>
            </p:nvSpPr>
            <p:spPr>
              <a:xfrm>
                <a:off x="4036058" y="4268290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.05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C76B1449-39DF-9A48-9D1E-961AADA5CC61}"/>
                  </a:ext>
                </a:extLst>
              </p:cNvPr>
              <p:cNvSpPr txBox="1"/>
              <p:nvPr/>
            </p:nvSpPr>
            <p:spPr>
              <a:xfrm>
                <a:off x="4074530" y="4052256"/>
                <a:ext cx="24397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A1D677E-AEEA-E642-B730-7E8268089293}"/>
                  </a:ext>
                </a:extLst>
              </p:cNvPr>
              <p:cNvSpPr txBox="1"/>
              <p:nvPr/>
            </p:nvSpPr>
            <p:spPr>
              <a:xfrm>
                <a:off x="4036058" y="3851280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.15</a:t>
                </a:r>
              </a:p>
            </p:txBody>
          </p:sp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2CEEB8E-7A0F-A048-9FBE-15000CC88F9C}"/>
                </a:ext>
              </a:extLst>
            </p:cNvPr>
            <p:cNvSpPr txBox="1"/>
            <p:nvPr/>
          </p:nvSpPr>
          <p:spPr>
            <a:xfrm rot="16200000">
              <a:off x="3746637" y="4182327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1564800-40DD-1D44-BE5A-461272B81681}"/>
              </a:ext>
            </a:extLst>
          </p:cNvPr>
          <p:cNvSpPr/>
          <p:nvPr/>
        </p:nvSpPr>
        <p:spPr>
          <a:xfrm>
            <a:off x="199638" y="2444512"/>
            <a:ext cx="52590" cy="220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B1C151C-2115-844F-8815-F0B81F492A82}"/>
              </a:ext>
            </a:extLst>
          </p:cNvPr>
          <p:cNvSpPr/>
          <p:nvPr/>
        </p:nvSpPr>
        <p:spPr>
          <a:xfrm>
            <a:off x="3267984" y="6496960"/>
            <a:ext cx="186514" cy="8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27E09788-004E-AF44-B3D5-1E97D8E6F42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9431"/>
          <a:stretch/>
        </p:blipFill>
        <p:spPr>
          <a:xfrm>
            <a:off x="5306093" y="4653238"/>
            <a:ext cx="1221926" cy="1260780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52274609-04E7-274D-83DD-E90165ADDBE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10964"/>
          <a:stretch/>
        </p:blipFill>
        <p:spPr>
          <a:xfrm>
            <a:off x="5301633" y="6270071"/>
            <a:ext cx="1214012" cy="1231409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050F3996-A8F4-EE46-9865-2604038B1D9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0791"/>
          <a:stretch/>
        </p:blipFill>
        <p:spPr>
          <a:xfrm>
            <a:off x="5301633" y="2991204"/>
            <a:ext cx="1221927" cy="1241854"/>
          </a:xfrm>
          <a:prstGeom prst="rect">
            <a:avLst/>
          </a:prstGeom>
        </p:spPr>
      </p:pic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0D62A06-7FA6-8D4E-91C1-452D1228A89F}"/>
              </a:ext>
            </a:extLst>
          </p:cNvPr>
          <p:cNvCxnSpPr>
            <a:cxnSpLocks/>
          </p:cNvCxnSpPr>
          <p:nvPr/>
        </p:nvCxnSpPr>
        <p:spPr>
          <a:xfrm>
            <a:off x="7088710" y="1375153"/>
            <a:ext cx="0" cy="795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Picture 173">
            <a:extLst>
              <a:ext uri="{FF2B5EF4-FFF2-40B4-BE49-F238E27FC236}">
                <a16:creationId xmlns:a16="http://schemas.microsoft.com/office/drawing/2014/main" id="{5FC604F1-78B5-EE4B-9218-47A701616EE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7593" t="11425" r="64576" b="-5870"/>
          <a:stretch/>
        </p:blipFill>
        <p:spPr>
          <a:xfrm>
            <a:off x="4038801" y="2991256"/>
            <a:ext cx="1147477" cy="1297978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27A0EADA-5909-C244-8025-1DF8174C910E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35331" t="10717" r="37169" b="-3093"/>
          <a:stretch/>
        </p:blipFill>
        <p:spPr>
          <a:xfrm>
            <a:off x="4041085" y="4685026"/>
            <a:ext cx="1141883" cy="1278558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ED779203-B77F-2749-8F8E-C04B8322550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3109" t="11147" r="9298"/>
          <a:stretch/>
        </p:blipFill>
        <p:spPr>
          <a:xfrm>
            <a:off x="4070852" y="6277145"/>
            <a:ext cx="1101119" cy="11819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614BB7-E5A5-8B4C-BD6D-F5B64C785311}"/>
              </a:ext>
            </a:extLst>
          </p:cNvPr>
          <p:cNvSpPr txBox="1"/>
          <p:nvPr/>
        </p:nvSpPr>
        <p:spPr>
          <a:xfrm>
            <a:off x="162409" y="4631991"/>
            <a:ext cx="26642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/>
              <a:t>-0.2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31C8A34-C023-0741-81F3-833E41CE9117}"/>
              </a:ext>
            </a:extLst>
          </p:cNvPr>
          <p:cNvSpPr txBox="1"/>
          <p:nvPr/>
        </p:nvSpPr>
        <p:spPr>
          <a:xfrm>
            <a:off x="386852" y="4631991"/>
            <a:ext cx="26642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/>
              <a:t>-0.1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3FEAD97-D78E-B245-8C82-3572267B668C}"/>
              </a:ext>
            </a:extLst>
          </p:cNvPr>
          <p:cNvSpPr txBox="1"/>
          <p:nvPr/>
        </p:nvSpPr>
        <p:spPr>
          <a:xfrm>
            <a:off x="634149" y="4631991"/>
            <a:ext cx="25039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/>
              <a:t>0.0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92124CC-16CE-F943-8C2E-68A74FBF0837}"/>
              </a:ext>
            </a:extLst>
          </p:cNvPr>
          <p:cNvSpPr txBox="1"/>
          <p:nvPr/>
        </p:nvSpPr>
        <p:spPr>
          <a:xfrm>
            <a:off x="859574" y="4631991"/>
            <a:ext cx="25039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/>
              <a:t>0.1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CDEFEDB-D076-934B-9BC7-0AF78BA9F24B}"/>
              </a:ext>
            </a:extLst>
          </p:cNvPr>
          <p:cNvSpPr txBox="1"/>
          <p:nvPr/>
        </p:nvSpPr>
        <p:spPr>
          <a:xfrm>
            <a:off x="1087426" y="4631991"/>
            <a:ext cx="25039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/>
              <a:t>0.2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AB48F9C-5ACA-3541-80EF-560500420E11}"/>
              </a:ext>
            </a:extLst>
          </p:cNvPr>
          <p:cNvSpPr txBox="1"/>
          <p:nvPr/>
        </p:nvSpPr>
        <p:spPr>
          <a:xfrm>
            <a:off x="226523" y="7300624"/>
            <a:ext cx="29206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/>
              <a:t>-0.15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F30D010-002D-DC4A-A3A0-24B4B2ED9739}"/>
              </a:ext>
            </a:extLst>
          </p:cNvPr>
          <p:cNvSpPr txBox="1"/>
          <p:nvPr/>
        </p:nvSpPr>
        <p:spPr>
          <a:xfrm>
            <a:off x="406516" y="7300624"/>
            <a:ext cx="29206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/>
              <a:t>-0.10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0A24157-9BCA-CC46-952D-A1178C99A258}"/>
              </a:ext>
            </a:extLst>
          </p:cNvPr>
          <p:cNvSpPr txBox="1"/>
          <p:nvPr/>
        </p:nvSpPr>
        <p:spPr>
          <a:xfrm>
            <a:off x="580788" y="7300624"/>
            <a:ext cx="29206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/>
              <a:t>-0.05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CA4E731-097D-5C42-B2DA-04BEC75D5159}"/>
              </a:ext>
            </a:extLst>
          </p:cNvPr>
          <p:cNvSpPr txBox="1"/>
          <p:nvPr/>
        </p:nvSpPr>
        <p:spPr>
          <a:xfrm>
            <a:off x="764938" y="7300624"/>
            <a:ext cx="27603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/>
              <a:t>0.00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AFB72AD-38C0-7341-B51E-63F7FBFEA9FA}"/>
              </a:ext>
            </a:extLst>
          </p:cNvPr>
          <p:cNvSpPr txBox="1"/>
          <p:nvPr/>
        </p:nvSpPr>
        <p:spPr>
          <a:xfrm>
            <a:off x="1113440" y="7300624"/>
            <a:ext cx="27603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/>
              <a:t>0.10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DA01427-E955-504A-A884-12D943951BDC}"/>
              </a:ext>
            </a:extLst>
          </p:cNvPr>
          <p:cNvSpPr txBox="1"/>
          <p:nvPr/>
        </p:nvSpPr>
        <p:spPr>
          <a:xfrm>
            <a:off x="942738" y="7300624"/>
            <a:ext cx="27603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/>
              <a:t>0.05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1FD441A-1321-9845-B081-80C3C078C8F1}"/>
              </a:ext>
            </a:extLst>
          </p:cNvPr>
          <p:cNvSpPr txBox="1"/>
          <p:nvPr/>
        </p:nvSpPr>
        <p:spPr>
          <a:xfrm>
            <a:off x="261299" y="7376743"/>
            <a:ext cx="109517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/>
              <a:t>Model fit difference (ASD-specific - Shared)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6A979F-AABB-6C46-8FE7-9B4567FD7AB8}"/>
              </a:ext>
            </a:extLst>
          </p:cNvPr>
          <p:cNvGrpSpPr/>
          <p:nvPr/>
        </p:nvGrpSpPr>
        <p:grpSpPr>
          <a:xfrm>
            <a:off x="1501070" y="2511432"/>
            <a:ext cx="1073900" cy="1212068"/>
            <a:chOff x="1501070" y="2511432"/>
            <a:chExt cx="1073900" cy="1212068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B209358-11AA-B048-BA9C-9CC0166AF324}"/>
                </a:ext>
              </a:extLst>
            </p:cNvPr>
            <p:cNvGrpSpPr/>
            <p:nvPr/>
          </p:nvGrpSpPr>
          <p:grpSpPr>
            <a:xfrm>
              <a:off x="1501070" y="2511432"/>
              <a:ext cx="1073900" cy="1212068"/>
              <a:chOff x="3934008" y="2494230"/>
              <a:chExt cx="1073900" cy="1212068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668CB729-195C-6E4B-9D93-CDF8EB8AC0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l="29397" t="11116"/>
              <a:stretch/>
            </p:blipFill>
            <p:spPr>
              <a:xfrm>
                <a:off x="4230973" y="2728210"/>
                <a:ext cx="776935" cy="978088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B5A775-5508-DA41-84DD-914013FC5CC9}"/>
                  </a:ext>
                </a:extLst>
              </p:cNvPr>
              <p:cNvSpPr txBox="1"/>
              <p:nvPr/>
            </p:nvSpPr>
            <p:spPr>
              <a:xfrm>
                <a:off x="4277898" y="2494230"/>
                <a:ext cx="6527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/>
                  <a:t>ADOS total</a:t>
                </a: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2B6BBB1-579F-C94C-9091-1B7E337CC964}"/>
                  </a:ext>
                </a:extLst>
              </p:cNvPr>
              <p:cNvGrpSpPr/>
              <p:nvPr/>
            </p:nvGrpSpPr>
            <p:grpSpPr>
              <a:xfrm>
                <a:off x="4012014" y="2791465"/>
                <a:ext cx="306494" cy="803464"/>
                <a:chOff x="4012014" y="2791465"/>
                <a:chExt cx="306494" cy="803464"/>
              </a:xfrm>
            </p:grpSpPr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3099FC1-2F4C-B548-B99C-47C0CE7B51FA}"/>
                    </a:ext>
                  </a:extLst>
                </p:cNvPr>
                <p:cNvSpPr txBox="1"/>
                <p:nvPr/>
              </p:nvSpPr>
              <p:spPr>
                <a:xfrm>
                  <a:off x="4012014" y="3410263"/>
                  <a:ext cx="306494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b="1" dirty="0"/>
                    <a:t>-.04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56AC229-12FE-634A-B952-4A6C20A19B7F}"/>
                    </a:ext>
                  </a:extLst>
                </p:cNvPr>
                <p:cNvSpPr txBox="1"/>
                <p:nvPr/>
              </p:nvSpPr>
              <p:spPr>
                <a:xfrm>
                  <a:off x="4013616" y="3256771"/>
                  <a:ext cx="304892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b="1" dirty="0"/>
                    <a:t>-.02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FE00909-3B6B-3A41-984C-43C00C2EFA6B}"/>
                    </a:ext>
                  </a:extLst>
                </p:cNvPr>
                <p:cNvSpPr txBox="1"/>
                <p:nvPr/>
              </p:nvSpPr>
              <p:spPr>
                <a:xfrm>
                  <a:off x="4095370" y="3102389"/>
                  <a:ext cx="22313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b="1" dirty="0"/>
                    <a:t>0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F3D49A3-756D-4B4C-9A61-689DBAD569AC}"/>
                    </a:ext>
                  </a:extLst>
                </p:cNvPr>
                <p:cNvSpPr txBox="1"/>
                <p:nvPr/>
              </p:nvSpPr>
              <p:spPr>
                <a:xfrm>
                  <a:off x="4036058" y="2943397"/>
                  <a:ext cx="282450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b="1" dirty="0"/>
                    <a:t>.02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878982E-6CB2-E744-8FFC-DF5EBF0DE114}"/>
                    </a:ext>
                  </a:extLst>
                </p:cNvPr>
                <p:cNvSpPr txBox="1"/>
                <p:nvPr/>
              </p:nvSpPr>
              <p:spPr>
                <a:xfrm>
                  <a:off x="4036058" y="2791465"/>
                  <a:ext cx="282450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b="1" dirty="0"/>
                    <a:t>.04</a:t>
                  </a:r>
                </a:p>
              </p:txBody>
            </p: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706D84F-E818-9B42-9530-D35B16B98835}"/>
                  </a:ext>
                </a:extLst>
              </p:cNvPr>
              <p:cNvSpPr txBox="1"/>
              <p:nvPr/>
            </p:nvSpPr>
            <p:spPr>
              <a:xfrm rot="16200000">
                <a:off x="3739243" y="3056878"/>
                <a:ext cx="57419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Model fit (r)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5E9FDD-341D-DA4B-BA96-D58865272AE0}"/>
                </a:ext>
              </a:extLst>
            </p:cNvPr>
            <p:cNvSpPr/>
            <p:nvPr/>
          </p:nvSpPr>
          <p:spPr>
            <a:xfrm>
              <a:off x="1813025" y="3552798"/>
              <a:ext cx="716931" cy="165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CDEBABB-70E7-A143-B904-7F8E1503D04F}"/>
              </a:ext>
            </a:extLst>
          </p:cNvPr>
          <p:cNvSpPr txBox="1"/>
          <p:nvPr/>
        </p:nvSpPr>
        <p:spPr>
          <a:xfrm>
            <a:off x="2250173" y="350884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dirty="0"/>
              <a:t>ASD</a:t>
            </a:r>
          </a:p>
          <a:p>
            <a:pPr algn="ctr"/>
            <a:r>
              <a:rPr lang="en-US" sz="400" b="1" dirty="0"/>
              <a:t>(***)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8BE85A1-D583-9649-974D-55E32D7189FB}"/>
              </a:ext>
            </a:extLst>
          </p:cNvPr>
          <p:cNvSpPr txBox="1"/>
          <p:nvPr/>
        </p:nvSpPr>
        <p:spPr>
          <a:xfrm>
            <a:off x="1983083" y="3512154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dirty="0"/>
              <a:t>Shared</a:t>
            </a:r>
          </a:p>
          <a:p>
            <a:pPr algn="ctr"/>
            <a:r>
              <a:rPr lang="en-US" sz="400" b="1" dirty="0"/>
              <a:t>(</a:t>
            </a:r>
            <a:r>
              <a:rPr lang="en-US" sz="400" b="1" dirty="0" err="1"/>
              <a:t>n.s</a:t>
            </a:r>
            <a:r>
              <a:rPr lang="en-US" sz="400" b="1" dirty="0"/>
              <a:t>.)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48F8E19-6D78-3F4D-8A39-9F66695F9204}"/>
              </a:ext>
            </a:extLst>
          </p:cNvPr>
          <p:cNvSpPr txBox="1"/>
          <p:nvPr/>
        </p:nvSpPr>
        <p:spPr>
          <a:xfrm>
            <a:off x="1783618" y="351215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dirty="0"/>
              <a:t>VAE</a:t>
            </a:r>
          </a:p>
          <a:p>
            <a:pPr algn="ctr"/>
            <a:r>
              <a:rPr lang="en-US" sz="400" b="1" dirty="0"/>
              <a:t>(</a:t>
            </a:r>
            <a:r>
              <a:rPr lang="en-US" sz="400" b="1" dirty="0" err="1"/>
              <a:t>n.s</a:t>
            </a:r>
            <a:r>
              <a:rPr lang="en-US" sz="400" b="1" dirty="0"/>
              <a:t>.)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C6E6E-4506-CF41-A4A4-2D235B110145}"/>
              </a:ext>
            </a:extLst>
          </p:cNvPr>
          <p:cNvSpPr/>
          <p:nvPr/>
        </p:nvSpPr>
        <p:spPr>
          <a:xfrm>
            <a:off x="3027107" y="3535327"/>
            <a:ext cx="730539" cy="19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3821D5D-26B7-D343-909A-CACA3979BED5}"/>
              </a:ext>
            </a:extLst>
          </p:cNvPr>
          <p:cNvSpPr/>
          <p:nvPr/>
        </p:nvSpPr>
        <p:spPr>
          <a:xfrm>
            <a:off x="3023181" y="4697582"/>
            <a:ext cx="730539" cy="19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9FD1CEA-B757-0C45-82D9-367F928B1C35}"/>
              </a:ext>
            </a:extLst>
          </p:cNvPr>
          <p:cNvSpPr/>
          <p:nvPr/>
        </p:nvSpPr>
        <p:spPr>
          <a:xfrm>
            <a:off x="1812018" y="4700643"/>
            <a:ext cx="730539" cy="19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C4C9764-BC7D-6546-8F90-4F7D5DFCB25E}"/>
              </a:ext>
            </a:extLst>
          </p:cNvPr>
          <p:cNvSpPr txBox="1"/>
          <p:nvPr/>
        </p:nvSpPr>
        <p:spPr>
          <a:xfrm>
            <a:off x="3463125" y="349900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dirty="0"/>
              <a:t>ASD</a:t>
            </a:r>
          </a:p>
          <a:p>
            <a:pPr algn="ctr"/>
            <a:r>
              <a:rPr lang="en-US" sz="400" b="1" dirty="0"/>
              <a:t>(***)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1EB95E9-4006-424B-A314-C88BAC770A88}"/>
              </a:ext>
            </a:extLst>
          </p:cNvPr>
          <p:cNvSpPr txBox="1"/>
          <p:nvPr/>
        </p:nvSpPr>
        <p:spPr>
          <a:xfrm>
            <a:off x="3196035" y="3502310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dirty="0"/>
              <a:t>Shared</a:t>
            </a:r>
          </a:p>
          <a:p>
            <a:pPr algn="ctr"/>
            <a:r>
              <a:rPr lang="en-US" sz="400" b="1" dirty="0"/>
              <a:t>(***)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A62B626-4F70-BC47-85EF-2F9654C2A8D4}"/>
              </a:ext>
            </a:extLst>
          </p:cNvPr>
          <p:cNvSpPr txBox="1"/>
          <p:nvPr/>
        </p:nvSpPr>
        <p:spPr>
          <a:xfrm>
            <a:off x="2996570" y="350231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dirty="0"/>
              <a:t>VAE</a:t>
            </a:r>
          </a:p>
          <a:p>
            <a:pPr algn="ctr"/>
            <a:r>
              <a:rPr lang="en-US" sz="400" b="1" dirty="0"/>
              <a:t>(</a:t>
            </a:r>
            <a:r>
              <a:rPr lang="en-US" sz="400" b="1" dirty="0" err="1"/>
              <a:t>n.s</a:t>
            </a:r>
            <a:r>
              <a:rPr lang="en-US" sz="400" b="1" dirty="0"/>
              <a:t>.)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DCBEE74-306B-2348-9AC1-B82C5ACD82C1}"/>
              </a:ext>
            </a:extLst>
          </p:cNvPr>
          <p:cNvSpPr txBox="1"/>
          <p:nvPr/>
        </p:nvSpPr>
        <p:spPr>
          <a:xfrm>
            <a:off x="3463125" y="464506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dirty="0"/>
              <a:t>ASD</a:t>
            </a:r>
          </a:p>
          <a:p>
            <a:pPr algn="ctr"/>
            <a:r>
              <a:rPr lang="en-US" sz="400" b="1" dirty="0"/>
              <a:t>(***)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443F9EB-1FE1-234D-8FDA-54412FEC013B}"/>
              </a:ext>
            </a:extLst>
          </p:cNvPr>
          <p:cNvSpPr txBox="1"/>
          <p:nvPr/>
        </p:nvSpPr>
        <p:spPr>
          <a:xfrm>
            <a:off x="3196035" y="4648377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dirty="0"/>
              <a:t>Shared</a:t>
            </a:r>
          </a:p>
          <a:p>
            <a:pPr algn="ctr"/>
            <a:r>
              <a:rPr lang="en-US" sz="400" b="1" dirty="0"/>
              <a:t>(***)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93494EB-0F2E-1F48-8256-38BB0B9A2D94}"/>
              </a:ext>
            </a:extLst>
          </p:cNvPr>
          <p:cNvSpPr txBox="1"/>
          <p:nvPr/>
        </p:nvSpPr>
        <p:spPr>
          <a:xfrm>
            <a:off x="2996570" y="464837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dirty="0"/>
              <a:t>VAE</a:t>
            </a:r>
          </a:p>
          <a:p>
            <a:pPr algn="ctr"/>
            <a:r>
              <a:rPr lang="en-US" sz="400" b="1" dirty="0"/>
              <a:t>(*)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302EEC3-380A-7C4F-AE65-874000F807E1}"/>
              </a:ext>
            </a:extLst>
          </p:cNvPr>
          <p:cNvSpPr txBox="1"/>
          <p:nvPr/>
        </p:nvSpPr>
        <p:spPr>
          <a:xfrm>
            <a:off x="2269223" y="465184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dirty="0"/>
              <a:t>ASD</a:t>
            </a:r>
          </a:p>
          <a:p>
            <a:pPr algn="ctr"/>
            <a:r>
              <a:rPr lang="en-US" sz="400" b="1" dirty="0"/>
              <a:t>(***)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63C10B3-1BB4-6C4A-B660-83ABD296283B}"/>
              </a:ext>
            </a:extLst>
          </p:cNvPr>
          <p:cNvSpPr txBox="1"/>
          <p:nvPr/>
        </p:nvSpPr>
        <p:spPr>
          <a:xfrm>
            <a:off x="2002133" y="4655154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dirty="0"/>
              <a:t>Shared</a:t>
            </a:r>
          </a:p>
          <a:p>
            <a:pPr algn="ctr"/>
            <a:r>
              <a:rPr lang="en-US" sz="400" b="1" dirty="0"/>
              <a:t>(***)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933EC5C-5358-5243-A235-C1BEEAD16A70}"/>
              </a:ext>
            </a:extLst>
          </p:cNvPr>
          <p:cNvSpPr txBox="1"/>
          <p:nvPr/>
        </p:nvSpPr>
        <p:spPr>
          <a:xfrm>
            <a:off x="1802667" y="465515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dirty="0"/>
              <a:t>VAE</a:t>
            </a:r>
          </a:p>
          <a:p>
            <a:pPr algn="ctr"/>
            <a:r>
              <a:rPr lang="en-US" sz="400" b="1" dirty="0"/>
              <a:t>(*)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263C6A-B2E3-1B4A-91DF-852EF3E0A9DA}"/>
              </a:ext>
            </a:extLst>
          </p:cNvPr>
          <p:cNvSpPr/>
          <p:nvPr/>
        </p:nvSpPr>
        <p:spPr>
          <a:xfrm>
            <a:off x="1827586" y="6185324"/>
            <a:ext cx="714972" cy="172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DFF8FF96-ABE7-624D-A8DB-65A880229315}"/>
              </a:ext>
            </a:extLst>
          </p:cNvPr>
          <p:cNvSpPr/>
          <p:nvPr/>
        </p:nvSpPr>
        <p:spPr>
          <a:xfrm>
            <a:off x="3023691" y="6181112"/>
            <a:ext cx="714972" cy="172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5CDE2BB-5DB5-4F41-885B-428A1BEF16AA}"/>
              </a:ext>
            </a:extLst>
          </p:cNvPr>
          <p:cNvSpPr/>
          <p:nvPr/>
        </p:nvSpPr>
        <p:spPr>
          <a:xfrm>
            <a:off x="3023691" y="7338476"/>
            <a:ext cx="714972" cy="172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7E9F106-B685-8241-8EB8-C1E13D0604DA}"/>
              </a:ext>
            </a:extLst>
          </p:cNvPr>
          <p:cNvSpPr/>
          <p:nvPr/>
        </p:nvSpPr>
        <p:spPr>
          <a:xfrm>
            <a:off x="1841752" y="7338475"/>
            <a:ext cx="714972" cy="172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5714244-7A5E-2044-AAD4-D9B7A636596E}"/>
              </a:ext>
            </a:extLst>
          </p:cNvPr>
          <p:cNvSpPr txBox="1"/>
          <p:nvPr/>
        </p:nvSpPr>
        <p:spPr>
          <a:xfrm>
            <a:off x="2260967" y="614068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dirty="0"/>
              <a:t>ASD</a:t>
            </a:r>
          </a:p>
          <a:p>
            <a:pPr algn="ctr"/>
            <a:r>
              <a:rPr lang="en-US" sz="400" b="1" dirty="0"/>
              <a:t>(***)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77B4B49-7F0C-544D-9D4A-08809F5B2B5F}"/>
              </a:ext>
            </a:extLst>
          </p:cNvPr>
          <p:cNvSpPr txBox="1"/>
          <p:nvPr/>
        </p:nvSpPr>
        <p:spPr>
          <a:xfrm>
            <a:off x="1993877" y="6143995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dirty="0"/>
              <a:t>Shared</a:t>
            </a:r>
          </a:p>
          <a:p>
            <a:pPr algn="ctr"/>
            <a:r>
              <a:rPr lang="en-US" sz="400" b="1" dirty="0"/>
              <a:t>(***)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F3FFCD2-439C-CA4F-B776-D048923239CD}"/>
              </a:ext>
            </a:extLst>
          </p:cNvPr>
          <p:cNvSpPr txBox="1"/>
          <p:nvPr/>
        </p:nvSpPr>
        <p:spPr>
          <a:xfrm>
            <a:off x="1794411" y="614399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dirty="0"/>
              <a:t>VAE</a:t>
            </a:r>
          </a:p>
          <a:p>
            <a:pPr algn="ctr"/>
            <a:r>
              <a:rPr lang="en-US" sz="400" b="1" dirty="0"/>
              <a:t>(</a:t>
            </a:r>
            <a:r>
              <a:rPr lang="en-US" sz="400" b="1" dirty="0" err="1"/>
              <a:t>n.s</a:t>
            </a:r>
            <a:r>
              <a:rPr lang="en-US" sz="400" b="1" dirty="0"/>
              <a:t>.)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597363C-8D40-7647-99FB-DF5E728CBE29}"/>
              </a:ext>
            </a:extLst>
          </p:cNvPr>
          <p:cNvSpPr txBox="1"/>
          <p:nvPr/>
        </p:nvSpPr>
        <p:spPr>
          <a:xfrm>
            <a:off x="3470060" y="613558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dirty="0"/>
              <a:t>ASD</a:t>
            </a:r>
          </a:p>
          <a:p>
            <a:pPr algn="ctr"/>
            <a:r>
              <a:rPr lang="en-US" sz="400" b="1" dirty="0"/>
              <a:t>(***)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554594F-2DE9-2947-B12F-A1A7E61689BE}"/>
              </a:ext>
            </a:extLst>
          </p:cNvPr>
          <p:cNvSpPr txBox="1"/>
          <p:nvPr/>
        </p:nvSpPr>
        <p:spPr>
          <a:xfrm>
            <a:off x="3202970" y="6138895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dirty="0"/>
              <a:t>Shared</a:t>
            </a:r>
          </a:p>
          <a:p>
            <a:pPr algn="ctr"/>
            <a:r>
              <a:rPr lang="en-US" sz="400" b="1" dirty="0"/>
              <a:t>(***)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D99D6A8-5E01-8D4F-9CD3-8542C2A2BF7C}"/>
              </a:ext>
            </a:extLst>
          </p:cNvPr>
          <p:cNvSpPr txBox="1"/>
          <p:nvPr/>
        </p:nvSpPr>
        <p:spPr>
          <a:xfrm>
            <a:off x="3003504" y="613889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dirty="0"/>
              <a:t>VAE</a:t>
            </a:r>
          </a:p>
          <a:p>
            <a:pPr algn="ctr"/>
            <a:r>
              <a:rPr lang="en-US" sz="400" b="1" dirty="0"/>
              <a:t>(</a:t>
            </a:r>
            <a:r>
              <a:rPr lang="en-US" sz="400" b="1" dirty="0" err="1"/>
              <a:t>n.s</a:t>
            </a:r>
            <a:r>
              <a:rPr lang="en-US" sz="400" b="1" dirty="0"/>
              <a:t>.)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5FC6383-185C-994A-9901-D66BDAADF178}"/>
              </a:ext>
            </a:extLst>
          </p:cNvPr>
          <p:cNvSpPr txBox="1"/>
          <p:nvPr/>
        </p:nvSpPr>
        <p:spPr>
          <a:xfrm>
            <a:off x="3460765" y="729256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dirty="0"/>
              <a:t>ASD</a:t>
            </a:r>
          </a:p>
          <a:p>
            <a:pPr algn="ctr"/>
            <a:r>
              <a:rPr lang="en-US" sz="400" b="1" dirty="0"/>
              <a:t>(**)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839F5E7-5AF9-0B49-B934-DC668A99CC98}"/>
              </a:ext>
            </a:extLst>
          </p:cNvPr>
          <p:cNvSpPr txBox="1"/>
          <p:nvPr/>
        </p:nvSpPr>
        <p:spPr>
          <a:xfrm>
            <a:off x="3193675" y="7295877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dirty="0"/>
              <a:t>Shared</a:t>
            </a:r>
          </a:p>
          <a:p>
            <a:pPr algn="ctr"/>
            <a:r>
              <a:rPr lang="en-US" sz="400" b="1" dirty="0"/>
              <a:t>(***)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C2B456E-C4D5-2649-BFF9-994350EC63AE}"/>
              </a:ext>
            </a:extLst>
          </p:cNvPr>
          <p:cNvSpPr txBox="1"/>
          <p:nvPr/>
        </p:nvSpPr>
        <p:spPr>
          <a:xfrm>
            <a:off x="2994209" y="729587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dirty="0"/>
              <a:t>VAE</a:t>
            </a:r>
          </a:p>
          <a:p>
            <a:pPr algn="ctr"/>
            <a:r>
              <a:rPr lang="en-US" sz="400" b="1" dirty="0"/>
              <a:t>(*)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EEE2A73-5D88-0442-A886-964D329F4ED0}"/>
              </a:ext>
            </a:extLst>
          </p:cNvPr>
          <p:cNvSpPr txBox="1"/>
          <p:nvPr/>
        </p:nvSpPr>
        <p:spPr>
          <a:xfrm>
            <a:off x="2259100" y="729713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dirty="0"/>
              <a:t>ASD</a:t>
            </a:r>
          </a:p>
          <a:p>
            <a:pPr algn="ctr"/>
            <a:r>
              <a:rPr lang="en-US" sz="400" b="1" dirty="0"/>
              <a:t>(*)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85FEF06B-91D6-A94D-8C8E-EC5222A73F3F}"/>
              </a:ext>
            </a:extLst>
          </p:cNvPr>
          <p:cNvSpPr txBox="1"/>
          <p:nvPr/>
        </p:nvSpPr>
        <p:spPr>
          <a:xfrm>
            <a:off x="1992010" y="7300449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dirty="0"/>
              <a:t>Shared</a:t>
            </a:r>
          </a:p>
          <a:p>
            <a:pPr algn="ctr"/>
            <a:r>
              <a:rPr lang="en-US" sz="400" b="1" dirty="0"/>
              <a:t>(***)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F716D2F-FCCA-F143-8B06-4570EF4F5513}"/>
              </a:ext>
            </a:extLst>
          </p:cNvPr>
          <p:cNvSpPr txBox="1"/>
          <p:nvPr/>
        </p:nvSpPr>
        <p:spPr>
          <a:xfrm>
            <a:off x="1792544" y="730045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b="1" dirty="0"/>
              <a:t>VAE</a:t>
            </a:r>
          </a:p>
          <a:p>
            <a:pPr algn="ctr"/>
            <a:r>
              <a:rPr lang="en-US" sz="400" b="1" dirty="0"/>
              <a:t>(</a:t>
            </a:r>
            <a:r>
              <a:rPr lang="en-US" sz="400" b="1" dirty="0" err="1"/>
              <a:t>n.s</a:t>
            </a:r>
            <a:r>
              <a:rPr lang="en-US" sz="400" b="1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21187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619FE70-7B2C-AA40-974D-9F1789B93D04}"/>
              </a:ext>
            </a:extLst>
          </p:cNvPr>
          <p:cNvGrpSpPr/>
          <p:nvPr/>
        </p:nvGrpSpPr>
        <p:grpSpPr>
          <a:xfrm>
            <a:off x="57668" y="5045745"/>
            <a:ext cx="1420620" cy="2490265"/>
            <a:chOff x="2445640" y="4893139"/>
            <a:chExt cx="1420620" cy="249026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7449565-6DB9-E44C-BAE0-8B3FD223B648}"/>
                </a:ext>
              </a:extLst>
            </p:cNvPr>
            <p:cNvGrpSpPr/>
            <p:nvPr/>
          </p:nvGrpSpPr>
          <p:grpSpPr>
            <a:xfrm>
              <a:off x="2445640" y="4893139"/>
              <a:ext cx="1420620" cy="2347110"/>
              <a:chOff x="2445640" y="4893139"/>
              <a:chExt cx="1420620" cy="234711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9FE8BCA-E140-1640-9C69-DF7FB1BC0785}"/>
                  </a:ext>
                </a:extLst>
              </p:cNvPr>
              <p:cNvGrpSpPr/>
              <p:nvPr/>
            </p:nvGrpSpPr>
            <p:grpSpPr>
              <a:xfrm>
                <a:off x="2453355" y="4970976"/>
                <a:ext cx="1357815" cy="2269273"/>
                <a:chOff x="2453355" y="4970976"/>
                <a:chExt cx="1357815" cy="2269273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251B634A-15E4-6042-A90B-D7EFF57CB17E}"/>
                    </a:ext>
                  </a:extLst>
                </p:cNvPr>
                <p:cNvGrpSpPr/>
                <p:nvPr/>
              </p:nvGrpSpPr>
              <p:grpSpPr>
                <a:xfrm>
                  <a:off x="2597046" y="4970976"/>
                  <a:ext cx="1214124" cy="2269273"/>
                  <a:chOff x="2597046" y="4970976"/>
                  <a:chExt cx="1214124" cy="2269273"/>
                </a:xfrm>
              </p:grpSpPr>
              <p:pic>
                <p:nvPicPr>
                  <p:cNvPr id="57" name="Picture 56">
                    <a:extLst>
                      <a:ext uri="{FF2B5EF4-FFF2-40B4-BE49-F238E27FC236}">
                        <a16:creationId xmlns:a16="http://schemas.microsoft.com/office/drawing/2014/main" id="{76F903AA-232C-B348-85BE-D0F5FE8EE9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21802" r="-113" b="2924"/>
                  <a:stretch/>
                </p:blipFill>
                <p:spPr>
                  <a:xfrm>
                    <a:off x="2597046" y="4970976"/>
                    <a:ext cx="1098370" cy="2269273"/>
                  </a:xfrm>
                  <a:prstGeom prst="rect">
                    <a:avLst/>
                  </a:prstGeom>
                </p:spPr>
              </p:pic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131CE871-3980-0D4D-B844-34EF4F57035E}"/>
                      </a:ext>
                    </a:extLst>
                  </p:cNvPr>
                  <p:cNvSpPr/>
                  <p:nvPr/>
                </p:nvSpPr>
                <p:spPr>
                  <a:xfrm>
                    <a:off x="3631129" y="4995064"/>
                    <a:ext cx="180041" cy="217705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5C99F28-9FED-4440-99BF-1171F70302BD}"/>
                    </a:ext>
                  </a:extLst>
                </p:cNvPr>
                <p:cNvSpPr/>
                <p:nvPr/>
              </p:nvSpPr>
              <p:spPr>
                <a:xfrm>
                  <a:off x="2453355" y="4995064"/>
                  <a:ext cx="180041" cy="21770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2F989A8-35B2-8745-8C65-12D7EABFEC2A}"/>
                  </a:ext>
                </a:extLst>
              </p:cNvPr>
              <p:cNvSpPr/>
              <p:nvPr/>
            </p:nvSpPr>
            <p:spPr>
              <a:xfrm>
                <a:off x="2445640" y="4893139"/>
                <a:ext cx="1420620" cy="1756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976EB6-4DE6-C345-8F51-1EEFD016D7C8}"/>
                </a:ext>
              </a:extLst>
            </p:cNvPr>
            <p:cNvSpPr txBox="1"/>
            <p:nvPr/>
          </p:nvSpPr>
          <p:spPr>
            <a:xfrm>
              <a:off x="2792066" y="5147139"/>
              <a:ext cx="5004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Genotype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81587B-3E16-C246-8E2D-0AFA6D26561D}"/>
                </a:ext>
              </a:extLst>
            </p:cNvPr>
            <p:cNvSpPr txBox="1"/>
            <p:nvPr/>
          </p:nvSpPr>
          <p:spPr>
            <a:xfrm>
              <a:off x="2687503" y="5496616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DSM (IV) Cat.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3A8BDD-9B8C-7E4F-9E63-D9E99DF32CED}"/>
                </a:ext>
              </a:extLst>
            </p:cNvPr>
            <p:cNvSpPr txBox="1"/>
            <p:nvPr/>
          </p:nvSpPr>
          <p:spPr>
            <a:xfrm>
              <a:off x="3262828" y="5816668"/>
              <a:ext cx="4523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FIQ (</a:t>
              </a:r>
              <a:r>
                <a:rPr lang="en-US" sz="600" b="1" dirty="0" err="1"/>
                <a:t>n.s</a:t>
              </a:r>
              <a:r>
                <a:rPr lang="en-US" sz="600" b="1" dirty="0"/>
                <a:t>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84C7C0-8D95-A846-A27B-CC04C140C9D0}"/>
                </a:ext>
              </a:extLst>
            </p:cNvPr>
            <p:cNvSpPr txBox="1"/>
            <p:nvPr/>
          </p:nvSpPr>
          <p:spPr>
            <a:xfrm>
              <a:off x="3252148" y="6178544"/>
              <a:ext cx="4219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Gender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863573-A02D-BD4E-94C6-099F648A03A2}"/>
                </a:ext>
              </a:extLst>
            </p:cNvPr>
            <p:cNvSpPr txBox="1"/>
            <p:nvPr/>
          </p:nvSpPr>
          <p:spPr>
            <a:xfrm>
              <a:off x="3256564" y="6516204"/>
              <a:ext cx="3064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C814165-A3EB-C943-A53D-572B38E31A65}"/>
                </a:ext>
              </a:extLst>
            </p:cNvPr>
            <p:cNvSpPr txBox="1"/>
            <p:nvPr/>
          </p:nvSpPr>
          <p:spPr>
            <a:xfrm>
              <a:off x="3237754" y="6860914"/>
              <a:ext cx="61427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Scanner Type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CB4563-C8EE-314C-B451-DA53BDE2681F}"/>
                </a:ext>
              </a:extLst>
            </p:cNvPr>
            <p:cNvSpPr txBox="1"/>
            <p:nvPr/>
          </p:nvSpPr>
          <p:spPr>
            <a:xfrm>
              <a:off x="2787963" y="7229516"/>
              <a:ext cx="77296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Model fit difference (SL-BG)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BAA56B9-EBA4-6E4D-BECE-9EB499EAA92B}"/>
              </a:ext>
            </a:extLst>
          </p:cNvPr>
          <p:cNvSpPr/>
          <p:nvPr/>
        </p:nvSpPr>
        <p:spPr>
          <a:xfrm>
            <a:off x="171334" y="1969975"/>
            <a:ext cx="6474640" cy="5590873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577EE5-0465-9243-9F25-3E1D0CC22C3D}"/>
              </a:ext>
            </a:extLst>
          </p:cNvPr>
          <p:cNvSpPr/>
          <p:nvPr/>
        </p:nvSpPr>
        <p:spPr>
          <a:xfrm>
            <a:off x="3285637" y="6228555"/>
            <a:ext cx="206080" cy="604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B0002E-BA6E-464D-80FF-FF14E840F236}"/>
              </a:ext>
            </a:extLst>
          </p:cNvPr>
          <p:cNvSpPr/>
          <p:nvPr/>
        </p:nvSpPr>
        <p:spPr>
          <a:xfrm>
            <a:off x="3193246" y="5012489"/>
            <a:ext cx="272308" cy="459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8EEFCC0-93A3-1B44-9CD1-9D7B7B6CCAE9}"/>
              </a:ext>
            </a:extLst>
          </p:cNvPr>
          <p:cNvGrpSpPr/>
          <p:nvPr/>
        </p:nvGrpSpPr>
        <p:grpSpPr>
          <a:xfrm>
            <a:off x="171334" y="2476757"/>
            <a:ext cx="1136110" cy="2378457"/>
            <a:chOff x="2564172" y="2469534"/>
            <a:chExt cx="1136110" cy="237845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B41B005-95E2-E144-AA46-808C50911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699" t="2559" r="2800" b="2805"/>
            <a:stretch/>
          </p:blipFill>
          <p:spPr>
            <a:xfrm>
              <a:off x="2623483" y="2469534"/>
              <a:ext cx="1022754" cy="225611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3E76165-A309-1A4E-B777-C365D56614C4}"/>
                </a:ext>
              </a:extLst>
            </p:cNvPr>
            <p:cNvSpPr txBox="1"/>
            <p:nvPr/>
          </p:nvSpPr>
          <p:spPr>
            <a:xfrm>
              <a:off x="2686000" y="2515193"/>
              <a:ext cx="54213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WISC (PCA)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B47E560-0866-6542-8AA8-9563C966EA58}"/>
                </a:ext>
              </a:extLst>
            </p:cNvPr>
            <p:cNvSpPr txBox="1"/>
            <p:nvPr/>
          </p:nvSpPr>
          <p:spPr>
            <a:xfrm>
              <a:off x="2564172" y="2699138"/>
              <a:ext cx="6639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Vineland (PCA)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391D27-5933-EF40-9D25-85AC367B0257}"/>
                </a:ext>
              </a:extLst>
            </p:cNvPr>
            <p:cNvSpPr txBox="1"/>
            <p:nvPr/>
          </p:nvSpPr>
          <p:spPr>
            <a:xfrm>
              <a:off x="2625086" y="2869853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DSM (IV) Cat.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FC0B0E-C29F-4C4D-80AA-D3D0F229E653}"/>
                </a:ext>
              </a:extLst>
            </p:cNvPr>
            <p:cNvSpPr txBox="1"/>
            <p:nvPr/>
          </p:nvSpPr>
          <p:spPr>
            <a:xfrm>
              <a:off x="2671573" y="3046632"/>
              <a:ext cx="55656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ADOS (PCA)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73CD3E-2D14-714F-AD80-580F9950715C}"/>
                </a:ext>
              </a:extLst>
            </p:cNvPr>
            <p:cNvSpPr txBox="1"/>
            <p:nvPr/>
          </p:nvSpPr>
          <p:spPr>
            <a:xfrm>
              <a:off x="2666764" y="3207153"/>
              <a:ext cx="57259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ADOS Social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4BC742-DAE1-4F45-9E00-FDAC8D165B2D}"/>
                </a:ext>
              </a:extLst>
            </p:cNvPr>
            <p:cNvSpPr txBox="1"/>
            <p:nvPr/>
          </p:nvSpPr>
          <p:spPr>
            <a:xfrm>
              <a:off x="2689206" y="3379588"/>
              <a:ext cx="55015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ADOS Total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29EBB3B-495A-F646-8052-A0741D68564A}"/>
                </a:ext>
              </a:extLst>
            </p:cNvPr>
            <p:cNvSpPr txBox="1"/>
            <p:nvPr/>
          </p:nvSpPr>
          <p:spPr>
            <a:xfrm>
              <a:off x="2937672" y="3540094"/>
              <a:ext cx="29367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FIQ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A83219-C7F7-C047-8F5C-F6EE672D3037}"/>
                </a:ext>
              </a:extLst>
            </p:cNvPr>
            <p:cNvSpPr txBox="1"/>
            <p:nvPr/>
          </p:nvSpPr>
          <p:spPr>
            <a:xfrm>
              <a:off x="3086011" y="3716873"/>
              <a:ext cx="4940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ADI (PCA)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0C58E7-214A-EB49-80F3-CA354C016BC8}"/>
                </a:ext>
              </a:extLst>
            </p:cNvPr>
            <p:cNvSpPr txBox="1"/>
            <p:nvPr/>
          </p:nvSpPr>
          <p:spPr>
            <a:xfrm>
              <a:off x="3086011" y="3894247"/>
              <a:ext cx="4219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Gender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477E75A-B530-D945-86E6-A404A99B6584}"/>
                </a:ext>
              </a:extLst>
            </p:cNvPr>
            <p:cNvSpPr txBox="1"/>
            <p:nvPr/>
          </p:nvSpPr>
          <p:spPr>
            <a:xfrm>
              <a:off x="3086011" y="4226429"/>
              <a:ext cx="61427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Scanner Type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103EA6-5FD3-8F42-829F-DB04EDE749F0}"/>
                </a:ext>
              </a:extLst>
            </p:cNvPr>
            <p:cNvSpPr txBox="1"/>
            <p:nvPr/>
          </p:nvSpPr>
          <p:spPr>
            <a:xfrm>
              <a:off x="3086011" y="4060338"/>
              <a:ext cx="30489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Age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CEE36D0-32A1-1B48-BBA7-B04D81EEF31C}"/>
                </a:ext>
              </a:extLst>
            </p:cNvPr>
            <p:cNvSpPr txBox="1"/>
            <p:nvPr/>
          </p:nvSpPr>
          <p:spPr>
            <a:xfrm>
              <a:off x="3086011" y="4373163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Scanning Site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60BB95E-27B5-1842-BC41-C35B4E1B4062}"/>
                </a:ext>
              </a:extLst>
            </p:cNvPr>
            <p:cNvSpPr txBox="1"/>
            <p:nvPr/>
          </p:nvSpPr>
          <p:spPr>
            <a:xfrm>
              <a:off x="2737829" y="4694103"/>
              <a:ext cx="77296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Model fit difference (SL-BG)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AA51F9C-0034-4444-B632-B940C3C74923}"/>
              </a:ext>
            </a:extLst>
          </p:cNvPr>
          <p:cNvGrpSpPr/>
          <p:nvPr/>
        </p:nvGrpSpPr>
        <p:grpSpPr>
          <a:xfrm>
            <a:off x="1535156" y="6345577"/>
            <a:ext cx="1044021" cy="1160534"/>
            <a:chOff x="3906448" y="6290501"/>
            <a:chExt cx="1044021" cy="116053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53F35FF-3A6D-EF48-A3FF-9136992F7C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167" t="10681" b="1"/>
            <a:stretch/>
          </p:blipFill>
          <p:spPr>
            <a:xfrm>
              <a:off x="4171013" y="6468160"/>
              <a:ext cx="779456" cy="98287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6944A6-4A1F-3049-B763-9C92F04CF6E9}"/>
                </a:ext>
              </a:extLst>
            </p:cNvPr>
            <p:cNvSpPr txBox="1"/>
            <p:nvPr/>
          </p:nvSpPr>
          <p:spPr>
            <a:xfrm>
              <a:off x="4369339" y="6290501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Age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FA3A27F-ADC1-2E44-9E43-1BC3EA726A46}"/>
                </a:ext>
              </a:extLst>
            </p:cNvPr>
            <p:cNvGrpSpPr/>
            <p:nvPr/>
          </p:nvGrpSpPr>
          <p:grpSpPr>
            <a:xfrm>
              <a:off x="3951396" y="6493787"/>
              <a:ext cx="306495" cy="786106"/>
              <a:chOff x="3951396" y="6493787"/>
              <a:chExt cx="306495" cy="786106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964EDC0-ADCD-C74E-BF57-E329592A15B0}"/>
                  </a:ext>
                </a:extLst>
              </p:cNvPr>
              <p:cNvSpPr txBox="1"/>
              <p:nvPr/>
            </p:nvSpPr>
            <p:spPr>
              <a:xfrm>
                <a:off x="3951396" y="7095227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-.04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7C0A4A6-0871-C84D-BFEA-8C08204B4577}"/>
                  </a:ext>
                </a:extLst>
              </p:cNvPr>
              <p:cNvSpPr txBox="1"/>
              <p:nvPr/>
            </p:nvSpPr>
            <p:spPr>
              <a:xfrm>
                <a:off x="4034753" y="6897883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4CE94D3-2A72-0A4B-8DCF-9959D0427123}"/>
                  </a:ext>
                </a:extLst>
              </p:cNvPr>
              <p:cNvSpPr txBox="1"/>
              <p:nvPr/>
            </p:nvSpPr>
            <p:spPr>
              <a:xfrm>
                <a:off x="3975441" y="6702867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.04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0C7F942-8882-A642-B297-D2ABB867E75F}"/>
                  </a:ext>
                </a:extLst>
              </p:cNvPr>
              <p:cNvSpPr txBox="1"/>
              <p:nvPr/>
            </p:nvSpPr>
            <p:spPr>
              <a:xfrm>
                <a:off x="3975441" y="6493787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.08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35141EC-FEE0-3F48-8F68-443D5D9DE0D8}"/>
                </a:ext>
              </a:extLst>
            </p:cNvPr>
            <p:cNvSpPr txBox="1"/>
            <p:nvPr/>
          </p:nvSpPr>
          <p:spPr>
            <a:xfrm rot="16200000">
              <a:off x="3711683" y="6780885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DB41B4C-B3BC-DA4C-9455-4D631942A58A}"/>
              </a:ext>
            </a:extLst>
          </p:cNvPr>
          <p:cNvGrpSpPr/>
          <p:nvPr/>
        </p:nvGrpSpPr>
        <p:grpSpPr>
          <a:xfrm>
            <a:off x="2737214" y="6326468"/>
            <a:ext cx="1046804" cy="1179643"/>
            <a:chOff x="5100485" y="6271392"/>
            <a:chExt cx="1046804" cy="11796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EA7E7C-7985-584A-BC09-3E6EB6033711}"/>
                </a:ext>
              </a:extLst>
            </p:cNvPr>
            <p:cNvSpPr txBox="1"/>
            <p:nvPr/>
          </p:nvSpPr>
          <p:spPr>
            <a:xfrm>
              <a:off x="5489952" y="6271392"/>
              <a:ext cx="49885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Gender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A6C9F15-01B7-254C-9B26-DC08880516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8704" t="9528"/>
            <a:stretch/>
          </p:blipFill>
          <p:spPr>
            <a:xfrm>
              <a:off x="5362731" y="6455460"/>
              <a:ext cx="784558" cy="995575"/>
            </a:xfrm>
            <a:prstGeom prst="rect">
              <a:avLst/>
            </a:prstGeom>
          </p:spPr>
        </p:pic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EA46C23-BDBF-2A47-9D74-A7C31D40AB59}"/>
                </a:ext>
              </a:extLst>
            </p:cNvPr>
            <p:cNvGrpSpPr/>
            <p:nvPr/>
          </p:nvGrpSpPr>
          <p:grpSpPr>
            <a:xfrm>
              <a:off x="5145511" y="6486246"/>
              <a:ext cx="310315" cy="778775"/>
              <a:chOff x="3943773" y="5269696"/>
              <a:chExt cx="310315" cy="778775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349E7A5-9040-C342-BBBC-8ED86E9229FB}"/>
                  </a:ext>
                </a:extLst>
              </p:cNvPr>
              <p:cNvSpPr txBox="1"/>
              <p:nvPr/>
            </p:nvSpPr>
            <p:spPr>
              <a:xfrm>
                <a:off x="3943773" y="5863805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-.02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57404CD-5747-A44F-ABA7-3190D5C74901}"/>
                  </a:ext>
                </a:extLst>
              </p:cNvPr>
              <p:cNvSpPr txBox="1"/>
              <p:nvPr/>
            </p:nvSpPr>
            <p:spPr>
              <a:xfrm>
                <a:off x="4025192" y="5694011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7F0E91F-53E3-3744-9BA4-D68BCC3396F3}"/>
                  </a:ext>
                </a:extLst>
              </p:cNvPr>
              <p:cNvSpPr txBox="1"/>
              <p:nvPr/>
            </p:nvSpPr>
            <p:spPr>
              <a:xfrm>
                <a:off x="3967017" y="5531823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.02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5BEB80C-1B21-894F-BA5F-7CE211184C24}"/>
                  </a:ext>
                </a:extLst>
              </p:cNvPr>
              <p:cNvSpPr txBox="1"/>
              <p:nvPr/>
            </p:nvSpPr>
            <p:spPr>
              <a:xfrm>
                <a:off x="3971638" y="5269696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.05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B611796-7BBC-9A44-8A89-B7E48D877174}"/>
                </a:ext>
              </a:extLst>
            </p:cNvPr>
            <p:cNvSpPr txBox="1"/>
            <p:nvPr/>
          </p:nvSpPr>
          <p:spPr>
            <a:xfrm rot="16200000">
              <a:off x="4905720" y="6780885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A520B35-5DDE-C641-9DE5-432CCCDF0CEF}"/>
              </a:ext>
            </a:extLst>
          </p:cNvPr>
          <p:cNvGrpSpPr/>
          <p:nvPr/>
        </p:nvGrpSpPr>
        <p:grpSpPr>
          <a:xfrm>
            <a:off x="2706419" y="5156375"/>
            <a:ext cx="1076092" cy="1191573"/>
            <a:chOff x="5053648" y="5045152"/>
            <a:chExt cx="1076092" cy="119157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668BE31-A530-3C43-A660-9D48F3856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625" t="9887"/>
            <a:stretch/>
          </p:blipFill>
          <p:spPr>
            <a:xfrm>
              <a:off x="5366322" y="5245100"/>
              <a:ext cx="763418" cy="99162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B5C69E-AC8A-5341-9556-EB6824EA745B}"/>
                </a:ext>
              </a:extLst>
            </p:cNvPr>
            <p:cNvSpPr txBox="1"/>
            <p:nvPr/>
          </p:nvSpPr>
          <p:spPr>
            <a:xfrm>
              <a:off x="5359229" y="5045152"/>
              <a:ext cx="75212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DSM (IV) Cat.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1C36B28-408B-A048-82FF-B63975762E18}"/>
                </a:ext>
              </a:extLst>
            </p:cNvPr>
            <p:cNvGrpSpPr/>
            <p:nvPr/>
          </p:nvGrpSpPr>
          <p:grpSpPr>
            <a:xfrm>
              <a:off x="5120171" y="5243035"/>
              <a:ext cx="320922" cy="818859"/>
              <a:chOff x="3917546" y="5267276"/>
              <a:chExt cx="320922" cy="818859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7F8F121-408D-7C47-B72E-E449027641F4}"/>
                  </a:ext>
                </a:extLst>
              </p:cNvPr>
              <p:cNvSpPr txBox="1"/>
              <p:nvPr/>
            </p:nvSpPr>
            <p:spPr>
              <a:xfrm>
                <a:off x="3929084" y="5901469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-.02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DBF35F-482E-F54D-B9F4-62E163F6A251}"/>
                  </a:ext>
                </a:extLst>
              </p:cNvPr>
              <p:cNvSpPr txBox="1"/>
              <p:nvPr/>
            </p:nvSpPr>
            <p:spPr>
              <a:xfrm>
                <a:off x="3917546" y="5626301"/>
                <a:ext cx="32092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0.04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A57EB9A-79DB-1B42-B07B-70ABF4A6D075}"/>
                  </a:ext>
                </a:extLst>
              </p:cNvPr>
              <p:cNvSpPr txBox="1"/>
              <p:nvPr/>
            </p:nvSpPr>
            <p:spPr>
              <a:xfrm>
                <a:off x="3946243" y="5443625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.08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E6C0D4E-A68B-9F4F-8104-66E694AB90B0}"/>
                  </a:ext>
                </a:extLst>
              </p:cNvPr>
              <p:cNvSpPr txBox="1"/>
              <p:nvPr/>
            </p:nvSpPr>
            <p:spPr>
              <a:xfrm>
                <a:off x="3940469" y="5267276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.12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B0DF2E6-FB18-7E4A-B150-2A3163F8DC28}"/>
                  </a:ext>
                </a:extLst>
              </p:cNvPr>
              <p:cNvSpPr txBox="1"/>
              <p:nvPr/>
            </p:nvSpPr>
            <p:spPr>
              <a:xfrm>
                <a:off x="4006759" y="5801178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FF50F1C-FE9C-C246-9A82-5B57F541996D}"/>
                </a:ext>
              </a:extLst>
            </p:cNvPr>
            <p:cNvSpPr txBox="1"/>
            <p:nvPr/>
          </p:nvSpPr>
          <p:spPr>
            <a:xfrm rot="16200000">
              <a:off x="4858883" y="5536542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42FA03D-13F9-A04C-B4C8-0DBBC1A0106D}"/>
              </a:ext>
            </a:extLst>
          </p:cNvPr>
          <p:cNvGrpSpPr/>
          <p:nvPr/>
        </p:nvGrpSpPr>
        <p:grpSpPr>
          <a:xfrm>
            <a:off x="1489731" y="5156500"/>
            <a:ext cx="1088214" cy="1201623"/>
            <a:chOff x="3844706" y="5047946"/>
            <a:chExt cx="1088214" cy="12016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B9FB06-838B-674A-9657-7CFCC21FD9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8719" t="11027"/>
            <a:stretch/>
          </p:blipFill>
          <p:spPr>
            <a:xfrm>
              <a:off x="4148528" y="5270500"/>
              <a:ext cx="784392" cy="97906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663DD7-6C6C-2F46-B7BF-AD79BAA19022}"/>
                </a:ext>
              </a:extLst>
            </p:cNvPr>
            <p:cNvSpPr txBox="1"/>
            <p:nvPr/>
          </p:nvSpPr>
          <p:spPr>
            <a:xfrm>
              <a:off x="4235579" y="5047946"/>
              <a:ext cx="5998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Genotype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094A0BD-FACD-9E49-87FD-D078FE6781CD}"/>
                </a:ext>
              </a:extLst>
            </p:cNvPr>
            <p:cNvGrpSpPr/>
            <p:nvPr/>
          </p:nvGrpSpPr>
          <p:grpSpPr>
            <a:xfrm>
              <a:off x="3917546" y="5267276"/>
              <a:ext cx="320922" cy="818859"/>
              <a:chOff x="3917546" y="5267276"/>
              <a:chExt cx="320922" cy="818859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13879E9-3D38-4045-BDBA-747A9A9F6086}"/>
                  </a:ext>
                </a:extLst>
              </p:cNvPr>
              <p:cNvSpPr txBox="1"/>
              <p:nvPr/>
            </p:nvSpPr>
            <p:spPr>
              <a:xfrm>
                <a:off x="3929084" y="5901469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-.02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5F6FA12-7F42-F84B-922D-B39C4CA71183}"/>
                  </a:ext>
                </a:extLst>
              </p:cNvPr>
              <p:cNvSpPr txBox="1"/>
              <p:nvPr/>
            </p:nvSpPr>
            <p:spPr>
              <a:xfrm>
                <a:off x="3917546" y="5626301"/>
                <a:ext cx="32092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0.04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0D722CC-2C74-0B4C-97C1-3551AE049FF0}"/>
                  </a:ext>
                </a:extLst>
              </p:cNvPr>
              <p:cNvSpPr txBox="1"/>
              <p:nvPr/>
            </p:nvSpPr>
            <p:spPr>
              <a:xfrm>
                <a:off x="3946243" y="5443625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.08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EFCFDC2-0481-2143-ABB8-A56A4162A608}"/>
                  </a:ext>
                </a:extLst>
              </p:cNvPr>
              <p:cNvSpPr txBox="1"/>
              <p:nvPr/>
            </p:nvSpPr>
            <p:spPr>
              <a:xfrm>
                <a:off x="3940469" y="5267276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.12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E79B0A7-424B-8945-B0C0-35D1A6C16C3B}"/>
                  </a:ext>
                </a:extLst>
              </p:cNvPr>
              <p:cNvSpPr txBox="1"/>
              <p:nvPr/>
            </p:nvSpPr>
            <p:spPr>
              <a:xfrm>
                <a:off x="4006759" y="5801178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F719C6-FB4B-554B-A4B0-12DE809C3155}"/>
                </a:ext>
              </a:extLst>
            </p:cNvPr>
            <p:cNvSpPr txBox="1"/>
            <p:nvPr/>
          </p:nvSpPr>
          <p:spPr>
            <a:xfrm rot="16200000">
              <a:off x="3649941" y="5606413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B209358-11AA-B048-BA9C-9CC0166AF324}"/>
              </a:ext>
            </a:extLst>
          </p:cNvPr>
          <p:cNvGrpSpPr/>
          <p:nvPr/>
        </p:nvGrpSpPr>
        <p:grpSpPr>
          <a:xfrm>
            <a:off x="1501070" y="2511432"/>
            <a:ext cx="1073900" cy="1212068"/>
            <a:chOff x="3934008" y="2494230"/>
            <a:chExt cx="1073900" cy="121206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68CB729-195C-6E4B-9D93-CDF8EB8AC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9397" t="11116"/>
            <a:stretch/>
          </p:blipFill>
          <p:spPr>
            <a:xfrm>
              <a:off x="4230973" y="2728210"/>
              <a:ext cx="776935" cy="97808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B5A775-5508-DA41-84DD-914013FC5CC9}"/>
                </a:ext>
              </a:extLst>
            </p:cNvPr>
            <p:cNvSpPr txBox="1"/>
            <p:nvPr/>
          </p:nvSpPr>
          <p:spPr>
            <a:xfrm>
              <a:off x="4277898" y="2494230"/>
              <a:ext cx="6527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ADOS total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2B6BBB1-579F-C94C-9091-1B7E337CC964}"/>
                </a:ext>
              </a:extLst>
            </p:cNvPr>
            <p:cNvGrpSpPr/>
            <p:nvPr/>
          </p:nvGrpSpPr>
          <p:grpSpPr>
            <a:xfrm>
              <a:off x="4012014" y="2791465"/>
              <a:ext cx="306494" cy="803464"/>
              <a:chOff x="4012014" y="2791465"/>
              <a:chExt cx="306494" cy="803464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3099FC1-2F4C-B548-B99C-47C0CE7B51FA}"/>
                  </a:ext>
                </a:extLst>
              </p:cNvPr>
              <p:cNvSpPr txBox="1"/>
              <p:nvPr/>
            </p:nvSpPr>
            <p:spPr>
              <a:xfrm>
                <a:off x="4012014" y="3410263"/>
                <a:ext cx="30649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-.04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6AC229-12FE-634A-B952-4A6C20A19B7F}"/>
                  </a:ext>
                </a:extLst>
              </p:cNvPr>
              <p:cNvSpPr txBox="1"/>
              <p:nvPr/>
            </p:nvSpPr>
            <p:spPr>
              <a:xfrm>
                <a:off x="4013616" y="3256771"/>
                <a:ext cx="30489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-.02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E00909-3B6B-3A41-984C-43C00C2EFA6B}"/>
                  </a:ext>
                </a:extLst>
              </p:cNvPr>
              <p:cNvSpPr txBox="1"/>
              <p:nvPr/>
            </p:nvSpPr>
            <p:spPr>
              <a:xfrm>
                <a:off x="4095370" y="3102389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3D49A3-756D-4B4C-9A61-689DBAD569AC}"/>
                  </a:ext>
                </a:extLst>
              </p:cNvPr>
              <p:cNvSpPr txBox="1"/>
              <p:nvPr/>
            </p:nvSpPr>
            <p:spPr>
              <a:xfrm>
                <a:off x="4036058" y="2943397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.02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878982E-6CB2-E744-8FFC-DF5EBF0DE114}"/>
                  </a:ext>
                </a:extLst>
              </p:cNvPr>
              <p:cNvSpPr txBox="1"/>
              <p:nvPr/>
            </p:nvSpPr>
            <p:spPr>
              <a:xfrm>
                <a:off x="4036058" y="2791465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.04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706D84F-E818-9B42-9530-D35B16B98835}"/>
                </a:ext>
              </a:extLst>
            </p:cNvPr>
            <p:cNvSpPr txBox="1"/>
            <p:nvPr/>
          </p:nvSpPr>
          <p:spPr>
            <a:xfrm rot="16200000">
              <a:off x="3739243" y="3056878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3422042-B189-AB42-A587-5EA50E9839E6}"/>
              </a:ext>
            </a:extLst>
          </p:cNvPr>
          <p:cNvGrpSpPr/>
          <p:nvPr/>
        </p:nvGrpSpPr>
        <p:grpSpPr>
          <a:xfrm>
            <a:off x="2736605" y="2508737"/>
            <a:ext cx="1047670" cy="1206461"/>
            <a:chOff x="5169543" y="2507577"/>
            <a:chExt cx="1047670" cy="12064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2E12F1-60D1-9843-BFE4-E50E4E2FEF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501" t="9290"/>
            <a:stretch/>
          </p:blipFill>
          <p:spPr>
            <a:xfrm>
              <a:off x="5441430" y="2715846"/>
              <a:ext cx="775783" cy="99819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03ED46-9D4E-6A45-96D6-56E355521122}"/>
                </a:ext>
              </a:extLst>
            </p:cNvPr>
            <p:cNvSpPr txBox="1"/>
            <p:nvPr/>
          </p:nvSpPr>
          <p:spPr>
            <a:xfrm>
              <a:off x="5408166" y="2507577"/>
              <a:ext cx="7521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DSM (IV) Cat.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1383ACA-9494-6446-B0AF-538C64941798}"/>
                </a:ext>
              </a:extLst>
            </p:cNvPr>
            <p:cNvGrpSpPr/>
            <p:nvPr/>
          </p:nvGrpSpPr>
          <p:grpSpPr>
            <a:xfrm>
              <a:off x="5219718" y="2764638"/>
              <a:ext cx="304892" cy="828943"/>
              <a:chOff x="5219718" y="2764638"/>
              <a:chExt cx="304892" cy="828943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F21A6EF-2F6B-7F48-9F3B-1D8A8B62BE85}"/>
                  </a:ext>
                </a:extLst>
              </p:cNvPr>
              <p:cNvSpPr txBox="1"/>
              <p:nvPr/>
            </p:nvSpPr>
            <p:spPr>
              <a:xfrm>
                <a:off x="5219718" y="3408915"/>
                <a:ext cx="30489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-.02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966A2D-7537-8242-8EF9-F0DD684BBF06}"/>
                  </a:ext>
                </a:extLst>
              </p:cNvPr>
              <p:cNvSpPr txBox="1"/>
              <p:nvPr/>
            </p:nvSpPr>
            <p:spPr>
              <a:xfrm>
                <a:off x="5242160" y="3197718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.02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49A7150-6282-1F4F-91B4-CD8C732C3E6B}"/>
                  </a:ext>
                </a:extLst>
              </p:cNvPr>
              <p:cNvSpPr txBox="1"/>
              <p:nvPr/>
            </p:nvSpPr>
            <p:spPr>
              <a:xfrm>
                <a:off x="5280632" y="2764638"/>
                <a:ext cx="24397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FBD340D-C629-424D-BFC3-2D6F661A2D21}"/>
                  </a:ext>
                </a:extLst>
              </p:cNvPr>
              <p:cNvSpPr txBox="1"/>
              <p:nvPr/>
            </p:nvSpPr>
            <p:spPr>
              <a:xfrm>
                <a:off x="5242160" y="2978321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.06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2D5F5D0-80F7-BD4F-AB0C-83A0967CAC9C}"/>
                </a:ext>
              </a:extLst>
            </p:cNvPr>
            <p:cNvSpPr txBox="1"/>
            <p:nvPr/>
          </p:nvSpPr>
          <p:spPr>
            <a:xfrm rot="16200000">
              <a:off x="4974778" y="3037864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5C76423-2DF8-6842-AF15-EB6822D52DE5}"/>
              </a:ext>
            </a:extLst>
          </p:cNvPr>
          <p:cNvGrpSpPr/>
          <p:nvPr/>
        </p:nvGrpSpPr>
        <p:grpSpPr>
          <a:xfrm>
            <a:off x="2715193" y="3681676"/>
            <a:ext cx="1069083" cy="1181474"/>
            <a:chOff x="5148131" y="3656453"/>
            <a:chExt cx="1069083" cy="11814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580487-5094-7E4F-B795-E4267984D3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9501" t="11019"/>
            <a:stretch/>
          </p:blipFill>
          <p:spPr>
            <a:xfrm>
              <a:off x="5441430" y="3858761"/>
              <a:ext cx="775784" cy="97916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E2C22A-6BBF-F946-9BD8-BAF5A4AA1961}"/>
                </a:ext>
              </a:extLst>
            </p:cNvPr>
            <p:cNvSpPr txBox="1"/>
            <p:nvPr/>
          </p:nvSpPr>
          <p:spPr>
            <a:xfrm>
              <a:off x="5570485" y="3656453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Gender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413321-7CE8-4B4C-A217-C0C548982B18}"/>
                </a:ext>
              </a:extLst>
            </p:cNvPr>
            <p:cNvSpPr txBox="1"/>
            <p:nvPr/>
          </p:nvSpPr>
          <p:spPr>
            <a:xfrm>
              <a:off x="5192818" y="4499524"/>
              <a:ext cx="30649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-.04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702C470-AA70-8640-9F45-5F863896BCA8}"/>
                </a:ext>
              </a:extLst>
            </p:cNvPr>
            <p:cNvSpPr txBox="1"/>
            <p:nvPr/>
          </p:nvSpPr>
          <p:spPr>
            <a:xfrm>
              <a:off x="5276175" y="4292682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EF76BF0-65B0-C242-A220-10949C526B5E}"/>
                </a:ext>
              </a:extLst>
            </p:cNvPr>
            <p:cNvSpPr txBox="1"/>
            <p:nvPr/>
          </p:nvSpPr>
          <p:spPr>
            <a:xfrm>
              <a:off x="5239223" y="4061993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.04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30F6B58-582C-AE43-B084-19E7D0E2B75B}"/>
                </a:ext>
              </a:extLst>
            </p:cNvPr>
            <p:cNvSpPr txBox="1"/>
            <p:nvPr/>
          </p:nvSpPr>
          <p:spPr>
            <a:xfrm>
              <a:off x="5231525" y="3838098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.08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87D7E7B-7C82-DE44-8D90-ACA004F5E75D}"/>
                </a:ext>
              </a:extLst>
            </p:cNvPr>
            <p:cNvSpPr txBox="1"/>
            <p:nvPr/>
          </p:nvSpPr>
          <p:spPr>
            <a:xfrm rot="16200000">
              <a:off x="4953366" y="4168510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0899164-8D35-4F48-8E84-D39EBB1D669B}"/>
              </a:ext>
            </a:extLst>
          </p:cNvPr>
          <p:cNvCxnSpPr>
            <a:cxnSpLocks/>
          </p:cNvCxnSpPr>
          <p:nvPr/>
        </p:nvCxnSpPr>
        <p:spPr>
          <a:xfrm>
            <a:off x="-60324" y="9462050"/>
            <a:ext cx="6317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FDCAC23-7EE0-514A-9E54-64200E19F601}"/>
              </a:ext>
            </a:extLst>
          </p:cNvPr>
          <p:cNvGrpSpPr/>
          <p:nvPr/>
        </p:nvGrpSpPr>
        <p:grpSpPr>
          <a:xfrm>
            <a:off x="209074" y="2158084"/>
            <a:ext cx="3485252" cy="276999"/>
            <a:chOff x="677364" y="-977862"/>
            <a:chExt cx="3485252" cy="276999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52E61E5-54B4-6447-BCCA-C49FEC473299}"/>
                </a:ext>
              </a:extLst>
            </p:cNvPr>
            <p:cNvSpPr txBox="1"/>
            <p:nvPr/>
          </p:nvSpPr>
          <p:spPr>
            <a:xfrm>
              <a:off x="1752403" y="-977862"/>
              <a:ext cx="1335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RSA results: ABIDE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1C43D7B-DDFA-5547-95A8-FF7A3E4527B3}"/>
                </a:ext>
              </a:extLst>
            </p:cNvPr>
            <p:cNvCxnSpPr>
              <a:cxnSpLocks/>
            </p:cNvCxnSpPr>
            <p:nvPr/>
          </p:nvCxnSpPr>
          <p:spPr>
            <a:xfrm>
              <a:off x="677364" y="-700863"/>
              <a:ext cx="34852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939F3EA-3927-1F43-89BD-42E4C21CB68D}"/>
              </a:ext>
            </a:extLst>
          </p:cNvPr>
          <p:cNvGrpSpPr/>
          <p:nvPr/>
        </p:nvGrpSpPr>
        <p:grpSpPr>
          <a:xfrm>
            <a:off x="211379" y="4871338"/>
            <a:ext cx="3485252" cy="251760"/>
            <a:chOff x="1344951" y="887476"/>
            <a:chExt cx="3485252" cy="30462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4CEB806-786C-F84E-9005-1219C10C73C7}"/>
                </a:ext>
              </a:extLst>
            </p:cNvPr>
            <p:cNvSpPr txBox="1"/>
            <p:nvPr/>
          </p:nvSpPr>
          <p:spPr>
            <a:xfrm>
              <a:off x="2439413" y="887476"/>
              <a:ext cx="12976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RSA results: SFARI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0EB3E15-4286-5A4A-9564-23F698172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44951" y="1192105"/>
              <a:ext cx="34852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44C23FD-DE78-954C-9A25-A0A5B27670E9}"/>
              </a:ext>
            </a:extLst>
          </p:cNvPr>
          <p:cNvCxnSpPr>
            <a:cxnSpLocks/>
          </p:cNvCxnSpPr>
          <p:nvPr/>
        </p:nvCxnSpPr>
        <p:spPr>
          <a:xfrm flipH="1">
            <a:off x="3880061" y="3044848"/>
            <a:ext cx="0" cy="4348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D85A313-99C3-4443-B484-520FEABAF1B5}"/>
              </a:ext>
            </a:extLst>
          </p:cNvPr>
          <p:cNvSpPr txBox="1"/>
          <p:nvPr/>
        </p:nvSpPr>
        <p:spPr>
          <a:xfrm>
            <a:off x="4604432" y="2167514"/>
            <a:ext cx="1335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Optimal clustering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5A6B780-1FD7-324F-B7D0-257188A16FD4}"/>
              </a:ext>
            </a:extLst>
          </p:cNvPr>
          <p:cNvCxnSpPr>
            <a:cxnSpLocks/>
          </p:cNvCxnSpPr>
          <p:nvPr/>
        </p:nvCxnSpPr>
        <p:spPr>
          <a:xfrm>
            <a:off x="3949000" y="2435083"/>
            <a:ext cx="2586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C5D6247-63AB-1646-A5FA-B13EADFA8741}"/>
              </a:ext>
            </a:extLst>
          </p:cNvPr>
          <p:cNvGrpSpPr/>
          <p:nvPr/>
        </p:nvGrpSpPr>
        <p:grpSpPr>
          <a:xfrm>
            <a:off x="4604432" y="2599907"/>
            <a:ext cx="1462839" cy="215444"/>
            <a:chOff x="4816457" y="2631991"/>
            <a:chExt cx="1462839" cy="215444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F42E30B-2745-7746-ABA7-7D88D4FE424D}"/>
                </a:ext>
              </a:extLst>
            </p:cNvPr>
            <p:cNvCxnSpPr>
              <a:cxnSpLocks/>
            </p:cNvCxnSpPr>
            <p:nvPr/>
          </p:nvCxnSpPr>
          <p:spPr>
            <a:xfrm>
              <a:off x="4816457" y="2808667"/>
              <a:ext cx="14628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623F55D-9F43-5741-B5D2-881436C5DB7F}"/>
                </a:ext>
              </a:extLst>
            </p:cNvPr>
            <p:cNvSpPr txBox="1"/>
            <p:nvPr/>
          </p:nvSpPr>
          <p:spPr>
            <a:xfrm>
              <a:off x="5001592" y="2631991"/>
              <a:ext cx="12009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Shared-feature space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00307C7F-6C4B-4B4B-941B-EF62E7E5787A}"/>
              </a:ext>
            </a:extLst>
          </p:cNvPr>
          <p:cNvSpPr txBox="1"/>
          <p:nvPr/>
        </p:nvSpPr>
        <p:spPr>
          <a:xfrm>
            <a:off x="4221664" y="2812788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Subject similarity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622A04C-359B-AB42-8ED6-AB167B5943F7}"/>
              </a:ext>
            </a:extLst>
          </p:cNvPr>
          <p:cNvSpPr txBox="1"/>
          <p:nvPr/>
        </p:nvSpPr>
        <p:spPr>
          <a:xfrm>
            <a:off x="5779052" y="2812788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Cluster fit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1035290-0D42-AC4E-AD87-0A3CD3A3A0C7}"/>
              </a:ext>
            </a:extLst>
          </p:cNvPr>
          <p:cNvGrpSpPr/>
          <p:nvPr/>
        </p:nvGrpSpPr>
        <p:grpSpPr>
          <a:xfrm>
            <a:off x="4691530" y="4258499"/>
            <a:ext cx="1635004" cy="215444"/>
            <a:chOff x="4968857" y="2774009"/>
            <a:chExt cx="1635004" cy="215444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AF9110B-46E7-9942-A74E-F96DECE37268}"/>
                </a:ext>
              </a:extLst>
            </p:cNvPr>
            <p:cNvCxnSpPr>
              <a:cxnSpLocks/>
            </p:cNvCxnSpPr>
            <p:nvPr/>
          </p:nvCxnSpPr>
          <p:spPr>
            <a:xfrm>
              <a:off x="4968857" y="2961067"/>
              <a:ext cx="14628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52BCAED-8837-2141-8684-509AE0F893A7}"/>
                </a:ext>
              </a:extLst>
            </p:cNvPr>
            <p:cNvSpPr txBox="1"/>
            <p:nvPr/>
          </p:nvSpPr>
          <p:spPr>
            <a:xfrm>
              <a:off x="5066894" y="2774009"/>
              <a:ext cx="15369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ASD-specific feature space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32D81BD-6482-E742-9B3E-A3E9D6F3DD31}"/>
              </a:ext>
            </a:extLst>
          </p:cNvPr>
          <p:cNvGrpSpPr/>
          <p:nvPr/>
        </p:nvGrpSpPr>
        <p:grpSpPr>
          <a:xfrm>
            <a:off x="4562895" y="5860999"/>
            <a:ext cx="1544390" cy="215444"/>
            <a:chOff x="4824007" y="6031100"/>
            <a:chExt cx="1544390" cy="215444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3914F85-171F-3A44-B719-604A4D4100E7}"/>
                </a:ext>
              </a:extLst>
            </p:cNvPr>
            <p:cNvCxnSpPr>
              <a:cxnSpLocks/>
            </p:cNvCxnSpPr>
            <p:nvPr/>
          </p:nvCxnSpPr>
          <p:spPr>
            <a:xfrm>
              <a:off x="4824007" y="6224728"/>
              <a:ext cx="14628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0C1796C-EF60-8B4A-A46C-42B45FE68042}"/>
                </a:ext>
              </a:extLst>
            </p:cNvPr>
            <p:cNvSpPr txBox="1"/>
            <p:nvPr/>
          </p:nvSpPr>
          <p:spPr>
            <a:xfrm>
              <a:off x="5335086" y="6031100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VAE  space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5193754C-8FEE-7044-A738-45DBCAF702E2}"/>
              </a:ext>
            </a:extLst>
          </p:cNvPr>
          <p:cNvSpPr txBox="1"/>
          <p:nvPr/>
        </p:nvSpPr>
        <p:spPr>
          <a:xfrm>
            <a:off x="5824689" y="4512856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Cluster fit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0D5A96-DAC9-3E47-B2D9-2B4D1FD98DCA}"/>
              </a:ext>
            </a:extLst>
          </p:cNvPr>
          <p:cNvSpPr txBox="1"/>
          <p:nvPr/>
        </p:nvSpPr>
        <p:spPr>
          <a:xfrm>
            <a:off x="4193357" y="4504786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Subject similarity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FCE5EE2-0726-6B48-BC3C-569949053B93}"/>
              </a:ext>
            </a:extLst>
          </p:cNvPr>
          <p:cNvSpPr txBox="1"/>
          <p:nvPr/>
        </p:nvSpPr>
        <p:spPr>
          <a:xfrm>
            <a:off x="4211504" y="6092436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Subject similarity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70F3871-F54A-174D-9E06-65CDE1B39084}"/>
              </a:ext>
            </a:extLst>
          </p:cNvPr>
          <p:cNvSpPr txBox="1"/>
          <p:nvPr/>
        </p:nvSpPr>
        <p:spPr>
          <a:xfrm>
            <a:off x="5809879" y="6043252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Cluster fit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FB53721-0556-AF42-A9CB-FB52931971B5}"/>
              </a:ext>
            </a:extLst>
          </p:cNvPr>
          <p:cNvGrpSpPr/>
          <p:nvPr/>
        </p:nvGrpSpPr>
        <p:grpSpPr>
          <a:xfrm>
            <a:off x="1508464" y="3680443"/>
            <a:ext cx="1087916" cy="1188292"/>
            <a:chOff x="3941402" y="3615115"/>
            <a:chExt cx="1087916" cy="1188292"/>
          </a:xfrm>
        </p:grpSpPr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114A17D4-87A2-A340-829E-2D619A961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28813" t="10307"/>
            <a:stretch/>
          </p:blipFill>
          <p:spPr>
            <a:xfrm>
              <a:off x="4245963" y="3816402"/>
              <a:ext cx="783355" cy="987005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ACDA977-7079-C443-9441-366A24E0C4F5}"/>
                </a:ext>
              </a:extLst>
            </p:cNvPr>
            <p:cNvSpPr txBox="1"/>
            <p:nvPr/>
          </p:nvSpPr>
          <p:spPr>
            <a:xfrm>
              <a:off x="4420982" y="3615115"/>
              <a:ext cx="41072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Age</a:t>
              </a:r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7F76E253-F675-194C-8934-529D90EC7703}"/>
                </a:ext>
              </a:extLst>
            </p:cNvPr>
            <p:cNvGrpSpPr/>
            <p:nvPr/>
          </p:nvGrpSpPr>
          <p:grpSpPr>
            <a:xfrm>
              <a:off x="4036058" y="3851280"/>
              <a:ext cx="282450" cy="808518"/>
              <a:chOff x="4036058" y="3851280"/>
              <a:chExt cx="282450" cy="808518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8DD9D9AA-FA8A-F245-9995-3D9E34338868}"/>
                  </a:ext>
                </a:extLst>
              </p:cNvPr>
              <p:cNvSpPr txBox="1"/>
              <p:nvPr/>
            </p:nvSpPr>
            <p:spPr>
              <a:xfrm>
                <a:off x="4095370" y="4475132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BD190B76-00F1-2043-B339-78771B968D74}"/>
                  </a:ext>
                </a:extLst>
              </p:cNvPr>
              <p:cNvSpPr txBox="1"/>
              <p:nvPr/>
            </p:nvSpPr>
            <p:spPr>
              <a:xfrm>
                <a:off x="4036058" y="4268290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.05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C76B1449-39DF-9A48-9D1E-961AADA5CC61}"/>
                  </a:ext>
                </a:extLst>
              </p:cNvPr>
              <p:cNvSpPr txBox="1"/>
              <p:nvPr/>
            </p:nvSpPr>
            <p:spPr>
              <a:xfrm>
                <a:off x="4074530" y="4052256"/>
                <a:ext cx="24397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A1D677E-AEEA-E642-B730-7E8268089293}"/>
                  </a:ext>
                </a:extLst>
              </p:cNvPr>
              <p:cNvSpPr txBox="1"/>
              <p:nvPr/>
            </p:nvSpPr>
            <p:spPr>
              <a:xfrm>
                <a:off x="4036058" y="3851280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.15</a:t>
                </a:r>
              </a:p>
            </p:txBody>
          </p:sp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2CEEB8E-7A0F-A048-9FBE-15000CC88F9C}"/>
                </a:ext>
              </a:extLst>
            </p:cNvPr>
            <p:cNvSpPr txBox="1"/>
            <p:nvPr/>
          </p:nvSpPr>
          <p:spPr>
            <a:xfrm rot="16200000">
              <a:off x="3746637" y="4182327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1564800-40DD-1D44-BE5A-461272B81681}"/>
              </a:ext>
            </a:extLst>
          </p:cNvPr>
          <p:cNvSpPr/>
          <p:nvPr/>
        </p:nvSpPr>
        <p:spPr>
          <a:xfrm>
            <a:off x="199638" y="2444512"/>
            <a:ext cx="52590" cy="220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B1C151C-2115-844F-8815-F0B81F492A82}"/>
              </a:ext>
            </a:extLst>
          </p:cNvPr>
          <p:cNvSpPr/>
          <p:nvPr/>
        </p:nvSpPr>
        <p:spPr>
          <a:xfrm>
            <a:off x="3267984" y="6496960"/>
            <a:ext cx="186514" cy="8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27E09788-004E-AF44-B3D5-1E97D8E6F42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9431"/>
          <a:stretch/>
        </p:blipFill>
        <p:spPr>
          <a:xfrm>
            <a:off x="5306093" y="4653238"/>
            <a:ext cx="1221926" cy="1260780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52274609-04E7-274D-83DD-E90165ADDBE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0964"/>
          <a:stretch/>
        </p:blipFill>
        <p:spPr>
          <a:xfrm>
            <a:off x="5301633" y="6270071"/>
            <a:ext cx="1214012" cy="1231409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050F3996-A8F4-EE46-9865-2604038B1D9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0791"/>
          <a:stretch/>
        </p:blipFill>
        <p:spPr>
          <a:xfrm>
            <a:off x="5301633" y="2991204"/>
            <a:ext cx="1221927" cy="1241854"/>
          </a:xfrm>
          <a:prstGeom prst="rect">
            <a:avLst/>
          </a:prstGeom>
        </p:spPr>
      </p:pic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0D62A06-7FA6-8D4E-91C1-452D1228A89F}"/>
              </a:ext>
            </a:extLst>
          </p:cNvPr>
          <p:cNvCxnSpPr>
            <a:cxnSpLocks/>
          </p:cNvCxnSpPr>
          <p:nvPr/>
        </p:nvCxnSpPr>
        <p:spPr>
          <a:xfrm>
            <a:off x="7088710" y="1375153"/>
            <a:ext cx="0" cy="795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Picture 173">
            <a:extLst>
              <a:ext uri="{FF2B5EF4-FFF2-40B4-BE49-F238E27FC236}">
                <a16:creationId xmlns:a16="http://schemas.microsoft.com/office/drawing/2014/main" id="{5FC604F1-78B5-EE4B-9218-47A701616EE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7593" t="11425" r="64576" b="-5870"/>
          <a:stretch/>
        </p:blipFill>
        <p:spPr>
          <a:xfrm>
            <a:off x="4038801" y="2991256"/>
            <a:ext cx="1147477" cy="1297978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27A0EADA-5909-C244-8025-1DF8174C910E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5331" t="10717" r="37169" b="-3093"/>
          <a:stretch/>
        </p:blipFill>
        <p:spPr>
          <a:xfrm>
            <a:off x="4041085" y="4685026"/>
            <a:ext cx="1141883" cy="1278558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ED779203-B77F-2749-8F8E-C04B8322550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63109" t="11147" r="9298"/>
          <a:stretch/>
        </p:blipFill>
        <p:spPr>
          <a:xfrm>
            <a:off x="4070852" y="6277145"/>
            <a:ext cx="1101119" cy="118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3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19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619FE70-7B2C-AA40-974D-9F1789B93D04}"/>
              </a:ext>
            </a:extLst>
          </p:cNvPr>
          <p:cNvGrpSpPr/>
          <p:nvPr/>
        </p:nvGrpSpPr>
        <p:grpSpPr>
          <a:xfrm>
            <a:off x="57668" y="5045745"/>
            <a:ext cx="1420620" cy="2490265"/>
            <a:chOff x="2445640" y="4893139"/>
            <a:chExt cx="1420620" cy="249026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7449565-6DB9-E44C-BAE0-8B3FD223B648}"/>
                </a:ext>
              </a:extLst>
            </p:cNvPr>
            <p:cNvGrpSpPr/>
            <p:nvPr/>
          </p:nvGrpSpPr>
          <p:grpSpPr>
            <a:xfrm>
              <a:off x="2445640" y="4893139"/>
              <a:ext cx="1420620" cy="2347110"/>
              <a:chOff x="2445640" y="4893139"/>
              <a:chExt cx="1420620" cy="234711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9FE8BCA-E140-1640-9C69-DF7FB1BC0785}"/>
                  </a:ext>
                </a:extLst>
              </p:cNvPr>
              <p:cNvGrpSpPr/>
              <p:nvPr/>
            </p:nvGrpSpPr>
            <p:grpSpPr>
              <a:xfrm>
                <a:off x="2453355" y="4970976"/>
                <a:ext cx="1357815" cy="2269273"/>
                <a:chOff x="2453355" y="4970976"/>
                <a:chExt cx="1357815" cy="2269273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251B634A-15E4-6042-A90B-D7EFF57CB17E}"/>
                    </a:ext>
                  </a:extLst>
                </p:cNvPr>
                <p:cNvGrpSpPr/>
                <p:nvPr/>
              </p:nvGrpSpPr>
              <p:grpSpPr>
                <a:xfrm>
                  <a:off x="2597046" y="4970976"/>
                  <a:ext cx="1214124" cy="2269273"/>
                  <a:chOff x="2597046" y="4970976"/>
                  <a:chExt cx="1214124" cy="2269273"/>
                </a:xfrm>
              </p:grpSpPr>
              <p:pic>
                <p:nvPicPr>
                  <p:cNvPr id="57" name="Picture 56">
                    <a:extLst>
                      <a:ext uri="{FF2B5EF4-FFF2-40B4-BE49-F238E27FC236}">
                        <a16:creationId xmlns:a16="http://schemas.microsoft.com/office/drawing/2014/main" id="{76F903AA-232C-B348-85BE-D0F5FE8EE9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21802" r="-113" b="2924"/>
                  <a:stretch/>
                </p:blipFill>
                <p:spPr>
                  <a:xfrm>
                    <a:off x="2597046" y="4970976"/>
                    <a:ext cx="1098370" cy="2269273"/>
                  </a:xfrm>
                  <a:prstGeom prst="rect">
                    <a:avLst/>
                  </a:prstGeom>
                </p:spPr>
              </p:pic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131CE871-3980-0D4D-B844-34EF4F57035E}"/>
                      </a:ext>
                    </a:extLst>
                  </p:cNvPr>
                  <p:cNvSpPr/>
                  <p:nvPr/>
                </p:nvSpPr>
                <p:spPr>
                  <a:xfrm>
                    <a:off x="3631129" y="4995064"/>
                    <a:ext cx="180041" cy="217705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5C99F28-9FED-4440-99BF-1171F70302BD}"/>
                    </a:ext>
                  </a:extLst>
                </p:cNvPr>
                <p:cNvSpPr/>
                <p:nvPr/>
              </p:nvSpPr>
              <p:spPr>
                <a:xfrm>
                  <a:off x="2453355" y="4995064"/>
                  <a:ext cx="180041" cy="21770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2F989A8-35B2-8745-8C65-12D7EABFEC2A}"/>
                  </a:ext>
                </a:extLst>
              </p:cNvPr>
              <p:cNvSpPr/>
              <p:nvPr/>
            </p:nvSpPr>
            <p:spPr>
              <a:xfrm>
                <a:off x="2445640" y="4893139"/>
                <a:ext cx="1420620" cy="1756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976EB6-4DE6-C345-8F51-1EEFD016D7C8}"/>
                </a:ext>
              </a:extLst>
            </p:cNvPr>
            <p:cNvSpPr txBox="1"/>
            <p:nvPr/>
          </p:nvSpPr>
          <p:spPr>
            <a:xfrm>
              <a:off x="2792066" y="5147139"/>
              <a:ext cx="5004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Genotype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81587B-3E16-C246-8E2D-0AFA6D26561D}"/>
                </a:ext>
              </a:extLst>
            </p:cNvPr>
            <p:cNvSpPr txBox="1"/>
            <p:nvPr/>
          </p:nvSpPr>
          <p:spPr>
            <a:xfrm>
              <a:off x="2687503" y="5496616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DSM (IV) Cat.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3A8BDD-9B8C-7E4F-9E63-D9E99DF32CED}"/>
                </a:ext>
              </a:extLst>
            </p:cNvPr>
            <p:cNvSpPr txBox="1"/>
            <p:nvPr/>
          </p:nvSpPr>
          <p:spPr>
            <a:xfrm>
              <a:off x="3262828" y="5816668"/>
              <a:ext cx="4523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FIQ (</a:t>
              </a:r>
              <a:r>
                <a:rPr lang="en-US" sz="600" b="1" dirty="0" err="1"/>
                <a:t>n.s</a:t>
              </a:r>
              <a:r>
                <a:rPr lang="en-US" sz="600" b="1" dirty="0"/>
                <a:t>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84C7C0-8D95-A846-A27B-CC04C140C9D0}"/>
                </a:ext>
              </a:extLst>
            </p:cNvPr>
            <p:cNvSpPr txBox="1"/>
            <p:nvPr/>
          </p:nvSpPr>
          <p:spPr>
            <a:xfrm>
              <a:off x="3252148" y="6178544"/>
              <a:ext cx="4219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Gender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863573-A02D-BD4E-94C6-099F648A03A2}"/>
                </a:ext>
              </a:extLst>
            </p:cNvPr>
            <p:cNvSpPr txBox="1"/>
            <p:nvPr/>
          </p:nvSpPr>
          <p:spPr>
            <a:xfrm>
              <a:off x="3256564" y="6516204"/>
              <a:ext cx="3064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C814165-A3EB-C943-A53D-572B38E31A65}"/>
                </a:ext>
              </a:extLst>
            </p:cNvPr>
            <p:cNvSpPr txBox="1"/>
            <p:nvPr/>
          </p:nvSpPr>
          <p:spPr>
            <a:xfrm>
              <a:off x="3237754" y="6860914"/>
              <a:ext cx="61427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Scanner Type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CB4563-C8EE-314C-B451-DA53BDE2681F}"/>
                </a:ext>
              </a:extLst>
            </p:cNvPr>
            <p:cNvSpPr txBox="1"/>
            <p:nvPr/>
          </p:nvSpPr>
          <p:spPr>
            <a:xfrm>
              <a:off x="2787963" y="7229516"/>
              <a:ext cx="77296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Model fit difference (SL-BG)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BAA56B9-EBA4-6E4D-BECE-9EB499EAA92B}"/>
              </a:ext>
            </a:extLst>
          </p:cNvPr>
          <p:cNvSpPr/>
          <p:nvPr/>
        </p:nvSpPr>
        <p:spPr>
          <a:xfrm>
            <a:off x="171334" y="1969975"/>
            <a:ext cx="6474640" cy="5590873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577EE5-0465-9243-9F25-3E1D0CC22C3D}"/>
              </a:ext>
            </a:extLst>
          </p:cNvPr>
          <p:cNvSpPr/>
          <p:nvPr/>
        </p:nvSpPr>
        <p:spPr>
          <a:xfrm>
            <a:off x="3285637" y="6228555"/>
            <a:ext cx="206080" cy="604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B0002E-BA6E-464D-80FF-FF14E840F236}"/>
              </a:ext>
            </a:extLst>
          </p:cNvPr>
          <p:cNvSpPr/>
          <p:nvPr/>
        </p:nvSpPr>
        <p:spPr>
          <a:xfrm>
            <a:off x="3193246" y="5012489"/>
            <a:ext cx="272308" cy="459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8EEFCC0-93A3-1B44-9CD1-9D7B7B6CCAE9}"/>
              </a:ext>
            </a:extLst>
          </p:cNvPr>
          <p:cNvGrpSpPr/>
          <p:nvPr/>
        </p:nvGrpSpPr>
        <p:grpSpPr>
          <a:xfrm>
            <a:off x="171334" y="2476757"/>
            <a:ext cx="1136110" cy="2378457"/>
            <a:chOff x="2564172" y="2469534"/>
            <a:chExt cx="1136110" cy="237845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B41B005-95E2-E144-AA46-808C50911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699" t="2559" r="2800" b="2805"/>
            <a:stretch/>
          </p:blipFill>
          <p:spPr>
            <a:xfrm>
              <a:off x="2623483" y="2469534"/>
              <a:ext cx="1022754" cy="225611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3E76165-A309-1A4E-B777-C365D56614C4}"/>
                </a:ext>
              </a:extLst>
            </p:cNvPr>
            <p:cNvSpPr txBox="1"/>
            <p:nvPr/>
          </p:nvSpPr>
          <p:spPr>
            <a:xfrm>
              <a:off x="2686000" y="2515193"/>
              <a:ext cx="54213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WISC (PCA)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B47E560-0866-6542-8AA8-9563C966EA58}"/>
                </a:ext>
              </a:extLst>
            </p:cNvPr>
            <p:cNvSpPr txBox="1"/>
            <p:nvPr/>
          </p:nvSpPr>
          <p:spPr>
            <a:xfrm>
              <a:off x="2564172" y="2699138"/>
              <a:ext cx="6639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Vineland (PCA)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391D27-5933-EF40-9D25-85AC367B0257}"/>
                </a:ext>
              </a:extLst>
            </p:cNvPr>
            <p:cNvSpPr txBox="1"/>
            <p:nvPr/>
          </p:nvSpPr>
          <p:spPr>
            <a:xfrm>
              <a:off x="2625086" y="2869853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DSM (IV) Cat.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FC0B0E-C29F-4C4D-80AA-D3D0F229E653}"/>
                </a:ext>
              </a:extLst>
            </p:cNvPr>
            <p:cNvSpPr txBox="1"/>
            <p:nvPr/>
          </p:nvSpPr>
          <p:spPr>
            <a:xfrm>
              <a:off x="2671573" y="3046632"/>
              <a:ext cx="55656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ADOS (PCA)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73CD3E-2D14-714F-AD80-580F9950715C}"/>
                </a:ext>
              </a:extLst>
            </p:cNvPr>
            <p:cNvSpPr txBox="1"/>
            <p:nvPr/>
          </p:nvSpPr>
          <p:spPr>
            <a:xfrm>
              <a:off x="2666764" y="3207153"/>
              <a:ext cx="57259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ADOS Social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4BC742-DAE1-4F45-9E00-FDAC8D165B2D}"/>
                </a:ext>
              </a:extLst>
            </p:cNvPr>
            <p:cNvSpPr txBox="1"/>
            <p:nvPr/>
          </p:nvSpPr>
          <p:spPr>
            <a:xfrm>
              <a:off x="2689206" y="3379588"/>
              <a:ext cx="55015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ADOS Total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29EBB3B-495A-F646-8052-A0741D68564A}"/>
                </a:ext>
              </a:extLst>
            </p:cNvPr>
            <p:cNvSpPr txBox="1"/>
            <p:nvPr/>
          </p:nvSpPr>
          <p:spPr>
            <a:xfrm>
              <a:off x="2937672" y="3540094"/>
              <a:ext cx="29367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FIQ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A83219-C7F7-C047-8F5C-F6EE672D3037}"/>
                </a:ext>
              </a:extLst>
            </p:cNvPr>
            <p:cNvSpPr txBox="1"/>
            <p:nvPr/>
          </p:nvSpPr>
          <p:spPr>
            <a:xfrm>
              <a:off x="3086011" y="3716873"/>
              <a:ext cx="4940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ADI (PCA)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0C58E7-214A-EB49-80F3-CA354C016BC8}"/>
                </a:ext>
              </a:extLst>
            </p:cNvPr>
            <p:cNvSpPr txBox="1"/>
            <p:nvPr/>
          </p:nvSpPr>
          <p:spPr>
            <a:xfrm>
              <a:off x="3086011" y="3894247"/>
              <a:ext cx="4219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Gender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477E75A-B530-D945-86E6-A404A99B6584}"/>
                </a:ext>
              </a:extLst>
            </p:cNvPr>
            <p:cNvSpPr txBox="1"/>
            <p:nvPr/>
          </p:nvSpPr>
          <p:spPr>
            <a:xfrm>
              <a:off x="3086011" y="4226429"/>
              <a:ext cx="61427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Scanner Type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103EA6-5FD3-8F42-829F-DB04EDE749F0}"/>
                </a:ext>
              </a:extLst>
            </p:cNvPr>
            <p:cNvSpPr txBox="1"/>
            <p:nvPr/>
          </p:nvSpPr>
          <p:spPr>
            <a:xfrm>
              <a:off x="3086011" y="4060338"/>
              <a:ext cx="30489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Age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CEE36D0-32A1-1B48-BBA7-B04D81EEF31C}"/>
                </a:ext>
              </a:extLst>
            </p:cNvPr>
            <p:cNvSpPr txBox="1"/>
            <p:nvPr/>
          </p:nvSpPr>
          <p:spPr>
            <a:xfrm>
              <a:off x="3086011" y="4373163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Scanning Site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60BB95E-27B5-1842-BC41-C35B4E1B4062}"/>
                </a:ext>
              </a:extLst>
            </p:cNvPr>
            <p:cNvSpPr txBox="1"/>
            <p:nvPr/>
          </p:nvSpPr>
          <p:spPr>
            <a:xfrm>
              <a:off x="2737829" y="4694103"/>
              <a:ext cx="77296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Model fit difference (SL-BG)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AA51F9C-0034-4444-B632-B940C3C74923}"/>
              </a:ext>
            </a:extLst>
          </p:cNvPr>
          <p:cNvGrpSpPr/>
          <p:nvPr/>
        </p:nvGrpSpPr>
        <p:grpSpPr>
          <a:xfrm>
            <a:off x="1535156" y="6345577"/>
            <a:ext cx="1044021" cy="1160534"/>
            <a:chOff x="3906448" y="6290501"/>
            <a:chExt cx="1044021" cy="116053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53F35FF-3A6D-EF48-A3FF-9136992F7C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167" t="10681" b="1"/>
            <a:stretch/>
          </p:blipFill>
          <p:spPr>
            <a:xfrm>
              <a:off x="4171013" y="6468160"/>
              <a:ext cx="779456" cy="98287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6944A6-4A1F-3049-B763-9C92F04CF6E9}"/>
                </a:ext>
              </a:extLst>
            </p:cNvPr>
            <p:cNvSpPr txBox="1"/>
            <p:nvPr/>
          </p:nvSpPr>
          <p:spPr>
            <a:xfrm>
              <a:off x="4369339" y="6290501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Age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FA3A27F-ADC1-2E44-9E43-1BC3EA726A46}"/>
                </a:ext>
              </a:extLst>
            </p:cNvPr>
            <p:cNvGrpSpPr/>
            <p:nvPr/>
          </p:nvGrpSpPr>
          <p:grpSpPr>
            <a:xfrm>
              <a:off x="3951396" y="6493787"/>
              <a:ext cx="306495" cy="786106"/>
              <a:chOff x="3951396" y="6493787"/>
              <a:chExt cx="306495" cy="786106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964EDC0-ADCD-C74E-BF57-E329592A15B0}"/>
                  </a:ext>
                </a:extLst>
              </p:cNvPr>
              <p:cNvSpPr txBox="1"/>
              <p:nvPr/>
            </p:nvSpPr>
            <p:spPr>
              <a:xfrm>
                <a:off x="3951396" y="7095227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-.04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7C0A4A6-0871-C84D-BFEA-8C08204B4577}"/>
                  </a:ext>
                </a:extLst>
              </p:cNvPr>
              <p:cNvSpPr txBox="1"/>
              <p:nvPr/>
            </p:nvSpPr>
            <p:spPr>
              <a:xfrm>
                <a:off x="4034753" y="6897883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4CE94D3-2A72-0A4B-8DCF-9959D0427123}"/>
                  </a:ext>
                </a:extLst>
              </p:cNvPr>
              <p:cNvSpPr txBox="1"/>
              <p:nvPr/>
            </p:nvSpPr>
            <p:spPr>
              <a:xfrm>
                <a:off x="3975441" y="6702867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.04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0C7F942-8882-A642-B297-D2ABB867E75F}"/>
                  </a:ext>
                </a:extLst>
              </p:cNvPr>
              <p:cNvSpPr txBox="1"/>
              <p:nvPr/>
            </p:nvSpPr>
            <p:spPr>
              <a:xfrm>
                <a:off x="3975441" y="6493787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.08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35141EC-FEE0-3F48-8F68-443D5D9DE0D8}"/>
                </a:ext>
              </a:extLst>
            </p:cNvPr>
            <p:cNvSpPr txBox="1"/>
            <p:nvPr/>
          </p:nvSpPr>
          <p:spPr>
            <a:xfrm rot="16200000">
              <a:off x="3711683" y="6780885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DB41B4C-B3BC-DA4C-9455-4D631942A58A}"/>
              </a:ext>
            </a:extLst>
          </p:cNvPr>
          <p:cNvGrpSpPr/>
          <p:nvPr/>
        </p:nvGrpSpPr>
        <p:grpSpPr>
          <a:xfrm>
            <a:off x="2737214" y="6326468"/>
            <a:ext cx="1046804" cy="1179643"/>
            <a:chOff x="5100485" y="6271392"/>
            <a:chExt cx="1046804" cy="11796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EA7E7C-7985-584A-BC09-3E6EB6033711}"/>
                </a:ext>
              </a:extLst>
            </p:cNvPr>
            <p:cNvSpPr txBox="1"/>
            <p:nvPr/>
          </p:nvSpPr>
          <p:spPr>
            <a:xfrm>
              <a:off x="5489952" y="6271392"/>
              <a:ext cx="49885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Gender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A6C9F15-01B7-254C-9B26-DC08880516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8704" t="9528"/>
            <a:stretch/>
          </p:blipFill>
          <p:spPr>
            <a:xfrm>
              <a:off x="5362731" y="6455460"/>
              <a:ext cx="784558" cy="995575"/>
            </a:xfrm>
            <a:prstGeom prst="rect">
              <a:avLst/>
            </a:prstGeom>
          </p:spPr>
        </p:pic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EA46C23-BDBF-2A47-9D74-A7C31D40AB59}"/>
                </a:ext>
              </a:extLst>
            </p:cNvPr>
            <p:cNvGrpSpPr/>
            <p:nvPr/>
          </p:nvGrpSpPr>
          <p:grpSpPr>
            <a:xfrm>
              <a:off x="5145511" y="6486246"/>
              <a:ext cx="310315" cy="778775"/>
              <a:chOff x="3943773" y="5269696"/>
              <a:chExt cx="310315" cy="778775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349E7A5-9040-C342-BBBC-8ED86E9229FB}"/>
                  </a:ext>
                </a:extLst>
              </p:cNvPr>
              <p:cNvSpPr txBox="1"/>
              <p:nvPr/>
            </p:nvSpPr>
            <p:spPr>
              <a:xfrm>
                <a:off x="3943773" y="5863805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-.02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57404CD-5747-A44F-ABA7-3190D5C74901}"/>
                  </a:ext>
                </a:extLst>
              </p:cNvPr>
              <p:cNvSpPr txBox="1"/>
              <p:nvPr/>
            </p:nvSpPr>
            <p:spPr>
              <a:xfrm>
                <a:off x="4025192" y="5694011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7F0E91F-53E3-3744-9BA4-D68BCC3396F3}"/>
                  </a:ext>
                </a:extLst>
              </p:cNvPr>
              <p:cNvSpPr txBox="1"/>
              <p:nvPr/>
            </p:nvSpPr>
            <p:spPr>
              <a:xfrm>
                <a:off x="3967017" y="5531823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.02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5BEB80C-1B21-894F-BA5F-7CE211184C24}"/>
                  </a:ext>
                </a:extLst>
              </p:cNvPr>
              <p:cNvSpPr txBox="1"/>
              <p:nvPr/>
            </p:nvSpPr>
            <p:spPr>
              <a:xfrm>
                <a:off x="3971638" y="5269696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.05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B611796-7BBC-9A44-8A89-B7E48D877174}"/>
                </a:ext>
              </a:extLst>
            </p:cNvPr>
            <p:cNvSpPr txBox="1"/>
            <p:nvPr/>
          </p:nvSpPr>
          <p:spPr>
            <a:xfrm rot="16200000">
              <a:off x="4905720" y="6780885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A520B35-5DDE-C641-9DE5-432CCCDF0CEF}"/>
              </a:ext>
            </a:extLst>
          </p:cNvPr>
          <p:cNvGrpSpPr/>
          <p:nvPr/>
        </p:nvGrpSpPr>
        <p:grpSpPr>
          <a:xfrm>
            <a:off x="2706419" y="5156375"/>
            <a:ext cx="1076092" cy="1191573"/>
            <a:chOff x="5053648" y="5045152"/>
            <a:chExt cx="1076092" cy="119157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668BE31-A530-3C43-A660-9D48F3856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625" t="9887"/>
            <a:stretch/>
          </p:blipFill>
          <p:spPr>
            <a:xfrm>
              <a:off x="5366322" y="5245100"/>
              <a:ext cx="763418" cy="99162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B5C69E-AC8A-5341-9556-EB6824EA745B}"/>
                </a:ext>
              </a:extLst>
            </p:cNvPr>
            <p:cNvSpPr txBox="1"/>
            <p:nvPr/>
          </p:nvSpPr>
          <p:spPr>
            <a:xfrm>
              <a:off x="5359229" y="5045152"/>
              <a:ext cx="75212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DSM (IV) Cat.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1C36B28-408B-A048-82FF-B63975762E18}"/>
                </a:ext>
              </a:extLst>
            </p:cNvPr>
            <p:cNvGrpSpPr/>
            <p:nvPr/>
          </p:nvGrpSpPr>
          <p:grpSpPr>
            <a:xfrm>
              <a:off x="5120171" y="5243035"/>
              <a:ext cx="320922" cy="818859"/>
              <a:chOff x="3917546" y="5267276"/>
              <a:chExt cx="320922" cy="818859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7F8F121-408D-7C47-B72E-E449027641F4}"/>
                  </a:ext>
                </a:extLst>
              </p:cNvPr>
              <p:cNvSpPr txBox="1"/>
              <p:nvPr/>
            </p:nvSpPr>
            <p:spPr>
              <a:xfrm>
                <a:off x="3929084" y="5901469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-.02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DBF35F-482E-F54D-B9F4-62E163F6A251}"/>
                  </a:ext>
                </a:extLst>
              </p:cNvPr>
              <p:cNvSpPr txBox="1"/>
              <p:nvPr/>
            </p:nvSpPr>
            <p:spPr>
              <a:xfrm>
                <a:off x="3917546" y="5626301"/>
                <a:ext cx="32092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0.04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A57EB9A-79DB-1B42-B07B-70ABF4A6D075}"/>
                  </a:ext>
                </a:extLst>
              </p:cNvPr>
              <p:cNvSpPr txBox="1"/>
              <p:nvPr/>
            </p:nvSpPr>
            <p:spPr>
              <a:xfrm>
                <a:off x="3946243" y="5443625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.08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E6C0D4E-A68B-9F4F-8104-66E694AB90B0}"/>
                  </a:ext>
                </a:extLst>
              </p:cNvPr>
              <p:cNvSpPr txBox="1"/>
              <p:nvPr/>
            </p:nvSpPr>
            <p:spPr>
              <a:xfrm>
                <a:off x="3940469" y="5267276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.12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B0DF2E6-FB18-7E4A-B150-2A3163F8DC28}"/>
                  </a:ext>
                </a:extLst>
              </p:cNvPr>
              <p:cNvSpPr txBox="1"/>
              <p:nvPr/>
            </p:nvSpPr>
            <p:spPr>
              <a:xfrm>
                <a:off x="4006759" y="5801178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FF50F1C-FE9C-C246-9A82-5B57F541996D}"/>
                </a:ext>
              </a:extLst>
            </p:cNvPr>
            <p:cNvSpPr txBox="1"/>
            <p:nvPr/>
          </p:nvSpPr>
          <p:spPr>
            <a:xfrm rot="16200000">
              <a:off x="4858883" y="5536542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42FA03D-13F9-A04C-B4C8-0DBBC1A0106D}"/>
              </a:ext>
            </a:extLst>
          </p:cNvPr>
          <p:cNvGrpSpPr/>
          <p:nvPr/>
        </p:nvGrpSpPr>
        <p:grpSpPr>
          <a:xfrm>
            <a:off x="1489731" y="5156500"/>
            <a:ext cx="1088214" cy="1201623"/>
            <a:chOff x="3844706" y="5047946"/>
            <a:chExt cx="1088214" cy="12016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B9FB06-838B-674A-9657-7CFCC21FD9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8719" t="11027"/>
            <a:stretch/>
          </p:blipFill>
          <p:spPr>
            <a:xfrm>
              <a:off x="4148528" y="5270500"/>
              <a:ext cx="784392" cy="97906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663DD7-6C6C-2F46-B7BF-AD79BAA19022}"/>
                </a:ext>
              </a:extLst>
            </p:cNvPr>
            <p:cNvSpPr txBox="1"/>
            <p:nvPr/>
          </p:nvSpPr>
          <p:spPr>
            <a:xfrm>
              <a:off x="4235579" y="5047946"/>
              <a:ext cx="5998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Genotype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094A0BD-FACD-9E49-87FD-D078FE6781CD}"/>
                </a:ext>
              </a:extLst>
            </p:cNvPr>
            <p:cNvGrpSpPr/>
            <p:nvPr/>
          </p:nvGrpSpPr>
          <p:grpSpPr>
            <a:xfrm>
              <a:off x="3917546" y="5267276"/>
              <a:ext cx="320922" cy="818859"/>
              <a:chOff x="3917546" y="5267276"/>
              <a:chExt cx="320922" cy="818859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13879E9-3D38-4045-BDBA-747A9A9F6086}"/>
                  </a:ext>
                </a:extLst>
              </p:cNvPr>
              <p:cNvSpPr txBox="1"/>
              <p:nvPr/>
            </p:nvSpPr>
            <p:spPr>
              <a:xfrm>
                <a:off x="3929084" y="5901469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-.02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5F6FA12-7F42-F84B-922D-B39C4CA71183}"/>
                  </a:ext>
                </a:extLst>
              </p:cNvPr>
              <p:cNvSpPr txBox="1"/>
              <p:nvPr/>
            </p:nvSpPr>
            <p:spPr>
              <a:xfrm>
                <a:off x="3917546" y="5626301"/>
                <a:ext cx="32092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0.04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0D722CC-2C74-0B4C-97C1-3551AE049FF0}"/>
                  </a:ext>
                </a:extLst>
              </p:cNvPr>
              <p:cNvSpPr txBox="1"/>
              <p:nvPr/>
            </p:nvSpPr>
            <p:spPr>
              <a:xfrm>
                <a:off x="3946243" y="5443625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.08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EFCFDC2-0481-2143-ABB8-A56A4162A608}"/>
                  </a:ext>
                </a:extLst>
              </p:cNvPr>
              <p:cNvSpPr txBox="1"/>
              <p:nvPr/>
            </p:nvSpPr>
            <p:spPr>
              <a:xfrm>
                <a:off x="3940469" y="5267276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.12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E79B0A7-424B-8945-B0C0-35D1A6C16C3B}"/>
                  </a:ext>
                </a:extLst>
              </p:cNvPr>
              <p:cNvSpPr txBox="1"/>
              <p:nvPr/>
            </p:nvSpPr>
            <p:spPr>
              <a:xfrm>
                <a:off x="4006759" y="5801178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F719C6-FB4B-554B-A4B0-12DE809C3155}"/>
                </a:ext>
              </a:extLst>
            </p:cNvPr>
            <p:cNvSpPr txBox="1"/>
            <p:nvPr/>
          </p:nvSpPr>
          <p:spPr>
            <a:xfrm rot="16200000">
              <a:off x="3649941" y="5606413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B209358-11AA-B048-BA9C-9CC0166AF324}"/>
              </a:ext>
            </a:extLst>
          </p:cNvPr>
          <p:cNvGrpSpPr/>
          <p:nvPr/>
        </p:nvGrpSpPr>
        <p:grpSpPr>
          <a:xfrm>
            <a:off x="1501070" y="2511432"/>
            <a:ext cx="1073900" cy="1212068"/>
            <a:chOff x="3934008" y="2494230"/>
            <a:chExt cx="1073900" cy="121206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68CB729-195C-6E4B-9D93-CDF8EB8AC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9397" t="11116"/>
            <a:stretch/>
          </p:blipFill>
          <p:spPr>
            <a:xfrm>
              <a:off x="4230973" y="2728210"/>
              <a:ext cx="776935" cy="97808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B5A775-5508-DA41-84DD-914013FC5CC9}"/>
                </a:ext>
              </a:extLst>
            </p:cNvPr>
            <p:cNvSpPr txBox="1"/>
            <p:nvPr/>
          </p:nvSpPr>
          <p:spPr>
            <a:xfrm>
              <a:off x="4277898" y="2494230"/>
              <a:ext cx="6527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ADOS total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2B6BBB1-579F-C94C-9091-1B7E337CC964}"/>
                </a:ext>
              </a:extLst>
            </p:cNvPr>
            <p:cNvGrpSpPr/>
            <p:nvPr/>
          </p:nvGrpSpPr>
          <p:grpSpPr>
            <a:xfrm>
              <a:off x="4012014" y="2791465"/>
              <a:ext cx="306494" cy="803464"/>
              <a:chOff x="4012014" y="2791465"/>
              <a:chExt cx="306494" cy="803464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3099FC1-2F4C-B548-B99C-47C0CE7B51FA}"/>
                  </a:ext>
                </a:extLst>
              </p:cNvPr>
              <p:cNvSpPr txBox="1"/>
              <p:nvPr/>
            </p:nvSpPr>
            <p:spPr>
              <a:xfrm>
                <a:off x="4012014" y="3410263"/>
                <a:ext cx="30649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-.04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6AC229-12FE-634A-B952-4A6C20A19B7F}"/>
                  </a:ext>
                </a:extLst>
              </p:cNvPr>
              <p:cNvSpPr txBox="1"/>
              <p:nvPr/>
            </p:nvSpPr>
            <p:spPr>
              <a:xfrm>
                <a:off x="4013616" y="3256771"/>
                <a:ext cx="30489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-.02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E00909-3B6B-3A41-984C-43C00C2EFA6B}"/>
                  </a:ext>
                </a:extLst>
              </p:cNvPr>
              <p:cNvSpPr txBox="1"/>
              <p:nvPr/>
            </p:nvSpPr>
            <p:spPr>
              <a:xfrm>
                <a:off x="4095370" y="3102389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3D49A3-756D-4B4C-9A61-689DBAD569AC}"/>
                  </a:ext>
                </a:extLst>
              </p:cNvPr>
              <p:cNvSpPr txBox="1"/>
              <p:nvPr/>
            </p:nvSpPr>
            <p:spPr>
              <a:xfrm>
                <a:off x="4036058" y="2943397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.02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878982E-6CB2-E744-8FFC-DF5EBF0DE114}"/>
                  </a:ext>
                </a:extLst>
              </p:cNvPr>
              <p:cNvSpPr txBox="1"/>
              <p:nvPr/>
            </p:nvSpPr>
            <p:spPr>
              <a:xfrm>
                <a:off x="4036058" y="2791465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.04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706D84F-E818-9B42-9530-D35B16B98835}"/>
                </a:ext>
              </a:extLst>
            </p:cNvPr>
            <p:cNvSpPr txBox="1"/>
            <p:nvPr/>
          </p:nvSpPr>
          <p:spPr>
            <a:xfrm rot="16200000">
              <a:off x="3739243" y="3056878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3422042-B189-AB42-A587-5EA50E9839E6}"/>
              </a:ext>
            </a:extLst>
          </p:cNvPr>
          <p:cNvGrpSpPr/>
          <p:nvPr/>
        </p:nvGrpSpPr>
        <p:grpSpPr>
          <a:xfrm>
            <a:off x="2736605" y="2508737"/>
            <a:ext cx="1047670" cy="1206461"/>
            <a:chOff x="5169543" y="2507577"/>
            <a:chExt cx="1047670" cy="12064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2E12F1-60D1-9843-BFE4-E50E4E2FEF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501" t="9290"/>
            <a:stretch/>
          </p:blipFill>
          <p:spPr>
            <a:xfrm>
              <a:off x="5441430" y="2715846"/>
              <a:ext cx="775783" cy="99819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03ED46-9D4E-6A45-96D6-56E355521122}"/>
                </a:ext>
              </a:extLst>
            </p:cNvPr>
            <p:cNvSpPr txBox="1"/>
            <p:nvPr/>
          </p:nvSpPr>
          <p:spPr>
            <a:xfrm>
              <a:off x="5408166" y="2507577"/>
              <a:ext cx="7521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DSM (IV) Cat.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1383ACA-9494-6446-B0AF-538C64941798}"/>
                </a:ext>
              </a:extLst>
            </p:cNvPr>
            <p:cNvGrpSpPr/>
            <p:nvPr/>
          </p:nvGrpSpPr>
          <p:grpSpPr>
            <a:xfrm>
              <a:off x="5219718" y="2764638"/>
              <a:ext cx="304892" cy="828943"/>
              <a:chOff x="5219718" y="2764638"/>
              <a:chExt cx="304892" cy="828943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F21A6EF-2F6B-7F48-9F3B-1D8A8B62BE85}"/>
                  </a:ext>
                </a:extLst>
              </p:cNvPr>
              <p:cNvSpPr txBox="1"/>
              <p:nvPr/>
            </p:nvSpPr>
            <p:spPr>
              <a:xfrm>
                <a:off x="5219718" y="3408915"/>
                <a:ext cx="30489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-.02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966A2D-7537-8242-8EF9-F0DD684BBF06}"/>
                  </a:ext>
                </a:extLst>
              </p:cNvPr>
              <p:cNvSpPr txBox="1"/>
              <p:nvPr/>
            </p:nvSpPr>
            <p:spPr>
              <a:xfrm>
                <a:off x="5242160" y="3197718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.02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49A7150-6282-1F4F-91B4-CD8C732C3E6B}"/>
                  </a:ext>
                </a:extLst>
              </p:cNvPr>
              <p:cNvSpPr txBox="1"/>
              <p:nvPr/>
            </p:nvSpPr>
            <p:spPr>
              <a:xfrm>
                <a:off x="5280632" y="2764638"/>
                <a:ext cx="24397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FBD340D-C629-424D-BFC3-2D6F661A2D21}"/>
                  </a:ext>
                </a:extLst>
              </p:cNvPr>
              <p:cNvSpPr txBox="1"/>
              <p:nvPr/>
            </p:nvSpPr>
            <p:spPr>
              <a:xfrm>
                <a:off x="5242160" y="2978321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.06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2D5F5D0-80F7-BD4F-AB0C-83A0967CAC9C}"/>
                </a:ext>
              </a:extLst>
            </p:cNvPr>
            <p:cNvSpPr txBox="1"/>
            <p:nvPr/>
          </p:nvSpPr>
          <p:spPr>
            <a:xfrm rot="16200000">
              <a:off x="4974778" y="3037864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5C76423-2DF8-6842-AF15-EB6822D52DE5}"/>
              </a:ext>
            </a:extLst>
          </p:cNvPr>
          <p:cNvGrpSpPr/>
          <p:nvPr/>
        </p:nvGrpSpPr>
        <p:grpSpPr>
          <a:xfrm>
            <a:off x="2715193" y="3681676"/>
            <a:ext cx="1069083" cy="1181474"/>
            <a:chOff x="5148131" y="3656453"/>
            <a:chExt cx="1069083" cy="11814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580487-5094-7E4F-B795-E4267984D3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9501" t="11019"/>
            <a:stretch/>
          </p:blipFill>
          <p:spPr>
            <a:xfrm>
              <a:off x="5441430" y="3858761"/>
              <a:ext cx="775784" cy="97916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E2C22A-6BBF-F946-9BD8-BAF5A4AA1961}"/>
                </a:ext>
              </a:extLst>
            </p:cNvPr>
            <p:cNvSpPr txBox="1"/>
            <p:nvPr/>
          </p:nvSpPr>
          <p:spPr>
            <a:xfrm>
              <a:off x="5570485" y="3656453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Gender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413321-7CE8-4B4C-A217-C0C548982B18}"/>
                </a:ext>
              </a:extLst>
            </p:cNvPr>
            <p:cNvSpPr txBox="1"/>
            <p:nvPr/>
          </p:nvSpPr>
          <p:spPr>
            <a:xfrm>
              <a:off x="5192818" y="4499524"/>
              <a:ext cx="30649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-.04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702C470-AA70-8640-9F45-5F863896BCA8}"/>
                </a:ext>
              </a:extLst>
            </p:cNvPr>
            <p:cNvSpPr txBox="1"/>
            <p:nvPr/>
          </p:nvSpPr>
          <p:spPr>
            <a:xfrm>
              <a:off x="5276175" y="4292682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EF76BF0-65B0-C242-A220-10949C526B5E}"/>
                </a:ext>
              </a:extLst>
            </p:cNvPr>
            <p:cNvSpPr txBox="1"/>
            <p:nvPr/>
          </p:nvSpPr>
          <p:spPr>
            <a:xfrm>
              <a:off x="5239223" y="4061993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.04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30F6B58-582C-AE43-B084-19E7D0E2B75B}"/>
                </a:ext>
              </a:extLst>
            </p:cNvPr>
            <p:cNvSpPr txBox="1"/>
            <p:nvPr/>
          </p:nvSpPr>
          <p:spPr>
            <a:xfrm>
              <a:off x="5231525" y="3838098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.08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87D7E7B-7C82-DE44-8D90-ACA004F5E75D}"/>
                </a:ext>
              </a:extLst>
            </p:cNvPr>
            <p:cNvSpPr txBox="1"/>
            <p:nvPr/>
          </p:nvSpPr>
          <p:spPr>
            <a:xfrm rot="16200000">
              <a:off x="4953366" y="4168510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0899164-8D35-4F48-8E84-D39EBB1D669B}"/>
              </a:ext>
            </a:extLst>
          </p:cNvPr>
          <p:cNvCxnSpPr>
            <a:cxnSpLocks/>
          </p:cNvCxnSpPr>
          <p:nvPr/>
        </p:nvCxnSpPr>
        <p:spPr>
          <a:xfrm>
            <a:off x="-60324" y="9462050"/>
            <a:ext cx="6317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FDCAC23-7EE0-514A-9E54-64200E19F601}"/>
              </a:ext>
            </a:extLst>
          </p:cNvPr>
          <p:cNvGrpSpPr/>
          <p:nvPr/>
        </p:nvGrpSpPr>
        <p:grpSpPr>
          <a:xfrm>
            <a:off x="209074" y="2158084"/>
            <a:ext cx="3485252" cy="276999"/>
            <a:chOff x="677364" y="-977862"/>
            <a:chExt cx="3485252" cy="276999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52E61E5-54B4-6447-BCCA-C49FEC473299}"/>
                </a:ext>
              </a:extLst>
            </p:cNvPr>
            <p:cNvSpPr txBox="1"/>
            <p:nvPr/>
          </p:nvSpPr>
          <p:spPr>
            <a:xfrm>
              <a:off x="1752403" y="-977862"/>
              <a:ext cx="1335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RSA results: ABIDE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1C43D7B-DDFA-5547-95A8-FF7A3E4527B3}"/>
                </a:ext>
              </a:extLst>
            </p:cNvPr>
            <p:cNvCxnSpPr>
              <a:cxnSpLocks/>
            </p:cNvCxnSpPr>
            <p:nvPr/>
          </p:nvCxnSpPr>
          <p:spPr>
            <a:xfrm>
              <a:off x="677364" y="-700863"/>
              <a:ext cx="34852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939F3EA-3927-1F43-89BD-42E4C21CB68D}"/>
              </a:ext>
            </a:extLst>
          </p:cNvPr>
          <p:cNvGrpSpPr/>
          <p:nvPr/>
        </p:nvGrpSpPr>
        <p:grpSpPr>
          <a:xfrm>
            <a:off x="211379" y="4871338"/>
            <a:ext cx="3485252" cy="251760"/>
            <a:chOff x="1344951" y="887476"/>
            <a:chExt cx="3485252" cy="30462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4CEB806-786C-F84E-9005-1219C10C73C7}"/>
                </a:ext>
              </a:extLst>
            </p:cNvPr>
            <p:cNvSpPr txBox="1"/>
            <p:nvPr/>
          </p:nvSpPr>
          <p:spPr>
            <a:xfrm>
              <a:off x="2439413" y="887476"/>
              <a:ext cx="12976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RSA results: SFARI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0EB3E15-4286-5A4A-9564-23F698172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44951" y="1192105"/>
              <a:ext cx="34852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44C23FD-DE78-954C-9A25-A0A5B27670E9}"/>
              </a:ext>
            </a:extLst>
          </p:cNvPr>
          <p:cNvCxnSpPr>
            <a:cxnSpLocks/>
          </p:cNvCxnSpPr>
          <p:nvPr/>
        </p:nvCxnSpPr>
        <p:spPr>
          <a:xfrm flipH="1">
            <a:off x="3880061" y="3044848"/>
            <a:ext cx="0" cy="4348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D85A313-99C3-4443-B484-520FEABAF1B5}"/>
              </a:ext>
            </a:extLst>
          </p:cNvPr>
          <p:cNvSpPr txBox="1"/>
          <p:nvPr/>
        </p:nvSpPr>
        <p:spPr>
          <a:xfrm>
            <a:off x="4604432" y="2167514"/>
            <a:ext cx="1335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Optimal clustering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5A6B780-1FD7-324F-B7D0-257188A16FD4}"/>
              </a:ext>
            </a:extLst>
          </p:cNvPr>
          <p:cNvCxnSpPr>
            <a:cxnSpLocks/>
          </p:cNvCxnSpPr>
          <p:nvPr/>
        </p:nvCxnSpPr>
        <p:spPr>
          <a:xfrm>
            <a:off x="3949000" y="2435083"/>
            <a:ext cx="2586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C5D6247-63AB-1646-A5FA-B13EADFA8741}"/>
              </a:ext>
            </a:extLst>
          </p:cNvPr>
          <p:cNvGrpSpPr/>
          <p:nvPr/>
        </p:nvGrpSpPr>
        <p:grpSpPr>
          <a:xfrm>
            <a:off x="4604432" y="2575651"/>
            <a:ext cx="1462839" cy="215444"/>
            <a:chOff x="4816457" y="2607735"/>
            <a:chExt cx="1462839" cy="215444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F42E30B-2745-7746-ABA7-7D88D4FE424D}"/>
                </a:ext>
              </a:extLst>
            </p:cNvPr>
            <p:cNvCxnSpPr>
              <a:cxnSpLocks/>
            </p:cNvCxnSpPr>
            <p:nvPr/>
          </p:nvCxnSpPr>
          <p:spPr>
            <a:xfrm>
              <a:off x="4816457" y="2808667"/>
              <a:ext cx="14628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623F55D-9F43-5741-B5D2-881436C5DB7F}"/>
                </a:ext>
              </a:extLst>
            </p:cNvPr>
            <p:cNvSpPr txBox="1"/>
            <p:nvPr/>
          </p:nvSpPr>
          <p:spPr>
            <a:xfrm>
              <a:off x="5118320" y="2607735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Background space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8F37994-5B44-BB4B-88E6-EB1FB3146331}"/>
              </a:ext>
            </a:extLst>
          </p:cNvPr>
          <p:cNvGrpSpPr/>
          <p:nvPr/>
        </p:nvGrpSpPr>
        <p:grpSpPr>
          <a:xfrm>
            <a:off x="3961902" y="2812788"/>
            <a:ext cx="1293073" cy="1446734"/>
            <a:chOff x="4161227" y="2852893"/>
            <a:chExt cx="1293073" cy="1446734"/>
          </a:xfrm>
        </p:grpSpPr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B9FA6950-B367-4345-9DAA-A279729165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7239" t="10935" r="64273"/>
            <a:stretch/>
          </p:blipFill>
          <p:spPr>
            <a:xfrm>
              <a:off x="4161227" y="3040650"/>
              <a:ext cx="1208085" cy="1258977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0307C7F-6C4B-4B4B-941B-EF62E7E5787A}"/>
                </a:ext>
              </a:extLst>
            </p:cNvPr>
            <p:cNvSpPr txBox="1"/>
            <p:nvPr/>
          </p:nvSpPr>
          <p:spPr>
            <a:xfrm>
              <a:off x="4420989" y="2852893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Subject similarity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F622A04C-359B-AB42-8ED6-AB167B5943F7}"/>
              </a:ext>
            </a:extLst>
          </p:cNvPr>
          <p:cNvSpPr txBox="1"/>
          <p:nvPr/>
        </p:nvSpPr>
        <p:spPr>
          <a:xfrm>
            <a:off x="5779052" y="2812788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Cluster fit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1035290-0D42-AC4E-AD87-0A3CD3A3A0C7}"/>
              </a:ext>
            </a:extLst>
          </p:cNvPr>
          <p:cNvGrpSpPr/>
          <p:nvPr/>
        </p:nvGrpSpPr>
        <p:grpSpPr>
          <a:xfrm>
            <a:off x="4691530" y="4251505"/>
            <a:ext cx="1462839" cy="215444"/>
            <a:chOff x="4968857" y="2767015"/>
            <a:chExt cx="1462839" cy="215444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AF9110B-46E7-9942-A74E-F96DECE37268}"/>
                </a:ext>
              </a:extLst>
            </p:cNvPr>
            <p:cNvCxnSpPr>
              <a:cxnSpLocks/>
            </p:cNvCxnSpPr>
            <p:nvPr/>
          </p:nvCxnSpPr>
          <p:spPr>
            <a:xfrm>
              <a:off x="4968857" y="2961067"/>
              <a:ext cx="14628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52BCAED-8837-2141-8684-509AE0F893A7}"/>
                </a:ext>
              </a:extLst>
            </p:cNvPr>
            <p:cNvSpPr txBox="1"/>
            <p:nvPr/>
          </p:nvSpPr>
          <p:spPr>
            <a:xfrm>
              <a:off x="5337465" y="2767015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Salient space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32D81BD-6482-E742-9B3E-A3E9D6F3DD31}"/>
              </a:ext>
            </a:extLst>
          </p:cNvPr>
          <p:cNvGrpSpPr/>
          <p:nvPr/>
        </p:nvGrpSpPr>
        <p:grpSpPr>
          <a:xfrm>
            <a:off x="4562895" y="5860999"/>
            <a:ext cx="1544390" cy="215444"/>
            <a:chOff x="4824007" y="6031100"/>
            <a:chExt cx="1544390" cy="215444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3914F85-171F-3A44-B719-604A4D4100E7}"/>
                </a:ext>
              </a:extLst>
            </p:cNvPr>
            <p:cNvCxnSpPr>
              <a:cxnSpLocks/>
            </p:cNvCxnSpPr>
            <p:nvPr/>
          </p:nvCxnSpPr>
          <p:spPr>
            <a:xfrm>
              <a:off x="4824007" y="6224728"/>
              <a:ext cx="14628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0C1796C-EF60-8B4A-A46C-42B45FE68042}"/>
                </a:ext>
              </a:extLst>
            </p:cNvPr>
            <p:cNvSpPr txBox="1"/>
            <p:nvPr/>
          </p:nvSpPr>
          <p:spPr>
            <a:xfrm>
              <a:off x="5335086" y="6031100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VAE  space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5193754C-8FEE-7044-A738-45DBCAF702E2}"/>
              </a:ext>
            </a:extLst>
          </p:cNvPr>
          <p:cNvSpPr txBox="1"/>
          <p:nvPr/>
        </p:nvSpPr>
        <p:spPr>
          <a:xfrm>
            <a:off x="5824689" y="4512856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Cluster fit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510ED2A-E39F-B54C-9AF2-1CCED2473E16}"/>
              </a:ext>
            </a:extLst>
          </p:cNvPr>
          <p:cNvGrpSpPr/>
          <p:nvPr/>
        </p:nvGrpSpPr>
        <p:grpSpPr>
          <a:xfrm>
            <a:off x="4001924" y="4504786"/>
            <a:ext cx="1224744" cy="1429380"/>
            <a:chOff x="4213949" y="4617080"/>
            <a:chExt cx="1224744" cy="1429380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4F7333A9-40FF-D542-879B-0909978563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5333" t="11024" r="36646"/>
            <a:stretch/>
          </p:blipFill>
          <p:spPr>
            <a:xfrm>
              <a:off x="4213949" y="4788741"/>
              <a:ext cx="1188280" cy="1257719"/>
            </a:xfrm>
            <a:prstGeom prst="rect">
              <a:avLst/>
            </a:prstGeom>
          </p:spPr>
        </p:pic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D0D5A96-DAC9-3E47-B2D9-2B4D1FD98DCA}"/>
                </a:ext>
              </a:extLst>
            </p:cNvPr>
            <p:cNvSpPr txBox="1"/>
            <p:nvPr/>
          </p:nvSpPr>
          <p:spPr>
            <a:xfrm>
              <a:off x="4405382" y="4617080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Subject similarity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18B4700-2109-A84F-B9D6-3B6CFE762401}"/>
              </a:ext>
            </a:extLst>
          </p:cNvPr>
          <p:cNvGrpSpPr/>
          <p:nvPr/>
        </p:nvGrpSpPr>
        <p:grpSpPr>
          <a:xfrm>
            <a:off x="3986764" y="6092436"/>
            <a:ext cx="1258051" cy="1422026"/>
            <a:chOff x="4213599" y="6076510"/>
            <a:chExt cx="1258051" cy="1422026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D3993E69-88AC-224D-85AC-3B16A9EE80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63018" t="11561" r="8728"/>
            <a:stretch/>
          </p:blipFill>
          <p:spPr>
            <a:xfrm>
              <a:off x="4213599" y="6248399"/>
              <a:ext cx="1198184" cy="1250137"/>
            </a:xfrm>
            <a:prstGeom prst="rect">
              <a:avLst/>
            </a:prstGeom>
          </p:spPr>
        </p:pic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FCE5EE2-0726-6B48-BC3C-569949053B93}"/>
                </a:ext>
              </a:extLst>
            </p:cNvPr>
            <p:cNvSpPr txBox="1"/>
            <p:nvPr/>
          </p:nvSpPr>
          <p:spPr>
            <a:xfrm>
              <a:off x="4438339" y="6076510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Subject similarity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970F3871-F54A-174D-9E06-65CDE1B39084}"/>
              </a:ext>
            </a:extLst>
          </p:cNvPr>
          <p:cNvSpPr txBox="1"/>
          <p:nvPr/>
        </p:nvSpPr>
        <p:spPr>
          <a:xfrm>
            <a:off x="5809879" y="6043252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Cluster fit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FB53721-0556-AF42-A9CB-FB52931971B5}"/>
              </a:ext>
            </a:extLst>
          </p:cNvPr>
          <p:cNvGrpSpPr/>
          <p:nvPr/>
        </p:nvGrpSpPr>
        <p:grpSpPr>
          <a:xfrm>
            <a:off x="1508464" y="3680443"/>
            <a:ext cx="1087916" cy="1188292"/>
            <a:chOff x="3941402" y="3615115"/>
            <a:chExt cx="1087916" cy="1188292"/>
          </a:xfrm>
        </p:grpSpPr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114A17D4-87A2-A340-829E-2D619A961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28813" t="10307"/>
            <a:stretch/>
          </p:blipFill>
          <p:spPr>
            <a:xfrm>
              <a:off x="4245963" y="3816402"/>
              <a:ext cx="783355" cy="987005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ACDA977-7079-C443-9441-366A24E0C4F5}"/>
                </a:ext>
              </a:extLst>
            </p:cNvPr>
            <p:cNvSpPr txBox="1"/>
            <p:nvPr/>
          </p:nvSpPr>
          <p:spPr>
            <a:xfrm>
              <a:off x="4420982" y="3615115"/>
              <a:ext cx="41072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Age</a:t>
              </a:r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7F76E253-F675-194C-8934-529D90EC7703}"/>
                </a:ext>
              </a:extLst>
            </p:cNvPr>
            <p:cNvGrpSpPr/>
            <p:nvPr/>
          </p:nvGrpSpPr>
          <p:grpSpPr>
            <a:xfrm>
              <a:off x="4036058" y="3851280"/>
              <a:ext cx="282450" cy="808518"/>
              <a:chOff x="4036058" y="3851280"/>
              <a:chExt cx="282450" cy="808518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8DD9D9AA-FA8A-F245-9995-3D9E34338868}"/>
                  </a:ext>
                </a:extLst>
              </p:cNvPr>
              <p:cNvSpPr txBox="1"/>
              <p:nvPr/>
            </p:nvSpPr>
            <p:spPr>
              <a:xfrm>
                <a:off x="4095370" y="4475132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BD190B76-00F1-2043-B339-78771B968D74}"/>
                  </a:ext>
                </a:extLst>
              </p:cNvPr>
              <p:cNvSpPr txBox="1"/>
              <p:nvPr/>
            </p:nvSpPr>
            <p:spPr>
              <a:xfrm>
                <a:off x="4036058" y="4268290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.05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C76B1449-39DF-9A48-9D1E-961AADA5CC61}"/>
                  </a:ext>
                </a:extLst>
              </p:cNvPr>
              <p:cNvSpPr txBox="1"/>
              <p:nvPr/>
            </p:nvSpPr>
            <p:spPr>
              <a:xfrm>
                <a:off x="4074530" y="4052256"/>
                <a:ext cx="24397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A1D677E-AEEA-E642-B730-7E8268089293}"/>
                  </a:ext>
                </a:extLst>
              </p:cNvPr>
              <p:cNvSpPr txBox="1"/>
              <p:nvPr/>
            </p:nvSpPr>
            <p:spPr>
              <a:xfrm>
                <a:off x="4036058" y="3851280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.15</a:t>
                </a:r>
              </a:p>
            </p:txBody>
          </p:sp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2CEEB8E-7A0F-A048-9FBE-15000CC88F9C}"/>
                </a:ext>
              </a:extLst>
            </p:cNvPr>
            <p:cNvSpPr txBox="1"/>
            <p:nvPr/>
          </p:nvSpPr>
          <p:spPr>
            <a:xfrm rot="16200000">
              <a:off x="3746637" y="4182327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1564800-40DD-1D44-BE5A-461272B81681}"/>
              </a:ext>
            </a:extLst>
          </p:cNvPr>
          <p:cNvSpPr/>
          <p:nvPr/>
        </p:nvSpPr>
        <p:spPr>
          <a:xfrm>
            <a:off x="199638" y="2444512"/>
            <a:ext cx="52590" cy="220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B1C151C-2115-844F-8815-F0B81F492A82}"/>
              </a:ext>
            </a:extLst>
          </p:cNvPr>
          <p:cNvSpPr/>
          <p:nvPr/>
        </p:nvSpPr>
        <p:spPr>
          <a:xfrm>
            <a:off x="3267984" y="6496960"/>
            <a:ext cx="186514" cy="8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27E09788-004E-AF44-B3D5-1E97D8E6F42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9431"/>
          <a:stretch/>
        </p:blipFill>
        <p:spPr>
          <a:xfrm>
            <a:off x="5306093" y="4653238"/>
            <a:ext cx="1221926" cy="1260780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52274609-04E7-274D-83DD-E90165ADDBE2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0964"/>
          <a:stretch/>
        </p:blipFill>
        <p:spPr>
          <a:xfrm>
            <a:off x="5301633" y="6270071"/>
            <a:ext cx="1214012" cy="1231409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050F3996-A8F4-EE46-9865-2604038B1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10791"/>
          <a:stretch/>
        </p:blipFill>
        <p:spPr>
          <a:xfrm>
            <a:off x="5301633" y="2991204"/>
            <a:ext cx="1221927" cy="1241854"/>
          </a:xfrm>
          <a:prstGeom prst="rect">
            <a:avLst/>
          </a:prstGeom>
        </p:spPr>
      </p:pic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0D62A06-7FA6-8D4E-91C1-452D1228A89F}"/>
              </a:ext>
            </a:extLst>
          </p:cNvPr>
          <p:cNvCxnSpPr>
            <a:cxnSpLocks/>
          </p:cNvCxnSpPr>
          <p:nvPr/>
        </p:nvCxnSpPr>
        <p:spPr>
          <a:xfrm>
            <a:off x="7088710" y="1375153"/>
            <a:ext cx="0" cy="795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67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619FE70-7B2C-AA40-974D-9F1789B93D04}"/>
              </a:ext>
            </a:extLst>
          </p:cNvPr>
          <p:cNvGrpSpPr/>
          <p:nvPr/>
        </p:nvGrpSpPr>
        <p:grpSpPr>
          <a:xfrm>
            <a:off x="57668" y="5045745"/>
            <a:ext cx="1420620" cy="2490265"/>
            <a:chOff x="2445640" y="4893139"/>
            <a:chExt cx="1420620" cy="249026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7449565-6DB9-E44C-BAE0-8B3FD223B648}"/>
                </a:ext>
              </a:extLst>
            </p:cNvPr>
            <p:cNvGrpSpPr/>
            <p:nvPr/>
          </p:nvGrpSpPr>
          <p:grpSpPr>
            <a:xfrm>
              <a:off x="2445640" y="4893139"/>
              <a:ext cx="1420620" cy="2347110"/>
              <a:chOff x="2445640" y="4893139"/>
              <a:chExt cx="1420620" cy="234711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9FE8BCA-E140-1640-9C69-DF7FB1BC0785}"/>
                  </a:ext>
                </a:extLst>
              </p:cNvPr>
              <p:cNvGrpSpPr/>
              <p:nvPr/>
            </p:nvGrpSpPr>
            <p:grpSpPr>
              <a:xfrm>
                <a:off x="2453355" y="4970976"/>
                <a:ext cx="1357815" cy="2269273"/>
                <a:chOff x="2453355" y="4970976"/>
                <a:chExt cx="1357815" cy="2269273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251B634A-15E4-6042-A90B-D7EFF57CB17E}"/>
                    </a:ext>
                  </a:extLst>
                </p:cNvPr>
                <p:cNvGrpSpPr/>
                <p:nvPr/>
              </p:nvGrpSpPr>
              <p:grpSpPr>
                <a:xfrm>
                  <a:off x="2597046" y="4970976"/>
                  <a:ext cx="1214124" cy="2269273"/>
                  <a:chOff x="2597046" y="4970976"/>
                  <a:chExt cx="1214124" cy="2269273"/>
                </a:xfrm>
              </p:grpSpPr>
              <p:pic>
                <p:nvPicPr>
                  <p:cNvPr id="57" name="Picture 56">
                    <a:extLst>
                      <a:ext uri="{FF2B5EF4-FFF2-40B4-BE49-F238E27FC236}">
                        <a16:creationId xmlns:a16="http://schemas.microsoft.com/office/drawing/2014/main" id="{76F903AA-232C-B348-85BE-D0F5FE8EE9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21802" r="-113" b="2924"/>
                  <a:stretch/>
                </p:blipFill>
                <p:spPr>
                  <a:xfrm>
                    <a:off x="2597046" y="4970976"/>
                    <a:ext cx="1098370" cy="2269273"/>
                  </a:xfrm>
                  <a:prstGeom prst="rect">
                    <a:avLst/>
                  </a:prstGeom>
                </p:spPr>
              </p:pic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131CE871-3980-0D4D-B844-34EF4F57035E}"/>
                      </a:ext>
                    </a:extLst>
                  </p:cNvPr>
                  <p:cNvSpPr/>
                  <p:nvPr/>
                </p:nvSpPr>
                <p:spPr>
                  <a:xfrm>
                    <a:off x="3631129" y="4995064"/>
                    <a:ext cx="180041" cy="217705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5C99F28-9FED-4440-99BF-1171F70302BD}"/>
                    </a:ext>
                  </a:extLst>
                </p:cNvPr>
                <p:cNvSpPr/>
                <p:nvPr/>
              </p:nvSpPr>
              <p:spPr>
                <a:xfrm>
                  <a:off x="2453355" y="4995064"/>
                  <a:ext cx="180041" cy="21770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2F989A8-35B2-8745-8C65-12D7EABFEC2A}"/>
                  </a:ext>
                </a:extLst>
              </p:cNvPr>
              <p:cNvSpPr/>
              <p:nvPr/>
            </p:nvSpPr>
            <p:spPr>
              <a:xfrm>
                <a:off x="2445640" y="4893139"/>
                <a:ext cx="1420620" cy="1756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976EB6-4DE6-C345-8F51-1EEFD016D7C8}"/>
                </a:ext>
              </a:extLst>
            </p:cNvPr>
            <p:cNvSpPr txBox="1"/>
            <p:nvPr/>
          </p:nvSpPr>
          <p:spPr>
            <a:xfrm>
              <a:off x="2792066" y="5147139"/>
              <a:ext cx="5004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Genotype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81587B-3E16-C246-8E2D-0AFA6D26561D}"/>
                </a:ext>
              </a:extLst>
            </p:cNvPr>
            <p:cNvSpPr txBox="1"/>
            <p:nvPr/>
          </p:nvSpPr>
          <p:spPr>
            <a:xfrm>
              <a:off x="2687503" y="5496616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DSM (IV) Cat.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3A8BDD-9B8C-7E4F-9E63-D9E99DF32CED}"/>
                </a:ext>
              </a:extLst>
            </p:cNvPr>
            <p:cNvSpPr txBox="1"/>
            <p:nvPr/>
          </p:nvSpPr>
          <p:spPr>
            <a:xfrm>
              <a:off x="3262828" y="5816668"/>
              <a:ext cx="4523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FIQ (</a:t>
              </a:r>
              <a:r>
                <a:rPr lang="en-US" sz="600" b="1" dirty="0" err="1"/>
                <a:t>n.s</a:t>
              </a:r>
              <a:r>
                <a:rPr lang="en-US" sz="600" b="1" dirty="0"/>
                <a:t>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84C7C0-8D95-A846-A27B-CC04C140C9D0}"/>
                </a:ext>
              </a:extLst>
            </p:cNvPr>
            <p:cNvSpPr txBox="1"/>
            <p:nvPr/>
          </p:nvSpPr>
          <p:spPr>
            <a:xfrm>
              <a:off x="3252148" y="6178544"/>
              <a:ext cx="4219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Gender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863573-A02D-BD4E-94C6-099F648A03A2}"/>
                </a:ext>
              </a:extLst>
            </p:cNvPr>
            <p:cNvSpPr txBox="1"/>
            <p:nvPr/>
          </p:nvSpPr>
          <p:spPr>
            <a:xfrm>
              <a:off x="3256564" y="6516204"/>
              <a:ext cx="3064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C814165-A3EB-C943-A53D-572B38E31A65}"/>
                </a:ext>
              </a:extLst>
            </p:cNvPr>
            <p:cNvSpPr txBox="1"/>
            <p:nvPr/>
          </p:nvSpPr>
          <p:spPr>
            <a:xfrm>
              <a:off x="3237754" y="6860914"/>
              <a:ext cx="61427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Scanner Type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CB4563-C8EE-314C-B451-DA53BDE2681F}"/>
                </a:ext>
              </a:extLst>
            </p:cNvPr>
            <p:cNvSpPr txBox="1"/>
            <p:nvPr/>
          </p:nvSpPr>
          <p:spPr>
            <a:xfrm>
              <a:off x="2787963" y="7229516"/>
              <a:ext cx="77296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Model fit difference (SL-BG)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BAA56B9-EBA4-6E4D-BECE-9EB499EAA92B}"/>
              </a:ext>
            </a:extLst>
          </p:cNvPr>
          <p:cNvSpPr/>
          <p:nvPr/>
        </p:nvSpPr>
        <p:spPr>
          <a:xfrm>
            <a:off x="171334" y="1969975"/>
            <a:ext cx="6474640" cy="5590873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577EE5-0465-9243-9F25-3E1D0CC22C3D}"/>
              </a:ext>
            </a:extLst>
          </p:cNvPr>
          <p:cNvSpPr/>
          <p:nvPr/>
        </p:nvSpPr>
        <p:spPr>
          <a:xfrm>
            <a:off x="3285637" y="6228555"/>
            <a:ext cx="206080" cy="604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B0002E-BA6E-464D-80FF-FF14E840F236}"/>
              </a:ext>
            </a:extLst>
          </p:cNvPr>
          <p:cNvSpPr/>
          <p:nvPr/>
        </p:nvSpPr>
        <p:spPr>
          <a:xfrm>
            <a:off x="3193246" y="5012489"/>
            <a:ext cx="272308" cy="459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8EEFCC0-93A3-1B44-9CD1-9D7B7B6CCAE9}"/>
              </a:ext>
            </a:extLst>
          </p:cNvPr>
          <p:cNvGrpSpPr/>
          <p:nvPr/>
        </p:nvGrpSpPr>
        <p:grpSpPr>
          <a:xfrm>
            <a:off x="171334" y="2476757"/>
            <a:ext cx="1136110" cy="2378457"/>
            <a:chOff x="2564172" y="2469534"/>
            <a:chExt cx="1136110" cy="237845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B41B005-95E2-E144-AA46-808C50911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699" t="2559" r="2800" b="2805"/>
            <a:stretch/>
          </p:blipFill>
          <p:spPr>
            <a:xfrm>
              <a:off x="2623483" y="2469534"/>
              <a:ext cx="1022754" cy="225611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3E76165-A309-1A4E-B777-C365D56614C4}"/>
                </a:ext>
              </a:extLst>
            </p:cNvPr>
            <p:cNvSpPr txBox="1"/>
            <p:nvPr/>
          </p:nvSpPr>
          <p:spPr>
            <a:xfrm>
              <a:off x="2686000" y="2515193"/>
              <a:ext cx="54213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WISC (PCA)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B47E560-0866-6542-8AA8-9563C966EA58}"/>
                </a:ext>
              </a:extLst>
            </p:cNvPr>
            <p:cNvSpPr txBox="1"/>
            <p:nvPr/>
          </p:nvSpPr>
          <p:spPr>
            <a:xfrm>
              <a:off x="2564172" y="2699138"/>
              <a:ext cx="6639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Vineland (PCA)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391D27-5933-EF40-9D25-85AC367B0257}"/>
                </a:ext>
              </a:extLst>
            </p:cNvPr>
            <p:cNvSpPr txBox="1"/>
            <p:nvPr/>
          </p:nvSpPr>
          <p:spPr>
            <a:xfrm>
              <a:off x="2625086" y="2869853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DSM (IV) Cat.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FC0B0E-C29F-4C4D-80AA-D3D0F229E653}"/>
                </a:ext>
              </a:extLst>
            </p:cNvPr>
            <p:cNvSpPr txBox="1"/>
            <p:nvPr/>
          </p:nvSpPr>
          <p:spPr>
            <a:xfrm>
              <a:off x="2671573" y="3046632"/>
              <a:ext cx="55656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ADOS (PCA)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73CD3E-2D14-714F-AD80-580F9950715C}"/>
                </a:ext>
              </a:extLst>
            </p:cNvPr>
            <p:cNvSpPr txBox="1"/>
            <p:nvPr/>
          </p:nvSpPr>
          <p:spPr>
            <a:xfrm>
              <a:off x="2666764" y="3207153"/>
              <a:ext cx="57259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ADOS Social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4BC742-DAE1-4F45-9E00-FDAC8D165B2D}"/>
                </a:ext>
              </a:extLst>
            </p:cNvPr>
            <p:cNvSpPr txBox="1"/>
            <p:nvPr/>
          </p:nvSpPr>
          <p:spPr>
            <a:xfrm>
              <a:off x="2689206" y="3379588"/>
              <a:ext cx="55015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ADOS Total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29EBB3B-495A-F646-8052-A0741D68564A}"/>
                </a:ext>
              </a:extLst>
            </p:cNvPr>
            <p:cNvSpPr txBox="1"/>
            <p:nvPr/>
          </p:nvSpPr>
          <p:spPr>
            <a:xfrm>
              <a:off x="2937672" y="3540094"/>
              <a:ext cx="29367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FIQ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A83219-C7F7-C047-8F5C-F6EE672D3037}"/>
                </a:ext>
              </a:extLst>
            </p:cNvPr>
            <p:cNvSpPr txBox="1"/>
            <p:nvPr/>
          </p:nvSpPr>
          <p:spPr>
            <a:xfrm>
              <a:off x="3086011" y="3716873"/>
              <a:ext cx="4940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ADI (PCA)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0C58E7-214A-EB49-80F3-CA354C016BC8}"/>
                </a:ext>
              </a:extLst>
            </p:cNvPr>
            <p:cNvSpPr txBox="1"/>
            <p:nvPr/>
          </p:nvSpPr>
          <p:spPr>
            <a:xfrm>
              <a:off x="3086011" y="3894247"/>
              <a:ext cx="4219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Gender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477E75A-B530-D945-86E6-A404A99B6584}"/>
                </a:ext>
              </a:extLst>
            </p:cNvPr>
            <p:cNvSpPr txBox="1"/>
            <p:nvPr/>
          </p:nvSpPr>
          <p:spPr>
            <a:xfrm>
              <a:off x="3086011" y="4226429"/>
              <a:ext cx="61427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Scanner Type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103EA6-5FD3-8F42-829F-DB04EDE749F0}"/>
                </a:ext>
              </a:extLst>
            </p:cNvPr>
            <p:cNvSpPr txBox="1"/>
            <p:nvPr/>
          </p:nvSpPr>
          <p:spPr>
            <a:xfrm>
              <a:off x="3086011" y="4060338"/>
              <a:ext cx="30489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Age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CEE36D0-32A1-1B48-BBA7-B04D81EEF31C}"/>
                </a:ext>
              </a:extLst>
            </p:cNvPr>
            <p:cNvSpPr txBox="1"/>
            <p:nvPr/>
          </p:nvSpPr>
          <p:spPr>
            <a:xfrm>
              <a:off x="3086011" y="4373163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Scanning Site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60BB95E-27B5-1842-BC41-C35B4E1B4062}"/>
                </a:ext>
              </a:extLst>
            </p:cNvPr>
            <p:cNvSpPr txBox="1"/>
            <p:nvPr/>
          </p:nvSpPr>
          <p:spPr>
            <a:xfrm>
              <a:off x="2737829" y="4694103"/>
              <a:ext cx="77296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Model fit difference (SL-BG)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AA51F9C-0034-4444-B632-B940C3C74923}"/>
              </a:ext>
            </a:extLst>
          </p:cNvPr>
          <p:cNvGrpSpPr/>
          <p:nvPr/>
        </p:nvGrpSpPr>
        <p:grpSpPr>
          <a:xfrm>
            <a:off x="1535156" y="6345577"/>
            <a:ext cx="1044021" cy="1160534"/>
            <a:chOff x="3906448" y="6290501"/>
            <a:chExt cx="1044021" cy="116053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53F35FF-3A6D-EF48-A3FF-9136992F7C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167" t="10681" b="1"/>
            <a:stretch/>
          </p:blipFill>
          <p:spPr>
            <a:xfrm>
              <a:off x="4171013" y="6468160"/>
              <a:ext cx="779456" cy="98287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6944A6-4A1F-3049-B763-9C92F04CF6E9}"/>
                </a:ext>
              </a:extLst>
            </p:cNvPr>
            <p:cNvSpPr txBox="1"/>
            <p:nvPr/>
          </p:nvSpPr>
          <p:spPr>
            <a:xfrm>
              <a:off x="4369339" y="6290501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Age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FA3A27F-ADC1-2E44-9E43-1BC3EA726A46}"/>
                </a:ext>
              </a:extLst>
            </p:cNvPr>
            <p:cNvGrpSpPr/>
            <p:nvPr/>
          </p:nvGrpSpPr>
          <p:grpSpPr>
            <a:xfrm>
              <a:off x="3951396" y="6493787"/>
              <a:ext cx="306495" cy="786106"/>
              <a:chOff x="3951396" y="6493787"/>
              <a:chExt cx="306495" cy="786106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964EDC0-ADCD-C74E-BF57-E329592A15B0}"/>
                  </a:ext>
                </a:extLst>
              </p:cNvPr>
              <p:cNvSpPr txBox="1"/>
              <p:nvPr/>
            </p:nvSpPr>
            <p:spPr>
              <a:xfrm>
                <a:off x="3951396" y="7095227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-.04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7C0A4A6-0871-C84D-BFEA-8C08204B4577}"/>
                  </a:ext>
                </a:extLst>
              </p:cNvPr>
              <p:cNvSpPr txBox="1"/>
              <p:nvPr/>
            </p:nvSpPr>
            <p:spPr>
              <a:xfrm>
                <a:off x="4034753" y="6897883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4CE94D3-2A72-0A4B-8DCF-9959D0427123}"/>
                  </a:ext>
                </a:extLst>
              </p:cNvPr>
              <p:cNvSpPr txBox="1"/>
              <p:nvPr/>
            </p:nvSpPr>
            <p:spPr>
              <a:xfrm>
                <a:off x="3975441" y="6702867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.04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0C7F942-8882-A642-B297-D2ABB867E75F}"/>
                  </a:ext>
                </a:extLst>
              </p:cNvPr>
              <p:cNvSpPr txBox="1"/>
              <p:nvPr/>
            </p:nvSpPr>
            <p:spPr>
              <a:xfrm>
                <a:off x="3975441" y="6493787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.08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35141EC-FEE0-3F48-8F68-443D5D9DE0D8}"/>
                </a:ext>
              </a:extLst>
            </p:cNvPr>
            <p:cNvSpPr txBox="1"/>
            <p:nvPr/>
          </p:nvSpPr>
          <p:spPr>
            <a:xfrm rot="16200000">
              <a:off x="3711683" y="6780885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DB41B4C-B3BC-DA4C-9455-4D631942A58A}"/>
              </a:ext>
            </a:extLst>
          </p:cNvPr>
          <p:cNvGrpSpPr/>
          <p:nvPr/>
        </p:nvGrpSpPr>
        <p:grpSpPr>
          <a:xfrm>
            <a:off x="2737214" y="6326468"/>
            <a:ext cx="1046804" cy="1179643"/>
            <a:chOff x="5100485" y="6271392"/>
            <a:chExt cx="1046804" cy="11796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EA7E7C-7985-584A-BC09-3E6EB6033711}"/>
                </a:ext>
              </a:extLst>
            </p:cNvPr>
            <p:cNvSpPr txBox="1"/>
            <p:nvPr/>
          </p:nvSpPr>
          <p:spPr>
            <a:xfrm>
              <a:off x="5489952" y="6271392"/>
              <a:ext cx="49885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Gender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A6C9F15-01B7-254C-9B26-DC08880516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8704" t="9528"/>
            <a:stretch/>
          </p:blipFill>
          <p:spPr>
            <a:xfrm>
              <a:off x="5362731" y="6455460"/>
              <a:ext cx="784558" cy="995575"/>
            </a:xfrm>
            <a:prstGeom prst="rect">
              <a:avLst/>
            </a:prstGeom>
          </p:spPr>
        </p:pic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EA46C23-BDBF-2A47-9D74-A7C31D40AB59}"/>
                </a:ext>
              </a:extLst>
            </p:cNvPr>
            <p:cNvGrpSpPr/>
            <p:nvPr/>
          </p:nvGrpSpPr>
          <p:grpSpPr>
            <a:xfrm>
              <a:off x="5145511" y="6486246"/>
              <a:ext cx="310315" cy="778775"/>
              <a:chOff x="3943773" y="5269696"/>
              <a:chExt cx="310315" cy="778775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349E7A5-9040-C342-BBBC-8ED86E9229FB}"/>
                  </a:ext>
                </a:extLst>
              </p:cNvPr>
              <p:cNvSpPr txBox="1"/>
              <p:nvPr/>
            </p:nvSpPr>
            <p:spPr>
              <a:xfrm>
                <a:off x="3943773" y="5863805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-.02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57404CD-5747-A44F-ABA7-3190D5C74901}"/>
                  </a:ext>
                </a:extLst>
              </p:cNvPr>
              <p:cNvSpPr txBox="1"/>
              <p:nvPr/>
            </p:nvSpPr>
            <p:spPr>
              <a:xfrm>
                <a:off x="4025192" y="5694011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7F0E91F-53E3-3744-9BA4-D68BCC3396F3}"/>
                  </a:ext>
                </a:extLst>
              </p:cNvPr>
              <p:cNvSpPr txBox="1"/>
              <p:nvPr/>
            </p:nvSpPr>
            <p:spPr>
              <a:xfrm>
                <a:off x="3967017" y="5531823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.02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5BEB80C-1B21-894F-BA5F-7CE211184C24}"/>
                  </a:ext>
                </a:extLst>
              </p:cNvPr>
              <p:cNvSpPr txBox="1"/>
              <p:nvPr/>
            </p:nvSpPr>
            <p:spPr>
              <a:xfrm>
                <a:off x="3971638" y="5269696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.05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B611796-7BBC-9A44-8A89-B7E48D877174}"/>
                </a:ext>
              </a:extLst>
            </p:cNvPr>
            <p:cNvSpPr txBox="1"/>
            <p:nvPr/>
          </p:nvSpPr>
          <p:spPr>
            <a:xfrm rot="16200000">
              <a:off x="4905720" y="6780885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A520B35-5DDE-C641-9DE5-432CCCDF0CEF}"/>
              </a:ext>
            </a:extLst>
          </p:cNvPr>
          <p:cNvGrpSpPr/>
          <p:nvPr/>
        </p:nvGrpSpPr>
        <p:grpSpPr>
          <a:xfrm>
            <a:off x="2706419" y="5156375"/>
            <a:ext cx="1076092" cy="1191573"/>
            <a:chOff x="5053648" y="5045152"/>
            <a:chExt cx="1076092" cy="119157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668BE31-A530-3C43-A660-9D48F3856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625" t="9887"/>
            <a:stretch/>
          </p:blipFill>
          <p:spPr>
            <a:xfrm>
              <a:off x="5366322" y="5245100"/>
              <a:ext cx="763418" cy="99162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B5C69E-AC8A-5341-9556-EB6824EA745B}"/>
                </a:ext>
              </a:extLst>
            </p:cNvPr>
            <p:cNvSpPr txBox="1"/>
            <p:nvPr/>
          </p:nvSpPr>
          <p:spPr>
            <a:xfrm>
              <a:off x="5359229" y="5045152"/>
              <a:ext cx="75212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DSM (IV) Cat.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1C36B28-408B-A048-82FF-B63975762E18}"/>
                </a:ext>
              </a:extLst>
            </p:cNvPr>
            <p:cNvGrpSpPr/>
            <p:nvPr/>
          </p:nvGrpSpPr>
          <p:grpSpPr>
            <a:xfrm>
              <a:off x="5120171" y="5243035"/>
              <a:ext cx="320922" cy="818859"/>
              <a:chOff x="3917546" y="5267276"/>
              <a:chExt cx="320922" cy="818859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7F8F121-408D-7C47-B72E-E449027641F4}"/>
                  </a:ext>
                </a:extLst>
              </p:cNvPr>
              <p:cNvSpPr txBox="1"/>
              <p:nvPr/>
            </p:nvSpPr>
            <p:spPr>
              <a:xfrm>
                <a:off x="3929084" y="5901469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-.02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DBF35F-482E-F54D-B9F4-62E163F6A251}"/>
                  </a:ext>
                </a:extLst>
              </p:cNvPr>
              <p:cNvSpPr txBox="1"/>
              <p:nvPr/>
            </p:nvSpPr>
            <p:spPr>
              <a:xfrm>
                <a:off x="3917546" y="5626301"/>
                <a:ext cx="32092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0.04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A57EB9A-79DB-1B42-B07B-70ABF4A6D075}"/>
                  </a:ext>
                </a:extLst>
              </p:cNvPr>
              <p:cNvSpPr txBox="1"/>
              <p:nvPr/>
            </p:nvSpPr>
            <p:spPr>
              <a:xfrm>
                <a:off x="3946243" y="5443625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.08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E6C0D4E-A68B-9F4F-8104-66E694AB90B0}"/>
                  </a:ext>
                </a:extLst>
              </p:cNvPr>
              <p:cNvSpPr txBox="1"/>
              <p:nvPr/>
            </p:nvSpPr>
            <p:spPr>
              <a:xfrm>
                <a:off x="3940469" y="5267276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.12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B0DF2E6-FB18-7E4A-B150-2A3163F8DC28}"/>
                  </a:ext>
                </a:extLst>
              </p:cNvPr>
              <p:cNvSpPr txBox="1"/>
              <p:nvPr/>
            </p:nvSpPr>
            <p:spPr>
              <a:xfrm>
                <a:off x="4006759" y="5801178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FF50F1C-FE9C-C246-9A82-5B57F541996D}"/>
                </a:ext>
              </a:extLst>
            </p:cNvPr>
            <p:cNvSpPr txBox="1"/>
            <p:nvPr/>
          </p:nvSpPr>
          <p:spPr>
            <a:xfrm rot="16200000">
              <a:off x="4858883" y="5536542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42FA03D-13F9-A04C-B4C8-0DBBC1A0106D}"/>
              </a:ext>
            </a:extLst>
          </p:cNvPr>
          <p:cNvGrpSpPr/>
          <p:nvPr/>
        </p:nvGrpSpPr>
        <p:grpSpPr>
          <a:xfrm>
            <a:off x="1489731" y="5156500"/>
            <a:ext cx="1088214" cy="1201623"/>
            <a:chOff x="3844706" y="5047946"/>
            <a:chExt cx="1088214" cy="12016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B9FB06-838B-674A-9657-7CFCC21FD9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8719" t="11027"/>
            <a:stretch/>
          </p:blipFill>
          <p:spPr>
            <a:xfrm>
              <a:off x="4148528" y="5270500"/>
              <a:ext cx="784392" cy="97906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663DD7-6C6C-2F46-B7BF-AD79BAA19022}"/>
                </a:ext>
              </a:extLst>
            </p:cNvPr>
            <p:cNvSpPr txBox="1"/>
            <p:nvPr/>
          </p:nvSpPr>
          <p:spPr>
            <a:xfrm>
              <a:off x="4235579" y="5047946"/>
              <a:ext cx="5998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Genotype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094A0BD-FACD-9E49-87FD-D078FE6781CD}"/>
                </a:ext>
              </a:extLst>
            </p:cNvPr>
            <p:cNvGrpSpPr/>
            <p:nvPr/>
          </p:nvGrpSpPr>
          <p:grpSpPr>
            <a:xfrm>
              <a:off x="3917546" y="5267276"/>
              <a:ext cx="320922" cy="818859"/>
              <a:chOff x="3917546" y="5267276"/>
              <a:chExt cx="320922" cy="818859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13879E9-3D38-4045-BDBA-747A9A9F6086}"/>
                  </a:ext>
                </a:extLst>
              </p:cNvPr>
              <p:cNvSpPr txBox="1"/>
              <p:nvPr/>
            </p:nvSpPr>
            <p:spPr>
              <a:xfrm>
                <a:off x="3929084" y="5901469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-.02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5F6FA12-7F42-F84B-922D-B39C4CA71183}"/>
                  </a:ext>
                </a:extLst>
              </p:cNvPr>
              <p:cNvSpPr txBox="1"/>
              <p:nvPr/>
            </p:nvSpPr>
            <p:spPr>
              <a:xfrm>
                <a:off x="3917546" y="5626301"/>
                <a:ext cx="32092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0.04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0D722CC-2C74-0B4C-97C1-3551AE049FF0}"/>
                  </a:ext>
                </a:extLst>
              </p:cNvPr>
              <p:cNvSpPr txBox="1"/>
              <p:nvPr/>
            </p:nvSpPr>
            <p:spPr>
              <a:xfrm>
                <a:off x="3946243" y="5443625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.08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EFCFDC2-0481-2143-ABB8-A56A4162A608}"/>
                  </a:ext>
                </a:extLst>
              </p:cNvPr>
              <p:cNvSpPr txBox="1"/>
              <p:nvPr/>
            </p:nvSpPr>
            <p:spPr>
              <a:xfrm>
                <a:off x="3940469" y="5267276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.12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E79B0A7-424B-8945-B0C0-35D1A6C16C3B}"/>
                  </a:ext>
                </a:extLst>
              </p:cNvPr>
              <p:cNvSpPr txBox="1"/>
              <p:nvPr/>
            </p:nvSpPr>
            <p:spPr>
              <a:xfrm>
                <a:off x="4006759" y="5801178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F719C6-FB4B-554B-A4B0-12DE809C3155}"/>
                </a:ext>
              </a:extLst>
            </p:cNvPr>
            <p:cNvSpPr txBox="1"/>
            <p:nvPr/>
          </p:nvSpPr>
          <p:spPr>
            <a:xfrm rot="16200000">
              <a:off x="3649941" y="5606413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B209358-11AA-B048-BA9C-9CC0166AF324}"/>
              </a:ext>
            </a:extLst>
          </p:cNvPr>
          <p:cNvGrpSpPr/>
          <p:nvPr/>
        </p:nvGrpSpPr>
        <p:grpSpPr>
          <a:xfrm>
            <a:off x="1501070" y="2511432"/>
            <a:ext cx="1073900" cy="1212068"/>
            <a:chOff x="3934008" y="2494230"/>
            <a:chExt cx="1073900" cy="121206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68CB729-195C-6E4B-9D93-CDF8EB8AC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9397" t="11116"/>
            <a:stretch/>
          </p:blipFill>
          <p:spPr>
            <a:xfrm>
              <a:off x="4230973" y="2728210"/>
              <a:ext cx="776935" cy="97808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B5A775-5508-DA41-84DD-914013FC5CC9}"/>
                </a:ext>
              </a:extLst>
            </p:cNvPr>
            <p:cNvSpPr txBox="1"/>
            <p:nvPr/>
          </p:nvSpPr>
          <p:spPr>
            <a:xfrm>
              <a:off x="4277898" y="2494230"/>
              <a:ext cx="6527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ADOS total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2B6BBB1-579F-C94C-9091-1B7E337CC964}"/>
                </a:ext>
              </a:extLst>
            </p:cNvPr>
            <p:cNvGrpSpPr/>
            <p:nvPr/>
          </p:nvGrpSpPr>
          <p:grpSpPr>
            <a:xfrm>
              <a:off x="4012014" y="2791465"/>
              <a:ext cx="306494" cy="803464"/>
              <a:chOff x="4012014" y="2791465"/>
              <a:chExt cx="306494" cy="803464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3099FC1-2F4C-B548-B99C-47C0CE7B51FA}"/>
                  </a:ext>
                </a:extLst>
              </p:cNvPr>
              <p:cNvSpPr txBox="1"/>
              <p:nvPr/>
            </p:nvSpPr>
            <p:spPr>
              <a:xfrm>
                <a:off x="4012014" y="3410263"/>
                <a:ext cx="30649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-.04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6AC229-12FE-634A-B952-4A6C20A19B7F}"/>
                  </a:ext>
                </a:extLst>
              </p:cNvPr>
              <p:cNvSpPr txBox="1"/>
              <p:nvPr/>
            </p:nvSpPr>
            <p:spPr>
              <a:xfrm>
                <a:off x="4013616" y="3256771"/>
                <a:ext cx="30489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-.02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E00909-3B6B-3A41-984C-43C00C2EFA6B}"/>
                  </a:ext>
                </a:extLst>
              </p:cNvPr>
              <p:cNvSpPr txBox="1"/>
              <p:nvPr/>
            </p:nvSpPr>
            <p:spPr>
              <a:xfrm>
                <a:off x="4095370" y="3102389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3D49A3-756D-4B4C-9A61-689DBAD569AC}"/>
                  </a:ext>
                </a:extLst>
              </p:cNvPr>
              <p:cNvSpPr txBox="1"/>
              <p:nvPr/>
            </p:nvSpPr>
            <p:spPr>
              <a:xfrm>
                <a:off x="4036058" y="2943397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.02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878982E-6CB2-E744-8FFC-DF5EBF0DE114}"/>
                  </a:ext>
                </a:extLst>
              </p:cNvPr>
              <p:cNvSpPr txBox="1"/>
              <p:nvPr/>
            </p:nvSpPr>
            <p:spPr>
              <a:xfrm>
                <a:off x="4036058" y="2791465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.04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706D84F-E818-9B42-9530-D35B16B98835}"/>
                </a:ext>
              </a:extLst>
            </p:cNvPr>
            <p:cNvSpPr txBox="1"/>
            <p:nvPr/>
          </p:nvSpPr>
          <p:spPr>
            <a:xfrm rot="16200000">
              <a:off x="3739243" y="3056878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3422042-B189-AB42-A587-5EA50E9839E6}"/>
              </a:ext>
            </a:extLst>
          </p:cNvPr>
          <p:cNvGrpSpPr/>
          <p:nvPr/>
        </p:nvGrpSpPr>
        <p:grpSpPr>
          <a:xfrm>
            <a:off x="2736605" y="2508737"/>
            <a:ext cx="1047670" cy="1206461"/>
            <a:chOff x="5169543" y="2507577"/>
            <a:chExt cx="1047670" cy="12064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2E12F1-60D1-9843-BFE4-E50E4E2FEF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501" t="9290"/>
            <a:stretch/>
          </p:blipFill>
          <p:spPr>
            <a:xfrm>
              <a:off x="5441430" y="2715846"/>
              <a:ext cx="775783" cy="99819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03ED46-9D4E-6A45-96D6-56E355521122}"/>
                </a:ext>
              </a:extLst>
            </p:cNvPr>
            <p:cNvSpPr txBox="1"/>
            <p:nvPr/>
          </p:nvSpPr>
          <p:spPr>
            <a:xfrm>
              <a:off x="5408166" y="2507577"/>
              <a:ext cx="7521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DSM (IV) Cat.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1383ACA-9494-6446-B0AF-538C64941798}"/>
                </a:ext>
              </a:extLst>
            </p:cNvPr>
            <p:cNvGrpSpPr/>
            <p:nvPr/>
          </p:nvGrpSpPr>
          <p:grpSpPr>
            <a:xfrm>
              <a:off x="5219718" y="2764638"/>
              <a:ext cx="304892" cy="828943"/>
              <a:chOff x="5219718" y="2764638"/>
              <a:chExt cx="304892" cy="828943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F21A6EF-2F6B-7F48-9F3B-1D8A8B62BE85}"/>
                  </a:ext>
                </a:extLst>
              </p:cNvPr>
              <p:cNvSpPr txBox="1"/>
              <p:nvPr/>
            </p:nvSpPr>
            <p:spPr>
              <a:xfrm>
                <a:off x="5219718" y="3408915"/>
                <a:ext cx="30489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-.02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966A2D-7537-8242-8EF9-F0DD684BBF06}"/>
                  </a:ext>
                </a:extLst>
              </p:cNvPr>
              <p:cNvSpPr txBox="1"/>
              <p:nvPr/>
            </p:nvSpPr>
            <p:spPr>
              <a:xfrm>
                <a:off x="5242160" y="3197718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.02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49A7150-6282-1F4F-91B4-CD8C732C3E6B}"/>
                  </a:ext>
                </a:extLst>
              </p:cNvPr>
              <p:cNvSpPr txBox="1"/>
              <p:nvPr/>
            </p:nvSpPr>
            <p:spPr>
              <a:xfrm>
                <a:off x="5280632" y="2764638"/>
                <a:ext cx="24397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FBD340D-C629-424D-BFC3-2D6F661A2D21}"/>
                  </a:ext>
                </a:extLst>
              </p:cNvPr>
              <p:cNvSpPr txBox="1"/>
              <p:nvPr/>
            </p:nvSpPr>
            <p:spPr>
              <a:xfrm>
                <a:off x="5242160" y="2978321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.06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2D5F5D0-80F7-BD4F-AB0C-83A0967CAC9C}"/>
                </a:ext>
              </a:extLst>
            </p:cNvPr>
            <p:cNvSpPr txBox="1"/>
            <p:nvPr/>
          </p:nvSpPr>
          <p:spPr>
            <a:xfrm rot="16200000">
              <a:off x="4974778" y="3037864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5C76423-2DF8-6842-AF15-EB6822D52DE5}"/>
              </a:ext>
            </a:extLst>
          </p:cNvPr>
          <p:cNvGrpSpPr/>
          <p:nvPr/>
        </p:nvGrpSpPr>
        <p:grpSpPr>
          <a:xfrm>
            <a:off x="2715193" y="3681676"/>
            <a:ext cx="1069083" cy="1181474"/>
            <a:chOff x="5148131" y="3656453"/>
            <a:chExt cx="1069083" cy="11814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580487-5094-7E4F-B795-E4267984D3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9501" t="11019"/>
            <a:stretch/>
          </p:blipFill>
          <p:spPr>
            <a:xfrm>
              <a:off x="5441430" y="3858761"/>
              <a:ext cx="775784" cy="97916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E2C22A-6BBF-F946-9BD8-BAF5A4AA1961}"/>
                </a:ext>
              </a:extLst>
            </p:cNvPr>
            <p:cNvSpPr txBox="1"/>
            <p:nvPr/>
          </p:nvSpPr>
          <p:spPr>
            <a:xfrm>
              <a:off x="5570485" y="3656453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Gender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413321-7CE8-4B4C-A217-C0C548982B18}"/>
                </a:ext>
              </a:extLst>
            </p:cNvPr>
            <p:cNvSpPr txBox="1"/>
            <p:nvPr/>
          </p:nvSpPr>
          <p:spPr>
            <a:xfrm>
              <a:off x="5192818" y="4499524"/>
              <a:ext cx="30649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-.04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702C470-AA70-8640-9F45-5F863896BCA8}"/>
                </a:ext>
              </a:extLst>
            </p:cNvPr>
            <p:cNvSpPr txBox="1"/>
            <p:nvPr/>
          </p:nvSpPr>
          <p:spPr>
            <a:xfrm>
              <a:off x="5276175" y="4292682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EF76BF0-65B0-C242-A220-10949C526B5E}"/>
                </a:ext>
              </a:extLst>
            </p:cNvPr>
            <p:cNvSpPr txBox="1"/>
            <p:nvPr/>
          </p:nvSpPr>
          <p:spPr>
            <a:xfrm>
              <a:off x="5239223" y="4061993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.04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30F6B58-582C-AE43-B084-19E7D0E2B75B}"/>
                </a:ext>
              </a:extLst>
            </p:cNvPr>
            <p:cNvSpPr txBox="1"/>
            <p:nvPr/>
          </p:nvSpPr>
          <p:spPr>
            <a:xfrm>
              <a:off x="5231525" y="3838098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.08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87D7E7B-7C82-DE44-8D90-ACA004F5E75D}"/>
                </a:ext>
              </a:extLst>
            </p:cNvPr>
            <p:cNvSpPr txBox="1"/>
            <p:nvPr/>
          </p:nvSpPr>
          <p:spPr>
            <a:xfrm rot="16200000">
              <a:off x="4953366" y="4168510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7301403-9855-8244-AE43-B7E56F3B00CC}"/>
              </a:ext>
            </a:extLst>
          </p:cNvPr>
          <p:cNvCxnSpPr>
            <a:cxnSpLocks/>
          </p:cNvCxnSpPr>
          <p:nvPr/>
        </p:nvCxnSpPr>
        <p:spPr>
          <a:xfrm>
            <a:off x="6802255" y="1276729"/>
            <a:ext cx="0" cy="795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0899164-8D35-4F48-8E84-D39EBB1D669B}"/>
              </a:ext>
            </a:extLst>
          </p:cNvPr>
          <p:cNvCxnSpPr>
            <a:cxnSpLocks/>
          </p:cNvCxnSpPr>
          <p:nvPr/>
        </p:nvCxnSpPr>
        <p:spPr>
          <a:xfrm>
            <a:off x="-60324" y="9462050"/>
            <a:ext cx="6317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FDCAC23-7EE0-514A-9E54-64200E19F601}"/>
              </a:ext>
            </a:extLst>
          </p:cNvPr>
          <p:cNvGrpSpPr/>
          <p:nvPr/>
        </p:nvGrpSpPr>
        <p:grpSpPr>
          <a:xfrm>
            <a:off x="209074" y="2158084"/>
            <a:ext cx="3485252" cy="276999"/>
            <a:chOff x="677364" y="-977862"/>
            <a:chExt cx="3485252" cy="276999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52E61E5-54B4-6447-BCCA-C49FEC473299}"/>
                </a:ext>
              </a:extLst>
            </p:cNvPr>
            <p:cNvSpPr txBox="1"/>
            <p:nvPr/>
          </p:nvSpPr>
          <p:spPr>
            <a:xfrm>
              <a:off x="1752403" y="-977862"/>
              <a:ext cx="1335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RSA results: ABIDE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1C43D7B-DDFA-5547-95A8-FF7A3E4527B3}"/>
                </a:ext>
              </a:extLst>
            </p:cNvPr>
            <p:cNvCxnSpPr>
              <a:cxnSpLocks/>
            </p:cNvCxnSpPr>
            <p:nvPr/>
          </p:nvCxnSpPr>
          <p:spPr>
            <a:xfrm>
              <a:off x="677364" y="-700863"/>
              <a:ext cx="34852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939F3EA-3927-1F43-89BD-42E4C21CB68D}"/>
              </a:ext>
            </a:extLst>
          </p:cNvPr>
          <p:cNvGrpSpPr/>
          <p:nvPr/>
        </p:nvGrpSpPr>
        <p:grpSpPr>
          <a:xfrm>
            <a:off x="211379" y="4871338"/>
            <a:ext cx="3485252" cy="251760"/>
            <a:chOff x="1344951" y="887476"/>
            <a:chExt cx="3485252" cy="30462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4CEB806-786C-F84E-9005-1219C10C73C7}"/>
                </a:ext>
              </a:extLst>
            </p:cNvPr>
            <p:cNvSpPr txBox="1"/>
            <p:nvPr/>
          </p:nvSpPr>
          <p:spPr>
            <a:xfrm>
              <a:off x="2439413" y="887476"/>
              <a:ext cx="12976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RSA results: SFARI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0EB3E15-4286-5A4A-9564-23F698172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44951" y="1192105"/>
              <a:ext cx="34852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44C23FD-DE78-954C-9A25-A0A5B27670E9}"/>
              </a:ext>
            </a:extLst>
          </p:cNvPr>
          <p:cNvCxnSpPr>
            <a:cxnSpLocks/>
          </p:cNvCxnSpPr>
          <p:nvPr/>
        </p:nvCxnSpPr>
        <p:spPr>
          <a:xfrm flipH="1">
            <a:off x="3880061" y="3044848"/>
            <a:ext cx="0" cy="4348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D85A313-99C3-4443-B484-520FEABAF1B5}"/>
              </a:ext>
            </a:extLst>
          </p:cNvPr>
          <p:cNvSpPr txBox="1"/>
          <p:nvPr/>
        </p:nvSpPr>
        <p:spPr>
          <a:xfrm>
            <a:off x="4604432" y="2167514"/>
            <a:ext cx="1335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Optimal clustering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5A6B780-1FD7-324F-B7D0-257188A16FD4}"/>
              </a:ext>
            </a:extLst>
          </p:cNvPr>
          <p:cNvCxnSpPr>
            <a:cxnSpLocks/>
          </p:cNvCxnSpPr>
          <p:nvPr/>
        </p:nvCxnSpPr>
        <p:spPr>
          <a:xfrm>
            <a:off x="3949000" y="2435083"/>
            <a:ext cx="2586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C5D6247-63AB-1646-A5FA-B13EADFA8741}"/>
              </a:ext>
            </a:extLst>
          </p:cNvPr>
          <p:cNvGrpSpPr/>
          <p:nvPr/>
        </p:nvGrpSpPr>
        <p:grpSpPr>
          <a:xfrm>
            <a:off x="4604432" y="2575651"/>
            <a:ext cx="1462839" cy="215444"/>
            <a:chOff x="4816457" y="2607735"/>
            <a:chExt cx="1462839" cy="215444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F42E30B-2745-7746-ABA7-7D88D4FE424D}"/>
                </a:ext>
              </a:extLst>
            </p:cNvPr>
            <p:cNvCxnSpPr>
              <a:cxnSpLocks/>
            </p:cNvCxnSpPr>
            <p:nvPr/>
          </p:nvCxnSpPr>
          <p:spPr>
            <a:xfrm>
              <a:off x="4816457" y="2808667"/>
              <a:ext cx="14628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623F55D-9F43-5741-B5D2-881436C5DB7F}"/>
                </a:ext>
              </a:extLst>
            </p:cNvPr>
            <p:cNvSpPr txBox="1"/>
            <p:nvPr/>
          </p:nvSpPr>
          <p:spPr>
            <a:xfrm>
              <a:off x="5118320" y="2607735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Background space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8F37994-5B44-BB4B-88E6-EB1FB3146331}"/>
              </a:ext>
            </a:extLst>
          </p:cNvPr>
          <p:cNvGrpSpPr/>
          <p:nvPr/>
        </p:nvGrpSpPr>
        <p:grpSpPr>
          <a:xfrm>
            <a:off x="3949202" y="2812788"/>
            <a:ext cx="1293073" cy="1446734"/>
            <a:chOff x="4161227" y="2852893"/>
            <a:chExt cx="1293073" cy="1446734"/>
          </a:xfrm>
        </p:grpSpPr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B9FA6950-B367-4345-9DAA-A279729165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7239" t="10935" r="64273"/>
            <a:stretch/>
          </p:blipFill>
          <p:spPr>
            <a:xfrm>
              <a:off x="4161227" y="3040650"/>
              <a:ext cx="1208085" cy="1258977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0307C7F-6C4B-4B4B-941B-EF62E7E5787A}"/>
                </a:ext>
              </a:extLst>
            </p:cNvPr>
            <p:cNvSpPr txBox="1"/>
            <p:nvPr/>
          </p:nvSpPr>
          <p:spPr>
            <a:xfrm>
              <a:off x="4420989" y="2852893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Subject similarity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859CAE4-B700-C142-926B-D417FFF3BFF2}"/>
              </a:ext>
            </a:extLst>
          </p:cNvPr>
          <p:cNvGrpSpPr/>
          <p:nvPr/>
        </p:nvGrpSpPr>
        <p:grpSpPr>
          <a:xfrm>
            <a:off x="5263096" y="2812788"/>
            <a:ext cx="1549267" cy="1472788"/>
            <a:chOff x="5475121" y="2852893"/>
            <a:chExt cx="1549267" cy="1472788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65A740BE-3BA5-6546-B7A6-CBDC26B3A3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11437"/>
            <a:stretch/>
          </p:blipFill>
          <p:spPr>
            <a:xfrm>
              <a:off x="5475121" y="3016588"/>
              <a:ext cx="1297485" cy="1309093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622A04C-359B-AB42-8ED6-AB167B5943F7}"/>
                </a:ext>
              </a:extLst>
            </p:cNvPr>
            <p:cNvSpPr txBox="1"/>
            <p:nvPr/>
          </p:nvSpPr>
          <p:spPr>
            <a:xfrm>
              <a:off x="5991077" y="2852893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Cluster fit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1035290-0D42-AC4E-AD87-0A3CD3A3A0C7}"/>
              </a:ext>
            </a:extLst>
          </p:cNvPr>
          <p:cNvGrpSpPr/>
          <p:nvPr/>
        </p:nvGrpSpPr>
        <p:grpSpPr>
          <a:xfrm>
            <a:off x="4691530" y="4251505"/>
            <a:ext cx="1462839" cy="215444"/>
            <a:chOff x="4968857" y="2767015"/>
            <a:chExt cx="1462839" cy="215444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AF9110B-46E7-9942-A74E-F96DECE37268}"/>
                </a:ext>
              </a:extLst>
            </p:cNvPr>
            <p:cNvCxnSpPr>
              <a:cxnSpLocks/>
            </p:cNvCxnSpPr>
            <p:nvPr/>
          </p:nvCxnSpPr>
          <p:spPr>
            <a:xfrm>
              <a:off x="4968857" y="2961067"/>
              <a:ext cx="14628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52BCAED-8837-2141-8684-509AE0F893A7}"/>
                </a:ext>
              </a:extLst>
            </p:cNvPr>
            <p:cNvSpPr txBox="1"/>
            <p:nvPr/>
          </p:nvSpPr>
          <p:spPr>
            <a:xfrm>
              <a:off x="5337465" y="2767015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Salient space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32D81BD-6482-E742-9B3E-A3E9D6F3DD31}"/>
              </a:ext>
            </a:extLst>
          </p:cNvPr>
          <p:cNvGrpSpPr/>
          <p:nvPr/>
        </p:nvGrpSpPr>
        <p:grpSpPr>
          <a:xfrm>
            <a:off x="4562895" y="5860999"/>
            <a:ext cx="1544390" cy="215444"/>
            <a:chOff x="4824007" y="6031100"/>
            <a:chExt cx="1544390" cy="215444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3914F85-171F-3A44-B719-604A4D4100E7}"/>
                </a:ext>
              </a:extLst>
            </p:cNvPr>
            <p:cNvCxnSpPr>
              <a:cxnSpLocks/>
            </p:cNvCxnSpPr>
            <p:nvPr/>
          </p:nvCxnSpPr>
          <p:spPr>
            <a:xfrm>
              <a:off x="4824007" y="6224728"/>
              <a:ext cx="14628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0C1796C-EF60-8B4A-A46C-42B45FE68042}"/>
                </a:ext>
              </a:extLst>
            </p:cNvPr>
            <p:cNvSpPr txBox="1"/>
            <p:nvPr/>
          </p:nvSpPr>
          <p:spPr>
            <a:xfrm>
              <a:off x="5335086" y="6031100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VAE  space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FEACE8E-A18C-834C-820F-164C1E4B316F}"/>
              </a:ext>
            </a:extLst>
          </p:cNvPr>
          <p:cNvGrpSpPr/>
          <p:nvPr/>
        </p:nvGrpSpPr>
        <p:grpSpPr>
          <a:xfrm>
            <a:off x="5287969" y="4512856"/>
            <a:ext cx="1570031" cy="1446897"/>
            <a:chOff x="5499994" y="4625150"/>
            <a:chExt cx="1570031" cy="1446897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BC6DDABD-844F-B944-8545-524D445CC7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11953"/>
            <a:stretch/>
          </p:blipFill>
          <p:spPr>
            <a:xfrm>
              <a:off x="5499994" y="4796762"/>
              <a:ext cx="1271387" cy="1275285"/>
            </a:xfrm>
            <a:prstGeom prst="rect">
              <a:avLst/>
            </a:prstGeom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193754C-8FEE-7044-A738-45DBCAF702E2}"/>
                </a:ext>
              </a:extLst>
            </p:cNvPr>
            <p:cNvSpPr txBox="1"/>
            <p:nvPr/>
          </p:nvSpPr>
          <p:spPr>
            <a:xfrm>
              <a:off x="6036714" y="4625150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Cluster fit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510ED2A-E39F-B54C-9AF2-1CCED2473E16}"/>
              </a:ext>
            </a:extLst>
          </p:cNvPr>
          <p:cNvGrpSpPr/>
          <p:nvPr/>
        </p:nvGrpSpPr>
        <p:grpSpPr>
          <a:xfrm>
            <a:off x="4001924" y="4504786"/>
            <a:ext cx="1224744" cy="1429380"/>
            <a:chOff x="4213949" y="4617080"/>
            <a:chExt cx="1224744" cy="1429380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4F7333A9-40FF-D542-879B-0909978563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5333" t="11024" r="36646"/>
            <a:stretch/>
          </p:blipFill>
          <p:spPr>
            <a:xfrm>
              <a:off x="4213949" y="4788741"/>
              <a:ext cx="1188280" cy="1257719"/>
            </a:xfrm>
            <a:prstGeom prst="rect">
              <a:avLst/>
            </a:prstGeom>
          </p:spPr>
        </p:pic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D0D5A96-DAC9-3E47-B2D9-2B4D1FD98DCA}"/>
                </a:ext>
              </a:extLst>
            </p:cNvPr>
            <p:cNvSpPr txBox="1"/>
            <p:nvPr/>
          </p:nvSpPr>
          <p:spPr>
            <a:xfrm>
              <a:off x="4405382" y="4617080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Subject similarity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18B4700-2109-A84F-B9D6-3B6CFE762401}"/>
              </a:ext>
            </a:extLst>
          </p:cNvPr>
          <p:cNvGrpSpPr/>
          <p:nvPr/>
        </p:nvGrpSpPr>
        <p:grpSpPr>
          <a:xfrm>
            <a:off x="3986764" y="6092436"/>
            <a:ext cx="1258051" cy="1422026"/>
            <a:chOff x="4213599" y="6076510"/>
            <a:chExt cx="1258051" cy="1422026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D3993E69-88AC-224D-85AC-3B16A9EE80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63018" t="11561" r="8728"/>
            <a:stretch/>
          </p:blipFill>
          <p:spPr>
            <a:xfrm>
              <a:off x="4213599" y="6248399"/>
              <a:ext cx="1198184" cy="1250137"/>
            </a:xfrm>
            <a:prstGeom prst="rect">
              <a:avLst/>
            </a:prstGeom>
          </p:spPr>
        </p:pic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FCE5EE2-0726-6B48-BC3C-569949053B93}"/>
                </a:ext>
              </a:extLst>
            </p:cNvPr>
            <p:cNvSpPr txBox="1"/>
            <p:nvPr/>
          </p:nvSpPr>
          <p:spPr>
            <a:xfrm>
              <a:off x="4438339" y="6076510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Subject similarity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DF08820-10F1-F940-855F-EA9F8BEC79B1}"/>
              </a:ext>
            </a:extLst>
          </p:cNvPr>
          <p:cNvGrpSpPr/>
          <p:nvPr/>
        </p:nvGrpSpPr>
        <p:grpSpPr>
          <a:xfrm>
            <a:off x="5257209" y="6043252"/>
            <a:ext cx="1585981" cy="1485396"/>
            <a:chOff x="5484044" y="6027326"/>
            <a:chExt cx="1585981" cy="1485396"/>
          </a:xfrm>
        </p:grpSpPr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60416224-DB7D-1E4C-855D-12CD633D6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t="10964"/>
            <a:stretch/>
          </p:blipFill>
          <p:spPr>
            <a:xfrm>
              <a:off x="5484044" y="6184232"/>
              <a:ext cx="1309715" cy="1328490"/>
            </a:xfrm>
            <a:prstGeom prst="rect">
              <a:avLst/>
            </a:prstGeom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70F3871-F54A-174D-9E06-65CDE1B39084}"/>
                </a:ext>
              </a:extLst>
            </p:cNvPr>
            <p:cNvSpPr txBox="1"/>
            <p:nvPr/>
          </p:nvSpPr>
          <p:spPr>
            <a:xfrm>
              <a:off x="6036714" y="6027326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Cluster fit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FB53721-0556-AF42-A9CB-FB52931971B5}"/>
              </a:ext>
            </a:extLst>
          </p:cNvPr>
          <p:cNvGrpSpPr/>
          <p:nvPr/>
        </p:nvGrpSpPr>
        <p:grpSpPr>
          <a:xfrm>
            <a:off x="1508464" y="3680443"/>
            <a:ext cx="1087916" cy="1188292"/>
            <a:chOff x="3941402" y="3615115"/>
            <a:chExt cx="1087916" cy="1188292"/>
          </a:xfrm>
        </p:grpSpPr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114A17D4-87A2-A340-829E-2D619A961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28813" t="10307"/>
            <a:stretch/>
          </p:blipFill>
          <p:spPr>
            <a:xfrm>
              <a:off x="4245963" y="3816402"/>
              <a:ext cx="783355" cy="987005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ACDA977-7079-C443-9441-366A24E0C4F5}"/>
                </a:ext>
              </a:extLst>
            </p:cNvPr>
            <p:cNvSpPr txBox="1"/>
            <p:nvPr/>
          </p:nvSpPr>
          <p:spPr>
            <a:xfrm>
              <a:off x="4420982" y="3615115"/>
              <a:ext cx="41072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Age</a:t>
              </a:r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7F76E253-F675-194C-8934-529D90EC7703}"/>
                </a:ext>
              </a:extLst>
            </p:cNvPr>
            <p:cNvGrpSpPr/>
            <p:nvPr/>
          </p:nvGrpSpPr>
          <p:grpSpPr>
            <a:xfrm>
              <a:off x="4036058" y="3851280"/>
              <a:ext cx="282450" cy="808518"/>
              <a:chOff x="4036058" y="3851280"/>
              <a:chExt cx="282450" cy="808518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8DD9D9AA-FA8A-F245-9995-3D9E34338868}"/>
                  </a:ext>
                </a:extLst>
              </p:cNvPr>
              <p:cNvSpPr txBox="1"/>
              <p:nvPr/>
            </p:nvSpPr>
            <p:spPr>
              <a:xfrm>
                <a:off x="4095370" y="4475132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BD190B76-00F1-2043-B339-78771B968D74}"/>
                  </a:ext>
                </a:extLst>
              </p:cNvPr>
              <p:cNvSpPr txBox="1"/>
              <p:nvPr/>
            </p:nvSpPr>
            <p:spPr>
              <a:xfrm>
                <a:off x="4036058" y="4268290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.05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C76B1449-39DF-9A48-9D1E-961AADA5CC61}"/>
                  </a:ext>
                </a:extLst>
              </p:cNvPr>
              <p:cNvSpPr txBox="1"/>
              <p:nvPr/>
            </p:nvSpPr>
            <p:spPr>
              <a:xfrm>
                <a:off x="4074530" y="4052256"/>
                <a:ext cx="24397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A1D677E-AEEA-E642-B730-7E8268089293}"/>
                  </a:ext>
                </a:extLst>
              </p:cNvPr>
              <p:cNvSpPr txBox="1"/>
              <p:nvPr/>
            </p:nvSpPr>
            <p:spPr>
              <a:xfrm>
                <a:off x="4036058" y="3851280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.15</a:t>
                </a:r>
              </a:p>
            </p:txBody>
          </p:sp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2CEEB8E-7A0F-A048-9FBE-15000CC88F9C}"/>
                </a:ext>
              </a:extLst>
            </p:cNvPr>
            <p:cNvSpPr txBox="1"/>
            <p:nvPr/>
          </p:nvSpPr>
          <p:spPr>
            <a:xfrm rot="16200000">
              <a:off x="3746637" y="4182327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1564800-40DD-1D44-BE5A-461272B81681}"/>
              </a:ext>
            </a:extLst>
          </p:cNvPr>
          <p:cNvSpPr/>
          <p:nvPr/>
        </p:nvSpPr>
        <p:spPr>
          <a:xfrm>
            <a:off x="199638" y="2444512"/>
            <a:ext cx="52590" cy="220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B1C151C-2115-844F-8815-F0B81F492A82}"/>
              </a:ext>
            </a:extLst>
          </p:cNvPr>
          <p:cNvSpPr/>
          <p:nvPr/>
        </p:nvSpPr>
        <p:spPr>
          <a:xfrm>
            <a:off x="3267984" y="6496960"/>
            <a:ext cx="186514" cy="8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7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619FE70-7B2C-AA40-974D-9F1789B93D04}"/>
              </a:ext>
            </a:extLst>
          </p:cNvPr>
          <p:cNvGrpSpPr/>
          <p:nvPr/>
        </p:nvGrpSpPr>
        <p:grpSpPr>
          <a:xfrm>
            <a:off x="57668" y="5045745"/>
            <a:ext cx="1420620" cy="2490265"/>
            <a:chOff x="2445640" y="4893139"/>
            <a:chExt cx="1420620" cy="249026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7449565-6DB9-E44C-BAE0-8B3FD223B648}"/>
                </a:ext>
              </a:extLst>
            </p:cNvPr>
            <p:cNvGrpSpPr/>
            <p:nvPr/>
          </p:nvGrpSpPr>
          <p:grpSpPr>
            <a:xfrm>
              <a:off x="2445640" y="4893139"/>
              <a:ext cx="1420620" cy="2347110"/>
              <a:chOff x="2445640" y="4893139"/>
              <a:chExt cx="1420620" cy="234711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9FE8BCA-E140-1640-9C69-DF7FB1BC0785}"/>
                  </a:ext>
                </a:extLst>
              </p:cNvPr>
              <p:cNvGrpSpPr/>
              <p:nvPr/>
            </p:nvGrpSpPr>
            <p:grpSpPr>
              <a:xfrm>
                <a:off x="2453355" y="4970976"/>
                <a:ext cx="1357815" cy="2269273"/>
                <a:chOff x="2453355" y="4970976"/>
                <a:chExt cx="1357815" cy="2269273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251B634A-15E4-6042-A90B-D7EFF57CB17E}"/>
                    </a:ext>
                  </a:extLst>
                </p:cNvPr>
                <p:cNvGrpSpPr/>
                <p:nvPr/>
              </p:nvGrpSpPr>
              <p:grpSpPr>
                <a:xfrm>
                  <a:off x="2597046" y="4970976"/>
                  <a:ext cx="1214124" cy="2269273"/>
                  <a:chOff x="2597046" y="4970976"/>
                  <a:chExt cx="1214124" cy="2269273"/>
                </a:xfrm>
              </p:grpSpPr>
              <p:pic>
                <p:nvPicPr>
                  <p:cNvPr id="57" name="Picture 56">
                    <a:extLst>
                      <a:ext uri="{FF2B5EF4-FFF2-40B4-BE49-F238E27FC236}">
                        <a16:creationId xmlns:a16="http://schemas.microsoft.com/office/drawing/2014/main" id="{76F903AA-232C-B348-85BE-D0F5FE8EE9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21802" r="-113" b="2924"/>
                  <a:stretch/>
                </p:blipFill>
                <p:spPr>
                  <a:xfrm>
                    <a:off x="2597046" y="4970976"/>
                    <a:ext cx="1098370" cy="2269273"/>
                  </a:xfrm>
                  <a:prstGeom prst="rect">
                    <a:avLst/>
                  </a:prstGeom>
                </p:spPr>
              </p:pic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131CE871-3980-0D4D-B844-34EF4F57035E}"/>
                      </a:ext>
                    </a:extLst>
                  </p:cNvPr>
                  <p:cNvSpPr/>
                  <p:nvPr/>
                </p:nvSpPr>
                <p:spPr>
                  <a:xfrm>
                    <a:off x="3631129" y="4995064"/>
                    <a:ext cx="180041" cy="217705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5C99F28-9FED-4440-99BF-1171F70302BD}"/>
                    </a:ext>
                  </a:extLst>
                </p:cNvPr>
                <p:cNvSpPr/>
                <p:nvPr/>
              </p:nvSpPr>
              <p:spPr>
                <a:xfrm>
                  <a:off x="2453355" y="4995064"/>
                  <a:ext cx="180041" cy="21770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2F989A8-35B2-8745-8C65-12D7EABFEC2A}"/>
                  </a:ext>
                </a:extLst>
              </p:cNvPr>
              <p:cNvSpPr/>
              <p:nvPr/>
            </p:nvSpPr>
            <p:spPr>
              <a:xfrm>
                <a:off x="2445640" y="4893139"/>
                <a:ext cx="1420620" cy="1756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976EB6-4DE6-C345-8F51-1EEFD016D7C8}"/>
                </a:ext>
              </a:extLst>
            </p:cNvPr>
            <p:cNvSpPr txBox="1"/>
            <p:nvPr/>
          </p:nvSpPr>
          <p:spPr>
            <a:xfrm>
              <a:off x="2792066" y="5147139"/>
              <a:ext cx="5004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Genotype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81587B-3E16-C246-8E2D-0AFA6D26561D}"/>
                </a:ext>
              </a:extLst>
            </p:cNvPr>
            <p:cNvSpPr txBox="1"/>
            <p:nvPr/>
          </p:nvSpPr>
          <p:spPr>
            <a:xfrm>
              <a:off x="2687503" y="5496616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DSM (IV) Cat.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3A8BDD-9B8C-7E4F-9E63-D9E99DF32CED}"/>
                </a:ext>
              </a:extLst>
            </p:cNvPr>
            <p:cNvSpPr txBox="1"/>
            <p:nvPr/>
          </p:nvSpPr>
          <p:spPr>
            <a:xfrm>
              <a:off x="3262828" y="5816668"/>
              <a:ext cx="4523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FIQ (</a:t>
              </a:r>
              <a:r>
                <a:rPr lang="en-US" sz="600" b="1" dirty="0" err="1"/>
                <a:t>n.s</a:t>
              </a:r>
              <a:r>
                <a:rPr lang="en-US" sz="600" b="1" dirty="0"/>
                <a:t>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84C7C0-8D95-A846-A27B-CC04C140C9D0}"/>
                </a:ext>
              </a:extLst>
            </p:cNvPr>
            <p:cNvSpPr txBox="1"/>
            <p:nvPr/>
          </p:nvSpPr>
          <p:spPr>
            <a:xfrm>
              <a:off x="3252148" y="6178544"/>
              <a:ext cx="4219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Gender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863573-A02D-BD4E-94C6-099F648A03A2}"/>
                </a:ext>
              </a:extLst>
            </p:cNvPr>
            <p:cNvSpPr txBox="1"/>
            <p:nvPr/>
          </p:nvSpPr>
          <p:spPr>
            <a:xfrm>
              <a:off x="3256564" y="6516204"/>
              <a:ext cx="3064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C814165-A3EB-C943-A53D-572B38E31A65}"/>
                </a:ext>
              </a:extLst>
            </p:cNvPr>
            <p:cNvSpPr txBox="1"/>
            <p:nvPr/>
          </p:nvSpPr>
          <p:spPr>
            <a:xfrm>
              <a:off x="3237754" y="6860914"/>
              <a:ext cx="61427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Scanner Type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CB4563-C8EE-314C-B451-DA53BDE2681F}"/>
                </a:ext>
              </a:extLst>
            </p:cNvPr>
            <p:cNvSpPr txBox="1"/>
            <p:nvPr/>
          </p:nvSpPr>
          <p:spPr>
            <a:xfrm>
              <a:off x="2787963" y="7229516"/>
              <a:ext cx="77296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Model fit difference (SL-BG)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BAA56B9-EBA4-6E4D-BECE-9EB499EAA92B}"/>
              </a:ext>
            </a:extLst>
          </p:cNvPr>
          <p:cNvSpPr/>
          <p:nvPr/>
        </p:nvSpPr>
        <p:spPr>
          <a:xfrm>
            <a:off x="171334" y="1969975"/>
            <a:ext cx="6474640" cy="5590873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577EE5-0465-9243-9F25-3E1D0CC22C3D}"/>
              </a:ext>
            </a:extLst>
          </p:cNvPr>
          <p:cNvSpPr/>
          <p:nvPr/>
        </p:nvSpPr>
        <p:spPr>
          <a:xfrm>
            <a:off x="3285637" y="6228555"/>
            <a:ext cx="206080" cy="604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B0002E-BA6E-464D-80FF-FF14E840F236}"/>
              </a:ext>
            </a:extLst>
          </p:cNvPr>
          <p:cNvSpPr/>
          <p:nvPr/>
        </p:nvSpPr>
        <p:spPr>
          <a:xfrm>
            <a:off x="3193246" y="5012489"/>
            <a:ext cx="272308" cy="459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8EEFCC0-93A3-1B44-9CD1-9D7B7B6CCAE9}"/>
              </a:ext>
            </a:extLst>
          </p:cNvPr>
          <p:cNvGrpSpPr/>
          <p:nvPr/>
        </p:nvGrpSpPr>
        <p:grpSpPr>
          <a:xfrm>
            <a:off x="171334" y="2476757"/>
            <a:ext cx="1136110" cy="2378457"/>
            <a:chOff x="2564172" y="2469534"/>
            <a:chExt cx="1136110" cy="237845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B41B005-95E2-E144-AA46-808C50911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699" t="2559" r="2800" b="2805"/>
            <a:stretch/>
          </p:blipFill>
          <p:spPr>
            <a:xfrm>
              <a:off x="2623483" y="2469534"/>
              <a:ext cx="1022754" cy="225611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3E76165-A309-1A4E-B777-C365D56614C4}"/>
                </a:ext>
              </a:extLst>
            </p:cNvPr>
            <p:cNvSpPr txBox="1"/>
            <p:nvPr/>
          </p:nvSpPr>
          <p:spPr>
            <a:xfrm>
              <a:off x="2686000" y="2515193"/>
              <a:ext cx="54213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WISC (PCA)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B47E560-0866-6542-8AA8-9563C966EA58}"/>
                </a:ext>
              </a:extLst>
            </p:cNvPr>
            <p:cNvSpPr txBox="1"/>
            <p:nvPr/>
          </p:nvSpPr>
          <p:spPr>
            <a:xfrm>
              <a:off x="2564172" y="2699138"/>
              <a:ext cx="6639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Vineland (PCA)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391D27-5933-EF40-9D25-85AC367B0257}"/>
                </a:ext>
              </a:extLst>
            </p:cNvPr>
            <p:cNvSpPr txBox="1"/>
            <p:nvPr/>
          </p:nvSpPr>
          <p:spPr>
            <a:xfrm>
              <a:off x="2625086" y="2869853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DSM (IV) Cat.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FC0B0E-C29F-4C4D-80AA-D3D0F229E653}"/>
                </a:ext>
              </a:extLst>
            </p:cNvPr>
            <p:cNvSpPr txBox="1"/>
            <p:nvPr/>
          </p:nvSpPr>
          <p:spPr>
            <a:xfrm>
              <a:off x="2671573" y="3046632"/>
              <a:ext cx="55656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ADOS (PCA)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73CD3E-2D14-714F-AD80-580F9950715C}"/>
                </a:ext>
              </a:extLst>
            </p:cNvPr>
            <p:cNvSpPr txBox="1"/>
            <p:nvPr/>
          </p:nvSpPr>
          <p:spPr>
            <a:xfrm>
              <a:off x="2666764" y="3207153"/>
              <a:ext cx="57259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ADOS Social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4BC742-DAE1-4F45-9E00-FDAC8D165B2D}"/>
                </a:ext>
              </a:extLst>
            </p:cNvPr>
            <p:cNvSpPr txBox="1"/>
            <p:nvPr/>
          </p:nvSpPr>
          <p:spPr>
            <a:xfrm>
              <a:off x="2689206" y="3379588"/>
              <a:ext cx="55015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ADOS Total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29EBB3B-495A-F646-8052-A0741D68564A}"/>
                </a:ext>
              </a:extLst>
            </p:cNvPr>
            <p:cNvSpPr txBox="1"/>
            <p:nvPr/>
          </p:nvSpPr>
          <p:spPr>
            <a:xfrm>
              <a:off x="2937672" y="3540094"/>
              <a:ext cx="29367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FIQ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A83219-C7F7-C047-8F5C-F6EE672D3037}"/>
                </a:ext>
              </a:extLst>
            </p:cNvPr>
            <p:cNvSpPr txBox="1"/>
            <p:nvPr/>
          </p:nvSpPr>
          <p:spPr>
            <a:xfrm>
              <a:off x="3086011" y="3716873"/>
              <a:ext cx="4940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ADI (PCA)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0C58E7-214A-EB49-80F3-CA354C016BC8}"/>
                </a:ext>
              </a:extLst>
            </p:cNvPr>
            <p:cNvSpPr txBox="1"/>
            <p:nvPr/>
          </p:nvSpPr>
          <p:spPr>
            <a:xfrm>
              <a:off x="3086011" y="3894247"/>
              <a:ext cx="4219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Gender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477E75A-B530-D945-86E6-A404A99B6584}"/>
                </a:ext>
              </a:extLst>
            </p:cNvPr>
            <p:cNvSpPr txBox="1"/>
            <p:nvPr/>
          </p:nvSpPr>
          <p:spPr>
            <a:xfrm>
              <a:off x="3086011" y="4226429"/>
              <a:ext cx="61427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Scanner Type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103EA6-5FD3-8F42-829F-DB04EDE749F0}"/>
                </a:ext>
              </a:extLst>
            </p:cNvPr>
            <p:cNvSpPr txBox="1"/>
            <p:nvPr/>
          </p:nvSpPr>
          <p:spPr>
            <a:xfrm>
              <a:off x="3086011" y="4060338"/>
              <a:ext cx="30489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Age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CEE36D0-32A1-1B48-BBA7-B04D81EEF31C}"/>
                </a:ext>
              </a:extLst>
            </p:cNvPr>
            <p:cNvSpPr txBox="1"/>
            <p:nvPr/>
          </p:nvSpPr>
          <p:spPr>
            <a:xfrm>
              <a:off x="3086011" y="4373163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Scanning Site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60BB95E-27B5-1842-BC41-C35B4E1B4062}"/>
                </a:ext>
              </a:extLst>
            </p:cNvPr>
            <p:cNvSpPr txBox="1"/>
            <p:nvPr/>
          </p:nvSpPr>
          <p:spPr>
            <a:xfrm>
              <a:off x="2737829" y="4694103"/>
              <a:ext cx="77296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Model fit difference (SL-BG)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AA51F9C-0034-4444-B632-B940C3C74923}"/>
              </a:ext>
            </a:extLst>
          </p:cNvPr>
          <p:cNvGrpSpPr/>
          <p:nvPr/>
        </p:nvGrpSpPr>
        <p:grpSpPr>
          <a:xfrm>
            <a:off x="1535156" y="6345577"/>
            <a:ext cx="1044021" cy="1160534"/>
            <a:chOff x="3906448" y="6290501"/>
            <a:chExt cx="1044021" cy="116053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53F35FF-3A6D-EF48-A3FF-9136992F7C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167" t="10681" b="1"/>
            <a:stretch/>
          </p:blipFill>
          <p:spPr>
            <a:xfrm>
              <a:off x="4171013" y="6468160"/>
              <a:ext cx="779456" cy="98287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6944A6-4A1F-3049-B763-9C92F04CF6E9}"/>
                </a:ext>
              </a:extLst>
            </p:cNvPr>
            <p:cNvSpPr txBox="1"/>
            <p:nvPr/>
          </p:nvSpPr>
          <p:spPr>
            <a:xfrm>
              <a:off x="4369339" y="6290501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Age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FA3A27F-ADC1-2E44-9E43-1BC3EA726A46}"/>
                </a:ext>
              </a:extLst>
            </p:cNvPr>
            <p:cNvGrpSpPr/>
            <p:nvPr/>
          </p:nvGrpSpPr>
          <p:grpSpPr>
            <a:xfrm>
              <a:off x="3951396" y="6493787"/>
              <a:ext cx="306495" cy="786106"/>
              <a:chOff x="3951396" y="6493787"/>
              <a:chExt cx="306495" cy="786106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964EDC0-ADCD-C74E-BF57-E329592A15B0}"/>
                  </a:ext>
                </a:extLst>
              </p:cNvPr>
              <p:cNvSpPr txBox="1"/>
              <p:nvPr/>
            </p:nvSpPr>
            <p:spPr>
              <a:xfrm>
                <a:off x="3951396" y="7095227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-.04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7C0A4A6-0871-C84D-BFEA-8C08204B4577}"/>
                  </a:ext>
                </a:extLst>
              </p:cNvPr>
              <p:cNvSpPr txBox="1"/>
              <p:nvPr/>
            </p:nvSpPr>
            <p:spPr>
              <a:xfrm>
                <a:off x="4034753" y="6897883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4CE94D3-2A72-0A4B-8DCF-9959D0427123}"/>
                  </a:ext>
                </a:extLst>
              </p:cNvPr>
              <p:cNvSpPr txBox="1"/>
              <p:nvPr/>
            </p:nvSpPr>
            <p:spPr>
              <a:xfrm>
                <a:off x="3975441" y="6702867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.04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0C7F942-8882-A642-B297-D2ABB867E75F}"/>
                  </a:ext>
                </a:extLst>
              </p:cNvPr>
              <p:cNvSpPr txBox="1"/>
              <p:nvPr/>
            </p:nvSpPr>
            <p:spPr>
              <a:xfrm>
                <a:off x="3975441" y="6493787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.08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35141EC-FEE0-3F48-8F68-443D5D9DE0D8}"/>
                </a:ext>
              </a:extLst>
            </p:cNvPr>
            <p:cNvSpPr txBox="1"/>
            <p:nvPr/>
          </p:nvSpPr>
          <p:spPr>
            <a:xfrm rot="16200000">
              <a:off x="3711683" y="6780885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DB41B4C-B3BC-DA4C-9455-4D631942A58A}"/>
              </a:ext>
            </a:extLst>
          </p:cNvPr>
          <p:cNvGrpSpPr/>
          <p:nvPr/>
        </p:nvGrpSpPr>
        <p:grpSpPr>
          <a:xfrm>
            <a:off x="2737214" y="6326468"/>
            <a:ext cx="1046804" cy="1179643"/>
            <a:chOff x="5100485" y="6271392"/>
            <a:chExt cx="1046804" cy="11796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EA7E7C-7985-584A-BC09-3E6EB6033711}"/>
                </a:ext>
              </a:extLst>
            </p:cNvPr>
            <p:cNvSpPr txBox="1"/>
            <p:nvPr/>
          </p:nvSpPr>
          <p:spPr>
            <a:xfrm>
              <a:off x="5489952" y="6271392"/>
              <a:ext cx="49885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Gender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A6C9F15-01B7-254C-9B26-DC08880516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8704" t="9528"/>
            <a:stretch/>
          </p:blipFill>
          <p:spPr>
            <a:xfrm>
              <a:off x="5362731" y="6455460"/>
              <a:ext cx="784558" cy="995575"/>
            </a:xfrm>
            <a:prstGeom prst="rect">
              <a:avLst/>
            </a:prstGeom>
          </p:spPr>
        </p:pic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EA46C23-BDBF-2A47-9D74-A7C31D40AB59}"/>
                </a:ext>
              </a:extLst>
            </p:cNvPr>
            <p:cNvGrpSpPr/>
            <p:nvPr/>
          </p:nvGrpSpPr>
          <p:grpSpPr>
            <a:xfrm>
              <a:off x="5145511" y="6486246"/>
              <a:ext cx="310315" cy="778775"/>
              <a:chOff x="3943773" y="5269696"/>
              <a:chExt cx="310315" cy="778775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349E7A5-9040-C342-BBBC-8ED86E9229FB}"/>
                  </a:ext>
                </a:extLst>
              </p:cNvPr>
              <p:cNvSpPr txBox="1"/>
              <p:nvPr/>
            </p:nvSpPr>
            <p:spPr>
              <a:xfrm>
                <a:off x="3943773" y="5863805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-.02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57404CD-5747-A44F-ABA7-3190D5C74901}"/>
                  </a:ext>
                </a:extLst>
              </p:cNvPr>
              <p:cNvSpPr txBox="1"/>
              <p:nvPr/>
            </p:nvSpPr>
            <p:spPr>
              <a:xfrm>
                <a:off x="4025192" y="5694011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7F0E91F-53E3-3744-9BA4-D68BCC3396F3}"/>
                  </a:ext>
                </a:extLst>
              </p:cNvPr>
              <p:cNvSpPr txBox="1"/>
              <p:nvPr/>
            </p:nvSpPr>
            <p:spPr>
              <a:xfrm>
                <a:off x="3967017" y="5531823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.02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5BEB80C-1B21-894F-BA5F-7CE211184C24}"/>
                  </a:ext>
                </a:extLst>
              </p:cNvPr>
              <p:cNvSpPr txBox="1"/>
              <p:nvPr/>
            </p:nvSpPr>
            <p:spPr>
              <a:xfrm>
                <a:off x="3971638" y="5269696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.05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B611796-7BBC-9A44-8A89-B7E48D877174}"/>
                </a:ext>
              </a:extLst>
            </p:cNvPr>
            <p:cNvSpPr txBox="1"/>
            <p:nvPr/>
          </p:nvSpPr>
          <p:spPr>
            <a:xfrm rot="16200000">
              <a:off x="4905720" y="6780885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A520B35-5DDE-C641-9DE5-432CCCDF0CEF}"/>
              </a:ext>
            </a:extLst>
          </p:cNvPr>
          <p:cNvGrpSpPr/>
          <p:nvPr/>
        </p:nvGrpSpPr>
        <p:grpSpPr>
          <a:xfrm>
            <a:off x="2706419" y="5155562"/>
            <a:ext cx="1076092" cy="1192386"/>
            <a:chOff x="5053648" y="5044339"/>
            <a:chExt cx="1076092" cy="11923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668BE31-A530-3C43-A660-9D48F3856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625" t="9887"/>
            <a:stretch/>
          </p:blipFill>
          <p:spPr>
            <a:xfrm>
              <a:off x="5366322" y="5245100"/>
              <a:ext cx="763418" cy="99162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B5C69E-AC8A-5341-9556-EB6824EA745B}"/>
                </a:ext>
              </a:extLst>
            </p:cNvPr>
            <p:cNvSpPr txBox="1"/>
            <p:nvPr/>
          </p:nvSpPr>
          <p:spPr>
            <a:xfrm>
              <a:off x="5348003" y="5044339"/>
              <a:ext cx="75212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DSM (IV) Cat.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1C36B28-408B-A048-82FF-B63975762E18}"/>
                </a:ext>
              </a:extLst>
            </p:cNvPr>
            <p:cNvGrpSpPr/>
            <p:nvPr/>
          </p:nvGrpSpPr>
          <p:grpSpPr>
            <a:xfrm>
              <a:off x="5120171" y="5243035"/>
              <a:ext cx="320922" cy="818859"/>
              <a:chOff x="3917546" y="5267276"/>
              <a:chExt cx="320922" cy="818859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7F8F121-408D-7C47-B72E-E449027641F4}"/>
                  </a:ext>
                </a:extLst>
              </p:cNvPr>
              <p:cNvSpPr txBox="1"/>
              <p:nvPr/>
            </p:nvSpPr>
            <p:spPr>
              <a:xfrm>
                <a:off x="3929084" y="5901469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-.02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DBF35F-482E-F54D-B9F4-62E163F6A251}"/>
                  </a:ext>
                </a:extLst>
              </p:cNvPr>
              <p:cNvSpPr txBox="1"/>
              <p:nvPr/>
            </p:nvSpPr>
            <p:spPr>
              <a:xfrm>
                <a:off x="3917546" y="5626301"/>
                <a:ext cx="32092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0.04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A57EB9A-79DB-1B42-B07B-70ABF4A6D075}"/>
                  </a:ext>
                </a:extLst>
              </p:cNvPr>
              <p:cNvSpPr txBox="1"/>
              <p:nvPr/>
            </p:nvSpPr>
            <p:spPr>
              <a:xfrm>
                <a:off x="3946243" y="5443625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.08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E6C0D4E-A68B-9F4F-8104-66E694AB90B0}"/>
                  </a:ext>
                </a:extLst>
              </p:cNvPr>
              <p:cNvSpPr txBox="1"/>
              <p:nvPr/>
            </p:nvSpPr>
            <p:spPr>
              <a:xfrm>
                <a:off x="3940469" y="5267276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.12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B0DF2E6-FB18-7E4A-B150-2A3163F8DC28}"/>
                  </a:ext>
                </a:extLst>
              </p:cNvPr>
              <p:cNvSpPr txBox="1"/>
              <p:nvPr/>
            </p:nvSpPr>
            <p:spPr>
              <a:xfrm>
                <a:off x="4006759" y="5801178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FF50F1C-FE9C-C246-9A82-5B57F541996D}"/>
                </a:ext>
              </a:extLst>
            </p:cNvPr>
            <p:cNvSpPr txBox="1"/>
            <p:nvPr/>
          </p:nvSpPr>
          <p:spPr>
            <a:xfrm rot="16200000">
              <a:off x="4858883" y="5536542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42FA03D-13F9-A04C-B4C8-0DBBC1A0106D}"/>
              </a:ext>
            </a:extLst>
          </p:cNvPr>
          <p:cNvGrpSpPr/>
          <p:nvPr/>
        </p:nvGrpSpPr>
        <p:grpSpPr>
          <a:xfrm>
            <a:off x="1489731" y="5138210"/>
            <a:ext cx="1088214" cy="1219913"/>
            <a:chOff x="3844706" y="5029656"/>
            <a:chExt cx="1088214" cy="12199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B9FB06-838B-674A-9657-7CFCC21FD9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8719" t="11027"/>
            <a:stretch/>
          </p:blipFill>
          <p:spPr>
            <a:xfrm>
              <a:off x="4148528" y="5270500"/>
              <a:ext cx="784392" cy="97906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663DD7-6C6C-2F46-B7BF-AD79BAA19022}"/>
                </a:ext>
              </a:extLst>
            </p:cNvPr>
            <p:cNvSpPr txBox="1"/>
            <p:nvPr/>
          </p:nvSpPr>
          <p:spPr>
            <a:xfrm>
              <a:off x="4204049" y="5029656"/>
              <a:ext cx="5998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Genotype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094A0BD-FACD-9E49-87FD-D078FE6781CD}"/>
                </a:ext>
              </a:extLst>
            </p:cNvPr>
            <p:cNvGrpSpPr/>
            <p:nvPr/>
          </p:nvGrpSpPr>
          <p:grpSpPr>
            <a:xfrm>
              <a:off x="3917546" y="5267276"/>
              <a:ext cx="320922" cy="818859"/>
              <a:chOff x="3917546" y="5267276"/>
              <a:chExt cx="320922" cy="818859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13879E9-3D38-4045-BDBA-747A9A9F6086}"/>
                  </a:ext>
                </a:extLst>
              </p:cNvPr>
              <p:cNvSpPr txBox="1"/>
              <p:nvPr/>
            </p:nvSpPr>
            <p:spPr>
              <a:xfrm>
                <a:off x="3929084" y="5901469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-.02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5F6FA12-7F42-F84B-922D-B39C4CA71183}"/>
                  </a:ext>
                </a:extLst>
              </p:cNvPr>
              <p:cNvSpPr txBox="1"/>
              <p:nvPr/>
            </p:nvSpPr>
            <p:spPr>
              <a:xfrm>
                <a:off x="3917546" y="5626301"/>
                <a:ext cx="32092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0.04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0D722CC-2C74-0B4C-97C1-3551AE049FF0}"/>
                  </a:ext>
                </a:extLst>
              </p:cNvPr>
              <p:cNvSpPr txBox="1"/>
              <p:nvPr/>
            </p:nvSpPr>
            <p:spPr>
              <a:xfrm>
                <a:off x="3946243" y="5443625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.08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EFCFDC2-0481-2143-ABB8-A56A4162A608}"/>
                  </a:ext>
                </a:extLst>
              </p:cNvPr>
              <p:cNvSpPr txBox="1"/>
              <p:nvPr/>
            </p:nvSpPr>
            <p:spPr>
              <a:xfrm>
                <a:off x="3940469" y="5267276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.12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E79B0A7-424B-8945-B0C0-35D1A6C16C3B}"/>
                  </a:ext>
                </a:extLst>
              </p:cNvPr>
              <p:cNvSpPr txBox="1"/>
              <p:nvPr/>
            </p:nvSpPr>
            <p:spPr>
              <a:xfrm>
                <a:off x="4006759" y="5801178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F719C6-FB4B-554B-A4B0-12DE809C3155}"/>
                </a:ext>
              </a:extLst>
            </p:cNvPr>
            <p:cNvSpPr txBox="1"/>
            <p:nvPr/>
          </p:nvSpPr>
          <p:spPr>
            <a:xfrm rot="16200000">
              <a:off x="3649941" y="5606413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B209358-11AA-B048-BA9C-9CC0166AF324}"/>
              </a:ext>
            </a:extLst>
          </p:cNvPr>
          <p:cNvGrpSpPr/>
          <p:nvPr/>
        </p:nvGrpSpPr>
        <p:grpSpPr>
          <a:xfrm>
            <a:off x="1501070" y="2556416"/>
            <a:ext cx="1073900" cy="1167084"/>
            <a:chOff x="3934008" y="2539214"/>
            <a:chExt cx="1073900" cy="116708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68CB729-195C-6E4B-9D93-CDF8EB8AC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9397" t="11116"/>
            <a:stretch/>
          </p:blipFill>
          <p:spPr>
            <a:xfrm>
              <a:off x="4230973" y="2728210"/>
              <a:ext cx="776935" cy="97808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B5A775-5508-DA41-84DD-914013FC5CC9}"/>
                </a:ext>
              </a:extLst>
            </p:cNvPr>
            <p:cNvSpPr txBox="1"/>
            <p:nvPr/>
          </p:nvSpPr>
          <p:spPr>
            <a:xfrm>
              <a:off x="4216253" y="2539214"/>
              <a:ext cx="6527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ADOS total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2B6BBB1-579F-C94C-9091-1B7E337CC964}"/>
                </a:ext>
              </a:extLst>
            </p:cNvPr>
            <p:cNvGrpSpPr/>
            <p:nvPr/>
          </p:nvGrpSpPr>
          <p:grpSpPr>
            <a:xfrm>
              <a:off x="4012014" y="2791465"/>
              <a:ext cx="306494" cy="803464"/>
              <a:chOff x="4012014" y="2791465"/>
              <a:chExt cx="306494" cy="803464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3099FC1-2F4C-B548-B99C-47C0CE7B51FA}"/>
                  </a:ext>
                </a:extLst>
              </p:cNvPr>
              <p:cNvSpPr txBox="1"/>
              <p:nvPr/>
            </p:nvSpPr>
            <p:spPr>
              <a:xfrm>
                <a:off x="4012014" y="3410263"/>
                <a:ext cx="30649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-.04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6AC229-12FE-634A-B952-4A6C20A19B7F}"/>
                  </a:ext>
                </a:extLst>
              </p:cNvPr>
              <p:cNvSpPr txBox="1"/>
              <p:nvPr/>
            </p:nvSpPr>
            <p:spPr>
              <a:xfrm>
                <a:off x="4013616" y="3256771"/>
                <a:ext cx="30489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-.02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E00909-3B6B-3A41-984C-43C00C2EFA6B}"/>
                  </a:ext>
                </a:extLst>
              </p:cNvPr>
              <p:cNvSpPr txBox="1"/>
              <p:nvPr/>
            </p:nvSpPr>
            <p:spPr>
              <a:xfrm>
                <a:off x="4095370" y="3102389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3D49A3-756D-4B4C-9A61-689DBAD569AC}"/>
                  </a:ext>
                </a:extLst>
              </p:cNvPr>
              <p:cNvSpPr txBox="1"/>
              <p:nvPr/>
            </p:nvSpPr>
            <p:spPr>
              <a:xfrm>
                <a:off x="4036058" y="2943397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.02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878982E-6CB2-E744-8FFC-DF5EBF0DE114}"/>
                  </a:ext>
                </a:extLst>
              </p:cNvPr>
              <p:cNvSpPr txBox="1"/>
              <p:nvPr/>
            </p:nvSpPr>
            <p:spPr>
              <a:xfrm>
                <a:off x="4036058" y="2791465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.04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706D84F-E818-9B42-9530-D35B16B98835}"/>
                </a:ext>
              </a:extLst>
            </p:cNvPr>
            <p:cNvSpPr txBox="1"/>
            <p:nvPr/>
          </p:nvSpPr>
          <p:spPr>
            <a:xfrm rot="16200000">
              <a:off x="3739243" y="3056878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3422042-B189-AB42-A587-5EA50E9839E6}"/>
              </a:ext>
            </a:extLst>
          </p:cNvPr>
          <p:cNvGrpSpPr/>
          <p:nvPr/>
        </p:nvGrpSpPr>
        <p:grpSpPr>
          <a:xfrm>
            <a:off x="2736605" y="2540374"/>
            <a:ext cx="1047670" cy="1174824"/>
            <a:chOff x="5169543" y="2539214"/>
            <a:chExt cx="1047670" cy="117482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2E12F1-60D1-9843-BFE4-E50E4E2FEF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501" t="9290"/>
            <a:stretch/>
          </p:blipFill>
          <p:spPr>
            <a:xfrm>
              <a:off x="5441430" y="2715846"/>
              <a:ext cx="775783" cy="99819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03ED46-9D4E-6A45-96D6-56E355521122}"/>
                </a:ext>
              </a:extLst>
            </p:cNvPr>
            <p:cNvSpPr txBox="1"/>
            <p:nvPr/>
          </p:nvSpPr>
          <p:spPr>
            <a:xfrm>
              <a:off x="5395160" y="2539214"/>
              <a:ext cx="7521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DSM (IV) Cat.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1383ACA-9494-6446-B0AF-538C64941798}"/>
                </a:ext>
              </a:extLst>
            </p:cNvPr>
            <p:cNvGrpSpPr/>
            <p:nvPr/>
          </p:nvGrpSpPr>
          <p:grpSpPr>
            <a:xfrm>
              <a:off x="5219718" y="2764638"/>
              <a:ext cx="304892" cy="828943"/>
              <a:chOff x="5219718" y="2764638"/>
              <a:chExt cx="304892" cy="828943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F21A6EF-2F6B-7F48-9F3B-1D8A8B62BE85}"/>
                  </a:ext>
                </a:extLst>
              </p:cNvPr>
              <p:cNvSpPr txBox="1"/>
              <p:nvPr/>
            </p:nvSpPr>
            <p:spPr>
              <a:xfrm>
                <a:off x="5219718" y="3408915"/>
                <a:ext cx="30489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-.02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966A2D-7537-8242-8EF9-F0DD684BBF06}"/>
                  </a:ext>
                </a:extLst>
              </p:cNvPr>
              <p:cNvSpPr txBox="1"/>
              <p:nvPr/>
            </p:nvSpPr>
            <p:spPr>
              <a:xfrm>
                <a:off x="5242160" y="3197718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.02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49A7150-6282-1F4F-91B4-CD8C732C3E6B}"/>
                  </a:ext>
                </a:extLst>
              </p:cNvPr>
              <p:cNvSpPr txBox="1"/>
              <p:nvPr/>
            </p:nvSpPr>
            <p:spPr>
              <a:xfrm>
                <a:off x="5280632" y="2764638"/>
                <a:ext cx="24397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FBD340D-C629-424D-BFC3-2D6F661A2D21}"/>
                  </a:ext>
                </a:extLst>
              </p:cNvPr>
              <p:cNvSpPr txBox="1"/>
              <p:nvPr/>
            </p:nvSpPr>
            <p:spPr>
              <a:xfrm>
                <a:off x="5242160" y="2978321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.06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2D5F5D0-80F7-BD4F-AB0C-83A0967CAC9C}"/>
                </a:ext>
              </a:extLst>
            </p:cNvPr>
            <p:cNvSpPr txBox="1"/>
            <p:nvPr/>
          </p:nvSpPr>
          <p:spPr>
            <a:xfrm rot="16200000">
              <a:off x="4974778" y="3037864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5C76423-2DF8-6842-AF15-EB6822D52DE5}"/>
              </a:ext>
            </a:extLst>
          </p:cNvPr>
          <p:cNvGrpSpPr/>
          <p:nvPr/>
        </p:nvGrpSpPr>
        <p:grpSpPr>
          <a:xfrm>
            <a:off x="2715193" y="3681676"/>
            <a:ext cx="1069083" cy="1181474"/>
            <a:chOff x="5148131" y="3656453"/>
            <a:chExt cx="1069083" cy="11814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580487-5094-7E4F-B795-E4267984D3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9501" t="11019"/>
            <a:stretch/>
          </p:blipFill>
          <p:spPr>
            <a:xfrm>
              <a:off x="5441430" y="3858761"/>
              <a:ext cx="775784" cy="97916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E2C22A-6BBF-F946-9BD8-BAF5A4AA1961}"/>
                </a:ext>
              </a:extLst>
            </p:cNvPr>
            <p:cNvSpPr txBox="1"/>
            <p:nvPr/>
          </p:nvSpPr>
          <p:spPr>
            <a:xfrm>
              <a:off x="5570485" y="3656453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Gender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413321-7CE8-4B4C-A217-C0C548982B18}"/>
                </a:ext>
              </a:extLst>
            </p:cNvPr>
            <p:cNvSpPr txBox="1"/>
            <p:nvPr/>
          </p:nvSpPr>
          <p:spPr>
            <a:xfrm>
              <a:off x="5192818" y="4499524"/>
              <a:ext cx="30649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-.04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702C470-AA70-8640-9F45-5F863896BCA8}"/>
                </a:ext>
              </a:extLst>
            </p:cNvPr>
            <p:cNvSpPr txBox="1"/>
            <p:nvPr/>
          </p:nvSpPr>
          <p:spPr>
            <a:xfrm>
              <a:off x="5276175" y="4292682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EF76BF0-65B0-C242-A220-10949C526B5E}"/>
                </a:ext>
              </a:extLst>
            </p:cNvPr>
            <p:cNvSpPr txBox="1"/>
            <p:nvPr/>
          </p:nvSpPr>
          <p:spPr>
            <a:xfrm>
              <a:off x="5239223" y="4061993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.04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30F6B58-582C-AE43-B084-19E7D0E2B75B}"/>
                </a:ext>
              </a:extLst>
            </p:cNvPr>
            <p:cNvSpPr txBox="1"/>
            <p:nvPr/>
          </p:nvSpPr>
          <p:spPr>
            <a:xfrm>
              <a:off x="5231525" y="3838098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.08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87D7E7B-7C82-DE44-8D90-ACA004F5E75D}"/>
                </a:ext>
              </a:extLst>
            </p:cNvPr>
            <p:cNvSpPr txBox="1"/>
            <p:nvPr/>
          </p:nvSpPr>
          <p:spPr>
            <a:xfrm rot="16200000">
              <a:off x="4953366" y="4168510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0899164-8D35-4F48-8E84-D39EBB1D669B}"/>
              </a:ext>
            </a:extLst>
          </p:cNvPr>
          <p:cNvCxnSpPr>
            <a:cxnSpLocks/>
          </p:cNvCxnSpPr>
          <p:nvPr/>
        </p:nvCxnSpPr>
        <p:spPr>
          <a:xfrm>
            <a:off x="-60324" y="9462050"/>
            <a:ext cx="6317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FDCAC23-7EE0-514A-9E54-64200E19F601}"/>
              </a:ext>
            </a:extLst>
          </p:cNvPr>
          <p:cNvGrpSpPr/>
          <p:nvPr/>
        </p:nvGrpSpPr>
        <p:grpSpPr>
          <a:xfrm>
            <a:off x="209074" y="2158084"/>
            <a:ext cx="3485252" cy="276999"/>
            <a:chOff x="677364" y="-977862"/>
            <a:chExt cx="3485252" cy="276999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52E61E5-54B4-6447-BCCA-C49FEC473299}"/>
                </a:ext>
              </a:extLst>
            </p:cNvPr>
            <p:cNvSpPr txBox="1"/>
            <p:nvPr/>
          </p:nvSpPr>
          <p:spPr>
            <a:xfrm>
              <a:off x="1752403" y="-977862"/>
              <a:ext cx="1335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RSA results: ABIDE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1C43D7B-DDFA-5547-95A8-FF7A3E4527B3}"/>
                </a:ext>
              </a:extLst>
            </p:cNvPr>
            <p:cNvCxnSpPr>
              <a:cxnSpLocks/>
            </p:cNvCxnSpPr>
            <p:nvPr/>
          </p:nvCxnSpPr>
          <p:spPr>
            <a:xfrm>
              <a:off x="677364" y="-700863"/>
              <a:ext cx="34852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939F3EA-3927-1F43-89BD-42E4C21CB68D}"/>
              </a:ext>
            </a:extLst>
          </p:cNvPr>
          <p:cNvGrpSpPr/>
          <p:nvPr/>
        </p:nvGrpSpPr>
        <p:grpSpPr>
          <a:xfrm>
            <a:off x="211379" y="4871338"/>
            <a:ext cx="3485252" cy="251760"/>
            <a:chOff x="1344951" y="887476"/>
            <a:chExt cx="3485252" cy="30462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4CEB806-786C-F84E-9005-1219C10C73C7}"/>
                </a:ext>
              </a:extLst>
            </p:cNvPr>
            <p:cNvSpPr txBox="1"/>
            <p:nvPr/>
          </p:nvSpPr>
          <p:spPr>
            <a:xfrm>
              <a:off x="2439413" y="887476"/>
              <a:ext cx="12976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RSA results: SFARI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0EB3E15-4286-5A4A-9564-23F698172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44951" y="1192105"/>
              <a:ext cx="34852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44C23FD-DE78-954C-9A25-A0A5B27670E9}"/>
              </a:ext>
            </a:extLst>
          </p:cNvPr>
          <p:cNvCxnSpPr>
            <a:cxnSpLocks/>
          </p:cNvCxnSpPr>
          <p:nvPr/>
        </p:nvCxnSpPr>
        <p:spPr>
          <a:xfrm flipH="1">
            <a:off x="3880061" y="3044848"/>
            <a:ext cx="0" cy="4348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D85A313-99C3-4443-B484-520FEABAF1B5}"/>
              </a:ext>
            </a:extLst>
          </p:cNvPr>
          <p:cNvSpPr txBox="1"/>
          <p:nvPr/>
        </p:nvSpPr>
        <p:spPr>
          <a:xfrm>
            <a:off x="4604432" y="2167514"/>
            <a:ext cx="1335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Optimal clustering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5A6B780-1FD7-324F-B7D0-257188A16FD4}"/>
              </a:ext>
            </a:extLst>
          </p:cNvPr>
          <p:cNvCxnSpPr>
            <a:cxnSpLocks/>
          </p:cNvCxnSpPr>
          <p:nvPr/>
        </p:nvCxnSpPr>
        <p:spPr>
          <a:xfrm>
            <a:off x="3949000" y="2435083"/>
            <a:ext cx="2586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C5D6247-63AB-1646-A5FA-B13EADFA8741}"/>
              </a:ext>
            </a:extLst>
          </p:cNvPr>
          <p:cNvGrpSpPr/>
          <p:nvPr/>
        </p:nvGrpSpPr>
        <p:grpSpPr>
          <a:xfrm>
            <a:off x="4604432" y="2575651"/>
            <a:ext cx="1462839" cy="215444"/>
            <a:chOff x="4816457" y="2607735"/>
            <a:chExt cx="1462839" cy="215444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F42E30B-2745-7746-ABA7-7D88D4FE424D}"/>
                </a:ext>
              </a:extLst>
            </p:cNvPr>
            <p:cNvCxnSpPr>
              <a:cxnSpLocks/>
            </p:cNvCxnSpPr>
            <p:nvPr/>
          </p:nvCxnSpPr>
          <p:spPr>
            <a:xfrm>
              <a:off x="4816457" y="2808667"/>
              <a:ext cx="14628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623F55D-9F43-5741-B5D2-881436C5DB7F}"/>
                </a:ext>
              </a:extLst>
            </p:cNvPr>
            <p:cNvSpPr txBox="1"/>
            <p:nvPr/>
          </p:nvSpPr>
          <p:spPr>
            <a:xfrm>
              <a:off x="5118320" y="2607735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Background space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00307C7F-6C4B-4B4B-941B-EF62E7E5787A}"/>
              </a:ext>
            </a:extLst>
          </p:cNvPr>
          <p:cNvSpPr txBox="1"/>
          <p:nvPr/>
        </p:nvSpPr>
        <p:spPr>
          <a:xfrm>
            <a:off x="4208964" y="2812788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Subject similarity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622A04C-359B-AB42-8ED6-AB167B5943F7}"/>
              </a:ext>
            </a:extLst>
          </p:cNvPr>
          <p:cNvSpPr txBox="1"/>
          <p:nvPr/>
        </p:nvSpPr>
        <p:spPr>
          <a:xfrm>
            <a:off x="5779052" y="2812788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Cluster fit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1035290-0D42-AC4E-AD87-0A3CD3A3A0C7}"/>
              </a:ext>
            </a:extLst>
          </p:cNvPr>
          <p:cNvGrpSpPr/>
          <p:nvPr/>
        </p:nvGrpSpPr>
        <p:grpSpPr>
          <a:xfrm>
            <a:off x="4691530" y="4251505"/>
            <a:ext cx="1462839" cy="215444"/>
            <a:chOff x="4968857" y="2767015"/>
            <a:chExt cx="1462839" cy="215444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AF9110B-46E7-9942-A74E-F96DECE37268}"/>
                </a:ext>
              </a:extLst>
            </p:cNvPr>
            <p:cNvCxnSpPr>
              <a:cxnSpLocks/>
            </p:cNvCxnSpPr>
            <p:nvPr/>
          </p:nvCxnSpPr>
          <p:spPr>
            <a:xfrm>
              <a:off x="4968857" y="2961067"/>
              <a:ext cx="14628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52BCAED-8837-2141-8684-509AE0F893A7}"/>
                </a:ext>
              </a:extLst>
            </p:cNvPr>
            <p:cNvSpPr txBox="1"/>
            <p:nvPr/>
          </p:nvSpPr>
          <p:spPr>
            <a:xfrm>
              <a:off x="5337465" y="2767015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Salient space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32D81BD-6482-E742-9B3E-A3E9D6F3DD31}"/>
              </a:ext>
            </a:extLst>
          </p:cNvPr>
          <p:cNvGrpSpPr/>
          <p:nvPr/>
        </p:nvGrpSpPr>
        <p:grpSpPr>
          <a:xfrm>
            <a:off x="4562895" y="5860999"/>
            <a:ext cx="1544390" cy="215444"/>
            <a:chOff x="4824007" y="6031100"/>
            <a:chExt cx="1544390" cy="215444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3914F85-171F-3A44-B719-604A4D4100E7}"/>
                </a:ext>
              </a:extLst>
            </p:cNvPr>
            <p:cNvCxnSpPr>
              <a:cxnSpLocks/>
            </p:cNvCxnSpPr>
            <p:nvPr/>
          </p:nvCxnSpPr>
          <p:spPr>
            <a:xfrm>
              <a:off x="4824007" y="6224728"/>
              <a:ext cx="14628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0C1796C-EF60-8B4A-A46C-42B45FE68042}"/>
                </a:ext>
              </a:extLst>
            </p:cNvPr>
            <p:cNvSpPr txBox="1"/>
            <p:nvPr/>
          </p:nvSpPr>
          <p:spPr>
            <a:xfrm>
              <a:off x="5335086" y="6031100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VAE  space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5193754C-8FEE-7044-A738-45DBCAF702E2}"/>
              </a:ext>
            </a:extLst>
          </p:cNvPr>
          <p:cNvSpPr txBox="1"/>
          <p:nvPr/>
        </p:nvSpPr>
        <p:spPr>
          <a:xfrm>
            <a:off x="5824689" y="4512856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Cluster fit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0D5A96-DAC9-3E47-B2D9-2B4D1FD98DCA}"/>
              </a:ext>
            </a:extLst>
          </p:cNvPr>
          <p:cNvSpPr txBox="1"/>
          <p:nvPr/>
        </p:nvSpPr>
        <p:spPr>
          <a:xfrm>
            <a:off x="4193357" y="4504786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Subject similarity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FCE5EE2-0726-6B48-BC3C-569949053B93}"/>
              </a:ext>
            </a:extLst>
          </p:cNvPr>
          <p:cNvSpPr txBox="1"/>
          <p:nvPr/>
        </p:nvSpPr>
        <p:spPr>
          <a:xfrm>
            <a:off x="4211504" y="6092436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Subject similarity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70F3871-F54A-174D-9E06-65CDE1B39084}"/>
              </a:ext>
            </a:extLst>
          </p:cNvPr>
          <p:cNvSpPr txBox="1"/>
          <p:nvPr/>
        </p:nvSpPr>
        <p:spPr>
          <a:xfrm>
            <a:off x="5809879" y="6043252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Cluster fit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FB53721-0556-AF42-A9CB-FB52931971B5}"/>
              </a:ext>
            </a:extLst>
          </p:cNvPr>
          <p:cNvGrpSpPr/>
          <p:nvPr/>
        </p:nvGrpSpPr>
        <p:grpSpPr>
          <a:xfrm>
            <a:off x="1508464" y="3680443"/>
            <a:ext cx="1087916" cy="1188292"/>
            <a:chOff x="3941402" y="3615115"/>
            <a:chExt cx="1087916" cy="1188292"/>
          </a:xfrm>
        </p:grpSpPr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114A17D4-87A2-A340-829E-2D619A961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28813" t="10307"/>
            <a:stretch/>
          </p:blipFill>
          <p:spPr>
            <a:xfrm>
              <a:off x="4245963" y="3816402"/>
              <a:ext cx="783355" cy="987005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ACDA977-7079-C443-9441-366A24E0C4F5}"/>
                </a:ext>
              </a:extLst>
            </p:cNvPr>
            <p:cNvSpPr txBox="1"/>
            <p:nvPr/>
          </p:nvSpPr>
          <p:spPr>
            <a:xfrm>
              <a:off x="4420982" y="3615115"/>
              <a:ext cx="41072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Age</a:t>
              </a:r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7F76E253-F675-194C-8934-529D90EC7703}"/>
                </a:ext>
              </a:extLst>
            </p:cNvPr>
            <p:cNvGrpSpPr/>
            <p:nvPr/>
          </p:nvGrpSpPr>
          <p:grpSpPr>
            <a:xfrm>
              <a:off x="4036058" y="3851280"/>
              <a:ext cx="282450" cy="808518"/>
              <a:chOff x="4036058" y="3851280"/>
              <a:chExt cx="282450" cy="808518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8DD9D9AA-FA8A-F245-9995-3D9E34338868}"/>
                  </a:ext>
                </a:extLst>
              </p:cNvPr>
              <p:cNvSpPr txBox="1"/>
              <p:nvPr/>
            </p:nvSpPr>
            <p:spPr>
              <a:xfrm>
                <a:off x="4095370" y="4475132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BD190B76-00F1-2043-B339-78771B968D74}"/>
                  </a:ext>
                </a:extLst>
              </p:cNvPr>
              <p:cNvSpPr txBox="1"/>
              <p:nvPr/>
            </p:nvSpPr>
            <p:spPr>
              <a:xfrm>
                <a:off x="4036058" y="4268290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.05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C76B1449-39DF-9A48-9D1E-961AADA5CC61}"/>
                  </a:ext>
                </a:extLst>
              </p:cNvPr>
              <p:cNvSpPr txBox="1"/>
              <p:nvPr/>
            </p:nvSpPr>
            <p:spPr>
              <a:xfrm>
                <a:off x="4074530" y="4052256"/>
                <a:ext cx="24397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A1D677E-AEEA-E642-B730-7E8268089293}"/>
                  </a:ext>
                </a:extLst>
              </p:cNvPr>
              <p:cNvSpPr txBox="1"/>
              <p:nvPr/>
            </p:nvSpPr>
            <p:spPr>
              <a:xfrm>
                <a:off x="4036058" y="3851280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.15</a:t>
                </a:r>
              </a:p>
            </p:txBody>
          </p:sp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2CEEB8E-7A0F-A048-9FBE-15000CC88F9C}"/>
                </a:ext>
              </a:extLst>
            </p:cNvPr>
            <p:cNvSpPr txBox="1"/>
            <p:nvPr/>
          </p:nvSpPr>
          <p:spPr>
            <a:xfrm rot="16200000">
              <a:off x="3746637" y="4182327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1564800-40DD-1D44-BE5A-461272B81681}"/>
              </a:ext>
            </a:extLst>
          </p:cNvPr>
          <p:cNvSpPr/>
          <p:nvPr/>
        </p:nvSpPr>
        <p:spPr>
          <a:xfrm>
            <a:off x="199638" y="2444512"/>
            <a:ext cx="52590" cy="220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B1C151C-2115-844F-8815-F0B81F492A82}"/>
              </a:ext>
            </a:extLst>
          </p:cNvPr>
          <p:cNvSpPr/>
          <p:nvPr/>
        </p:nvSpPr>
        <p:spPr>
          <a:xfrm>
            <a:off x="3267984" y="6496960"/>
            <a:ext cx="186514" cy="8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401102F-3C1C-7F4A-BCE5-0D1B6D3667D9}"/>
              </a:ext>
            </a:extLst>
          </p:cNvPr>
          <p:cNvSpPr/>
          <p:nvPr/>
        </p:nvSpPr>
        <p:spPr>
          <a:xfrm>
            <a:off x="3371473" y="3044848"/>
            <a:ext cx="188161" cy="16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D6EF99E8-F541-7647-B232-D52C73675E2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9431"/>
          <a:stretch/>
        </p:blipFill>
        <p:spPr>
          <a:xfrm>
            <a:off x="5293608" y="4652988"/>
            <a:ext cx="1221926" cy="1260780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CC4EEB63-DEA9-9644-A4F3-A3F97347AE3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0964"/>
          <a:stretch/>
        </p:blipFill>
        <p:spPr>
          <a:xfrm>
            <a:off x="5266290" y="6230231"/>
            <a:ext cx="1346889" cy="1366190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B96B3B33-9425-6644-8C82-2DFB26CD858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0791"/>
          <a:stretch/>
        </p:blipFill>
        <p:spPr>
          <a:xfrm>
            <a:off x="5289148" y="2990954"/>
            <a:ext cx="1221927" cy="1241854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CE475025-8809-F04C-B159-97B4CAAB9E8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6825" t="11004" r="64524"/>
          <a:stretch/>
        </p:blipFill>
        <p:spPr>
          <a:xfrm>
            <a:off x="3960889" y="3007440"/>
            <a:ext cx="1153872" cy="1194748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89206D70-DE11-284A-B6BB-ADBAC14A3D2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5119" t="11941" r="36975"/>
          <a:stretch/>
        </p:blipFill>
        <p:spPr>
          <a:xfrm>
            <a:off x="3979422" y="4692297"/>
            <a:ext cx="1123902" cy="1182163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4CC1B6A7-1BC5-B341-B391-5C89358BF65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63478" t="11100" r="8616"/>
          <a:stretch/>
        </p:blipFill>
        <p:spPr>
          <a:xfrm>
            <a:off x="4003561" y="6289020"/>
            <a:ext cx="1123903" cy="1193459"/>
          </a:xfrm>
          <a:prstGeom prst="rect">
            <a:avLst/>
          </a:prstGeom>
        </p:spPr>
      </p:pic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9B94440-54B0-234E-9C4E-520AA8517E01}"/>
              </a:ext>
            </a:extLst>
          </p:cNvPr>
          <p:cNvCxnSpPr>
            <a:cxnSpLocks/>
          </p:cNvCxnSpPr>
          <p:nvPr/>
        </p:nvCxnSpPr>
        <p:spPr>
          <a:xfrm>
            <a:off x="7132455" y="1374298"/>
            <a:ext cx="0" cy="795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30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1481</TotalTime>
  <Words>1144</Words>
  <Application>Microsoft Macintosh PowerPoint</Application>
  <PresentationFormat>A4 Paper (210x297 mm)</PresentationFormat>
  <Paragraphs>474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Aidas Aglinskas</dc:creator>
  <cp:lastModifiedBy>Aidas Aglinskas</cp:lastModifiedBy>
  <cp:revision>35</cp:revision>
  <cp:lastPrinted>2021-06-13T14:26:22Z</cp:lastPrinted>
  <dcterms:created xsi:type="dcterms:W3CDTF">2021-04-09T13:40:54Z</dcterms:created>
  <dcterms:modified xsi:type="dcterms:W3CDTF">2021-06-13T14:33:21Z</dcterms:modified>
</cp:coreProperties>
</file>