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60" r:id="rId4"/>
    <p:sldId id="261" r:id="rId5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05"/>
    <p:restoredTop sz="97026"/>
  </p:normalViewPr>
  <p:slideViewPr>
    <p:cSldViewPr snapToGrid="0" snapToObjects="1">
      <p:cViewPr varScale="1">
        <p:scale>
          <a:sx n="112" d="100"/>
          <a:sy n="112" d="100"/>
        </p:scale>
        <p:origin x="9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0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6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0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4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2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9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2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3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6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5BAF2-C848-1143-BC20-DA9C03FAA84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22AD8A-0E85-F047-AC0B-90EDB42008F8}"/>
              </a:ext>
            </a:extLst>
          </p:cNvPr>
          <p:cNvGrpSpPr/>
          <p:nvPr/>
        </p:nvGrpSpPr>
        <p:grpSpPr>
          <a:xfrm>
            <a:off x="206290" y="303586"/>
            <a:ext cx="5083915" cy="6122937"/>
            <a:chOff x="84964" y="176264"/>
            <a:chExt cx="5083915" cy="61229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EF216E-38FA-1B4A-932A-33E1DC2BA2AE}"/>
                </a:ext>
              </a:extLst>
            </p:cNvPr>
            <p:cNvSpPr/>
            <p:nvPr/>
          </p:nvSpPr>
          <p:spPr>
            <a:xfrm>
              <a:off x="203200" y="182837"/>
              <a:ext cx="4953000" cy="611636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593E465-45AE-334B-B451-28FD785D2D6E}"/>
                </a:ext>
              </a:extLst>
            </p:cNvPr>
            <p:cNvCxnSpPr>
              <a:cxnSpLocks/>
            </p:cNvCxnSpPr>
            <p:nvPr/>
          </p:nvCxnSpPr>
          <p:spPr>
            <a:xfrm>
              <a:off x="2650601" y="571743"/>
              <a:ext cx="0" cy="5481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D295DE8-D75A-6841-B2C5-31BCA3F47E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294" t="20100" r="51128" b="46188"/>
            <a:stretch/>
          </p:blipFill>
          <p:spPr>
            <a:xfrm>
              <a:off x="3302789" y="544433"/>
              <a:ext cx="1221619" cy="83999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5280E1-8348-E741-8D3B-9D06070BACAD}"/>
                </a:ext>
              </a:extLst>
            </p:cNvPr>
            <p:cNvSpPr txBox="1"/>
            <p:nvPr/>
          </p:nvSpPr>
          <p:spPr>
            <a:xfrm>
              <a:off x="661918" y="1847388"/>
              <a:ext cx="1906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Network Architecture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43FB0A8-0B62-2A4A-B0B6-B0714029F141}"/>
                </a:ext>
              </a:extLst>
            </p:cNvPr>
            <p:cNvGrpSpPr/>
            <p:nvPr/>
          </p:nvGrpSpPr>
          <p:grpSpPr>
            <a:xfrm>
              <a:off x="806289" y="2536930"/>
              <a:ext cx="1307070" cy="1388536"/>
              <a:chOff x="1600075" y="528173"/>
              <a:chExt cx="3127471" cy="3322399"/>
            </a:xfrm>
          </p:grpSpPr>
          <p:pic>
            <p:nvPicPr>
              <p:cNvPr id="272" name="Picture 271">
                <a:extLst>
                  <a:ext uri="{FF2B5EF4-FFF2-40B4-BE49-F238E27FC236}">
                    <a16:creationId xmlns:a16="http://schemas.microsoft.com/office/drawing/2014/main" id="{882DB3EA-F696-7841-BD3B-950E708687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4672" y="2356022"/>
                <a:ext cx="821725" cy="469557"/>
              </a:xfrm>
              <a:prstGeom prst="rect">
                <a:avLst/>
              </a:prstGeom>
            </p:spPr>
          </p:pic>
          <p:pic>
            <p:nvPicPr>
              <p:cNvPr id="273" name="Picture 272">
                <a:extLst>
                  <a:ext uri="{FF2B5EF4-FFF2-40B4-BE49-F238E27FC236}">
                    <a16:creationId xmlns:a16="http://schemas.microsoft.com/office/drawing/2014/main" id="{6AB9C6F3-9ED4-A644-902B-38DB035325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9932" y="2362200"/>
                <a:ext cx="876300" cy="508000"/>
              </a:xfrm>
              <a:prstGeom prst="rect">
                <a:avLst/>
              </a:prstGeom>
            </p:spPr>
          </p:pic>
          <p:grpSp>
            <p:nvGrpSpPr>
              <p:cNvPr id="274" name="Google Shape;144;p14">
                <a:extLst>
                  <a:ext uri="{FF2B5EF4-FFF2-40B4-BE49-F238E27FC236}">
                    <a16:creationId xmlns:a16="http://schemas.microsoft.com/office/drawing/2014/main" id="{7BC8D122-13E7-E740-9391-45560B001CC7}"/>
                  </a:ext>
                </a:extLst>
              </p:cNvPr>
              <p:cNvGrpSpPr/>
              <p:nvPr/>
            </p:nvGrpSpPr>
            <p:grpSpPr>
              <a:xfrm>
                <a:off x="1600075" y="528173"/>
                <a:ext cx="3127471" cy="3322399"/>
                <a:chOff x="2305975" y="983605"/>
                <a:chExt cx="2217250" cy="2288868"/>
              </a:xfrm>
            </p:grpSpPr>
            <p:grpSp>
              <p:nvGrpSpPr>
                <p:cNvPr id="275" name="Google Shape;147;p14">
                  <a:extLst>
                    <a:ext uri="{FF2B5EF4-FFF2-40B4-BE49-F238E27FC236}">
                      <a16:creationId xmlns:a16="http://schemas.microsoft.com/office/drawing/2014/main" id="{FB6EE801-C83B-054D-9BF7-558A138E351D}"/>
                    </a:ext>
                  </a:extLst>
                </p:cNvPr>
                <p:cNvGrpSpPr/>
                <p:nvPr/>
              </p:nvGrpSpPr>
              <p:grpSpPr>
                <a:xfrm rot="5400000">
                  <a:off x="2724345" y="897935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374" name="Google Shape;148;p14">
                    <a:extLst>
                      <a:ext uri="{FF2B5EF4-FFF2-40B4-BE49-F238E27FC236}">
                        <a16:creationId xmlns:a16="http://schemas.microsoft.com/office/drawing/2014/main" id="{7C408C9A-2638-6C49-828B-322078769925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Google Shape;149;p14">
                    <a:extLst>
                      <a:ext uri="{FF2B5EF4-FFF2-40B4-BE49-F238E27FC236}">
                        <a16:creationId xmlns:a16="http://schemas.microsoft.com/office/drawing/2014/main" id="{B6B6EE91-FF38-404B-9504-0C3B794645FB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6" name="Google Shape;150;p14">
                    <a:extLst>
                      <a:ext uri="{FF2B5EF4-FFF2-40B4-BE49-F238E27FC236}">
                        <a16:creationId xmlns:a16="http://schemas.microsoft.com/office/drawing/2014/main" id="{70AEFE93-EA51-9A4A-AB1D-1C424677D972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7" name="Google Shape;151;p14">
                    <a:extLst>
                      <a:ext uri="{FF2B5EF4-FFF2-40B4-BE49-F238E27FC236}">
                        <a16:creationId xmlns:a16="http://schemas.microsoft.com/office/drawing/2014/main" id="{ABC8196E-C962-C441-94ED-093227BAF038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6" name="Google Shape;152;p14">
                  <a:extLst>
                    <a:ext uri="{FF2B5EF4-FFF2-40B4-BE49-F238E27FC236}">
                      <a16:creationId xmlns:a16="http://schemas.microsoft.com/office/drawing/2014/main" id="{F62B784B-DC53-0E43-8335-F73F4D5FE526}"/>
                    </a:ext>
                  </a:extLst>
                </p:cNvPr>
                <p:cNvGrpSpPr/>
                <p:nvPr/>
              </p:nvGrpSpPr>
              <p:grpSpPr>
                <a:xfrm rot="5400000">
                  <a:off x="3285092" y="2347113"/>
                  <a:ext cx="238196" cy="1074933"/>
                  <a:chOff x="1332085" y="-1658091"/>
                  <a:chExt cx="288303" cy="1295099"/>
                </a:xfrm>
              </p:grpSpPr>
              <p:sp>
                <p:nvSpPr>
                  <p:cNvPr id="370" name="Google Shape;153;p14">
                    <a:extLst>
                      <a:ext uri="{FF2B5EF4-FFF2-40B4-BE49-F238E27FC236}">
                        <a16:creationId xmlns:a16="http://schemas.microsoft.com/office/drawing/2014/main" id="{81C8A7B6-E269-704E-ADAB-92FC99EF1BE5}"/>
                      </a:ext>
                    </a:extLst>
                  </p:cNvPr>
                  <p:cNvSpPr/>
                  <p:nvPr/>
                </p:nvSpPr>
                <p:spPr>
                  <a:xfrm>
                    <a:off x="1332088" y="-13202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" name="Google Shape;154;p14">
                    <a:extLst>
                      <a:ext uri="{FF2B5EF4-FFF2-40B4-BE49-F238E27FC236}">
                        <a16:creationId xmlns:a16="http://schemas.microsoft.com/office/drawing/2014/main" id="{BA7E71E2-85B2-5945-AF7D-C149FC4FB598}"/>
                      </a:ext>
                    </a:extLst>
                  </p:cNvPr>
                  <p:cNvSpPr/>
                  <p:nvPr/>
                </p:nvSpPr>
                <p:spPr>
                  <a:xfrm>
                    <a:off x="1332088" y="-9824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2" name="Google Shape;155;p14">
                    <a:extLst>
                      <a:ext uri="{FF2B5EF4-FFF2-40B4-BE49-F238E27FC236}">
                        <a16:creationId xmlns:a16="http://schemas.microsoft.com/office/drawing/2014/main" id="{087311DE-37C0-E349-B478-632EE7928AEC}"/>
                      </a:ext>
                    </a:extLst>
                  </p:cNvPr>
                  <p:cNvSpPr/>
                  <p:nvPr/>
                </p:nvSpPr>
                <p:spPr>
                  <a:xfrm>
                    <a:off x="1332088" y="-6446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3" name="Google Shape;156;p14">
                    <a:extLst>
                      <a:ext uri="{FF2B5EF4-FFF2-40B4-BE49-F238E27FC236}">
                        <a16:creationId xmlns:a16="http://schemas.microsoft.com/office/drawing/2014/main" id="{59900727-1E79-4649-A634-855594B5B35F}"/>
                      </a:ext>
                    </a:extLst>
                  </p:cNvPr>
                  <p:cNvSpPr/>
                  <p:nvPr/>
                </p:nvSpPr>
                <p:spPr>
                  <a:xfrm>
                    <a:off x="1332085" y="-1658091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7" name="Google Shape;157;p14">
                  <a:extLst>
                    <a:ext uri="{FF2B5EF4-FFF2-40B4-BE49-F238E27FC236}">
                      <a16:creationId xmlns:a16="http://schemas.microsoft.com/office/drawing/2014/main" id="{D50C0DF5-88DA-A14A-943B-DC0CBEC1E55C}"/>
                    </a:ext>
                  </a:extLst>
                </p:cNvPr>
                <p:cNvGrpSpPr/>
                <p:nvPr/>
              </p:nvGrpSpPr>
              <p:grpSpPr>
                <a:xfrm rot="5400000">
                  <a:off x="3866662" y="897935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366" name="Google Shape;158;p14">
                    <a:extLst>
                      <a:ext uri="{FF2B5EF4-FFF2-40B4-BE49-F238E27FC236}">
                        <a16:creationId xmlns:a16="http://schemas.microsoft.com/office/drawing/2014/main" id="{9B1C3F12-436D-BC4A-B6B1-5E3C33E2A223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159;p14">
                    <a:extLst>
                      <a:ext uri="{FF2B5EF4-FFF2-40B4-BE49-F238E27FC236}">
                        <a16:creationId xmlns:a16="http://schemas.microsoft.com/office/drawing/2014/main" id="{7C9E8A10-DB56-E64B-880C-5A44E35CE2E0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160;p14">
                    <a:extLst>
                      <a:ext uri="{FF2B5EF4-FFF2-40B4-BE49-F238E27FC236}">
                        <a16:creationId xmlns:a16="http://schemas.microsoft.com/office/drawing/2014/main" id="{A017C2F6-D709-EF46-A550-66A7C6B912E1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9" name="Google Shape;161;p14">
                    <a:extLst>
                      <a:ext uri="{FF2B5EF4-FFF2-40B4-BE49-F238E27FC236}">
                        <a16:creationId xmlns:a16="http://schemas.microsoft.com/office/drawing/2014/main" id="{C239761E-10CB-2346-A62F-D48CAC064418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278" name="Google Shape;162;p14">
                  <a:extLst>
                    <a:ext uri="{FF2B5EF4-FFF2-40B4-BE49-F238E27FC236}">
                      <a16:creationId xmlns:a16="http://schemas.microsoft.com/office/drawing/2014/main" id="{EE999C74-F2E9-CD44-8630-2C625AF9C14E}"/>
                    </a:ext>
                  </a:extLst>
                </p:cNvPr>
                <p:cNvGrpSpPr/>
                <p:nvPr/>
              </p:nvGrpSpPr>
              <p:grpSpPr>
                <a:xfrm rot="5400000">
                  <a:off x="3866662" y="1468709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362" name="Google Shape;163;p14">
                    <a:extLst>
                      <a:ext uri="{FF2B5EF4-FFF2-40B4-BE49-F238E27FC236}">
                        <a16:creationId xmlns:a16="http://schemas.microsoft.com/office/drawing/2014/main" id="{ACC6C998-A083-7541-ADF9-829018234A89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" name="Google Shape;164;p14">
                    <a:extLst>
                      <a:ext uri="{FF2B5EF4-FFF2-40B4-BE49-F238E27FC236}">
                        <a16:creationId xmlns:a16="http://schemas.microsoft.com/office/drawing/2014/main" id="{35BC1387-9801-AF44-83CE-D4696E461CFB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" name="Google Shape;165;p14">
                    <a:extLst>
                      <a:ext uri="{FF2B5EF4-FFF2-40B4-BE49-F238E27FC236}">
                        <a16:creationId xmlns:a16="http://schemas.microsoft.com/office/drawing/2014/main" id="{005A5624-EF8E-8D49-88DC-BB787C077BE4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5" name="Google Shape;166;p14">
                    <a:extLst>
                      <a:ext uri="{FF2B5EF4-FFF2-40B4-BE49-F238E27FC236}">
                        <a16:creationId xmlns:a16="http://schemas.microsoft.com/office/drawing/2014/main" id="{886C94F5-BDA6-E74A-917D-1F473C2EC3B7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9" name="Google Shape;170;p14">
                  <a:extLst>
                    <a:ext uri="{FF2B5EF4-FFF2-40B4-BE49-F238E27FC236}">
                      <a16:creationId xmlns:a16="http://schemas.microsoft.com/office/drawing/2014/main" id="{8033F7B6-A6DF-694D-9388-6576F26D4DF5}"/>
                    </a:ext>
                  </a:extLst>
                </p:cNvPr>
                <p:cNvGrpSpPr/>
                <p:nvPr/>
              </p:nvGrpSpPr>
              <p:grpSpPr>
                <a:xfrm rot="5400000">
                  <a:off x="2724345" y="1468709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358" name="Google Shape;171;p14">
                    <a:extLst>
                      <a:ext uri="{FF2B5EF4-FFF2-40B4-BE49-F238E27FC236}">
                        <a16:creationId xmlns:a16="http://schemas.microsoft.com/office/drawing/2014/main" id="{87287615-3BBE-3F45-B926-E276E514825C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" name="Google Shape;172;p14">
                    <a:extLst>
                      <a:ext uri="{FF2B5EF4-FFF2-40B4-BE49-F238E27FC236}">
                        <a16:creationId xmlns:a16="http://schemas.microsoft.com/office/drawing/2014/main" id="{11482341-75F0-974B-B8C7-40EAD8B481A8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" name="Google Shape;173;p14">
                    <a:extLst>
                      <a:ext uri="{FF2B5EF4-FFF2-40B4-BE49-F238E27FC236}">
                        <a16:creationId xmlns:a16="http://schemas.microsoft.com/office/drawing/2014/main" id="{3B1E6EED-4B93-3B48-90C7-4B1775E21E47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" name="Google Shape;174;p14">
                    <a:extLst>
                      <a:ext uri="{FF2B5EF4-FFF2-40B4-BE49-F238E27FC236}">
                        <a16:creationId xmlns:a16="http://schemas.microsoft.com/office/drawing/2014/main" id="{E20F7EFC-7C6B-1D4E-89A4-8B1F07C895A8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280" name="Google Shape;178;p14">
                  <a:extLst>
                    <a:ext uri="{FF2B5EF4-FFF2-40B4-BE49-F238E27FC236}">
                      <a16:creationId xmlns:a16="http://schemas.microsoft.com/office/drawing/2014/main" id="{D60116F9-41C2-0A4C-898F-5DBC79044A15}"/>
                    </a:ext>
                  </a:extLst>
                </p:cNvPr>
                <p:cNvCxnSpPr>
                  <a:cxnSpLocks/>
                  <a:stCxn id="376" idx="2"/>
                </p:cNvCxnSpPr>
                <p:nvPr/>
              </p:nvCxnSpPr>
              <p:spPr>
                <a:xfrm rot="10800000" flipH="1">
                  <a:off x="2422881" y="983605"/>
                  <a:ext cx="10428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1" name="Google Shape;179;p14">
                  <a:extLst>
                    <a:ext uri="{FF2B5EF4-FFF2-40B4-BE49-F238E27FC236}">
                      <a16:creationId xmlns:a16="http://schemas.microsoft.com/office/drawing/2014/main" id="{4AE47250-B9CB-2049-9983-6A2D2DA1592E}"/>
                    </a:ext>
                  </a:extLst>
                </p:cNvPr>
                <p:cNvCxnSpPr>
                  <a:cxnSpLocks/>
                  <a:stCxn id="375" idx="2"/>
                </p:cNvCxnSpPr>
                <p:nvPr/>
              </p:nvCxnSpPr>
              <p:spPr>
                <a:xfrm rot="10800000" flipH="1">
                  <a:off x="2703255" y="983605"/>
                  <a:ext cx="7623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2" name="Google Shape;180;p14">
                  <a:extLst>
                    <a:ext uri="{FF2B5EF4-FFF2-40B4-BE49-F238E27FC236}">
                      <a16:creationId xmlns:a16="http://schemas.microsoft.com/office/drawing/2014/main" id="{405E36C6-B0B6-2C49-9E4A-D6FFDC08F4F6}"/>
                    </a:ext>
                  </a:extLst>
                </p:cNvPr>
                <p:cNvCxnSpPr>
                  <a:cxnSpLocks/>
                  <a:stCxn id="374" idx="2"/>
                </p:cNvCxnSpPr>
                <p:nvPr/>
              </p:nvCxnSpPr>
              <p:spPr>
                <a:xfrm rot="10800000" flipH="1">
                  <a:off x="2983628" y="983605"/>
                  <a:ext cx="4821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3" name="Google Shape;181;p14">
                  <a:extLst>
                    <a:ext uri="{FF2B5EF4-FFF2-40B4-BE49-F238E27FC236}">
                      <a16:creationId xmlns:a16="http://schemas.microsoft.com/office/drawing/2014/main" id="{BB2DD83E-230E-EC44-96BF-98C78A80AD1F}"/>
                    </a:ext>
                  </a:extLst>
                </p:cNvPr>
                <p:cNvCxnSpPr>
                  <a:cxnSpLocks/>
                  <a:stCxn id="377" idx="2"/>
                </p:cNvCxnSpPr>
                <p:nvPr/>
              </p:nvCxnSpPr>
              <p:spPr>
                <a:xfrm rot="10800000" flipH="1">
                  <a:off x="3264003" y="983605"/>
                  <a:ext cx="2016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4" name="Google Shape;182;p14">
                  <a:extLst>
                    <a:ext uri="{FF2B5EF4-FFF2-40B4-BE49-F238E27FC236}">
                      <a16:creationId xmlns:a16="http://schemas.microsoft.com/office/drawing/2014/main" id="{BC931706-5B1C-2543-8B13-E1580315F31B}"/>
                    </a:ext>
                  </a:extLst>
                </p:cNvPr>
                <p:cNvCxnSpPr>
                  <a:cxnSpLocks/>
                  <a:stCxn id="368" idx="2"/>
                </p:cNvCxnSpPr>
                <p:nvPr/>
              </p:nvCxnSpPr>
              <p:spPr>
                <a:xfrm rot="10800000">
                  <a:off x="3465598" y="983605"/>
                  <a:ext cx="996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5" name="Google Shape;183;p14">
                  <a:extLst>
                    <a:ext uri="{FF2B5EF4-FFF2-40B4-BE49-F238E27FC236}">
                      <a16:creationId xmlns:a16="http://schemas.microsoft.com/office/drawing/2014/main" id="{C2402142-5724-CE4E-80BE-67176A36A98C}"/>
                    </a:ext>
                  </a:extLst>
                </p:cNvPr>
                <p:cNvCxnSpPr>
                  <a:cxnSpLocks/>
                  <a:stCxn id="367" idx="2"/>
                </p:cNvCxnSpPr>
                <p:nvPr/>
              </p:nvCxnSpPr>
              <p:spPr>
                <a:xfrm rot="10800000">
                  <a:off x="3465771" y="983605"/>
                  <a:ext cx="3798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6" name="Google Shape;184;p14">
                  <a:extLst>
                    <a:ext uri="{FF2B5EF4-FFF2-40B4-BE49-F238E27FC236}">
                      <a16:creationId xmlns:a16="http://schemas.microsoft.com/office/drawing/2014/main" id="{7D0CC171-6E1D-B641-B301-05856A93384C}"/>
                    </a:ext>
                  </a:extLst>
                </p:cNvPr>
                <p:cNvCxnSpPr>
                  <a:cxnSpLocks/>
                  <a:stCxn id="366" idx="2"/>
                </p:cNvCxnSpPr>
                <p:nvPr/>
              </p:nvCxnSpPr>
              <p:spPr>
                <a:xfrm rot="10800000">
                  <a:off x="3465646" y="983605"/>
                  <a:ext cx="6603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185;p14">
                  <a:extLst>
                    <a:ext uri="{FF2B5EF4-FFF2-40B4-BE49-F238E27FC236}">
                      <a16:creationId xmlns:a16="http://schemas.microsoft.com/office/drawing/2014/main" id="{A73EE0B1-9E75-B94F-B813-A6CD4AC01F5D}"/>
                    </a:ext>
                  </a:extLst>
                </p:cNvPr>
                <p:cNvCxnSpPr>
                  <a:cxnSpLocks/>
                  <a:stCxn id="369" idx="2"/>
                </p:cNvCxnSpPr>
                <p:nvPr/>
              </p:nvCxnSpPr>
              <p:spPr>
                <a:xfrm rot="10800000">
                  <a:off x="3465820" y="983605"/>
                  <a:ext cx="94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8" name="Google Shape;186;p14">
                  <a:extLst>
                    <a:ext uri="{FF2B5EF4-FFF2-40B4-BE49-F238E27FC236}">
                      <a16:creationId xmlns:a16="http://schemas.microsoft.com/office/drawing/2014/main" id="{8C1964A7-759A-664D-834D-4589CE745A5B}"/>
                    </a:ext>
                  </a:extLst>
                </p:cNvPr>
                <p:cNvCxnSpPr>
                  <a:stCxn id="360" idx="2"/>
                  <a:endCxn id="360" idx="2"/>
                </p:cNvCxnSpPr>
                <p:nvPr/>
              </p:nvCxnSpPr>
              <p:spPr>
                <a:xfrm>
                  <a:off x="2422881" y="1887079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9" name="Google Shape;187;p14">
                  <a:extLst>
                    <a:ext uri="{FF2B5EF4-FFF2-40B4-BE49-F238E27FC236}">
                      <a16:creationId xmlns:a16="http://schemas.microsoft.com/office/drawing/2014/main" id="{3A00D515-8E6A-944F-BBB3-061C8E8A791C}"/>
                    </a:ext>
                  </a:extLst>
                </p:cNvPr>
                <p:cNvCxnSpPr>
                  <a:stCxn id="376" idx="6"/>
                  <a:endCxn id="360" idx="2"/>
                </p:cNvCxnSpPr>
                <p:nvPr/>
              </p:nvCxnSpPr>
              <p:spPr>
                <a:xfrm>
                  <a:off x="2422881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188;p14">
                  <a:extLst>
                    <a:ext uri="{FF2B5EF4-FFF2-40B4-BE49-F238E27FC236}">
                      <a16:creationId xmlns:a16="http://schemas.microsoft.com/office/drawing/2014/main" id="{7751BEAE-3572-7947-99B5-93BDFFE3AC35}"/>
                    </a:ext>
                  </a:extLst>
                </p:cNvPr>
                <p:cNvCxnSpPr>
                  <a:stCxn id="376" idx="6"/>
                  <a:endCxn id="359" idx="2"/>
                </p:cNvCxnSpPr>
                <p:nvPr/>
              </p:nvCxnSpPr>
              <p:spPr>
                <a:xfrm>
                  <a:off x="2422881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1" name="Google Shape;189;p14">
                  <a:extLst>
                    <a:ext uri="{FF2B5EF4-FFF2-40B4-BE49-F238E27FC236}">
                      <a16:creationId xmlns:a16="http://schemas.microsoft.com/office/drawing/2014/main" id="{C13A4839-2392-A048-B102-B7D54A303D05}"/>
                    </a:ext>
                  </a:extLst>
                </p:cNvPr>
                <p:cNvCxnSpPr>
                  <a:stCxn id="376" idx="6"/>
                  <a:endCxn id="358" idx="2"/>
                </p:cNvCxnSpPr>
                <p:nvPr/>
              </p:nvCxnSpPr>
              <p:spPr>
                <a:xfrm>
                  <a:off x="2422881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2" name="Google Shape;190;p14">
                  <a:extLst>
                    <a:ext uri="{FF2B5EF4-FFF2-40B4-BE49-F238E27FC236}">
                      <a16:creationId xmlns:a16="http://schemas.microsoft.com/office/drawing/2014/main" id="{21E12F0B-03DF-7448-B5B7-FE08AF9E22A7}"/>
                    </a:ext>
                  </a:extLst>
                </p:cNvPr>
                <p:cNvCxnSpPr>
                  <a:cxnSpLocks/>
                  <a:stCxn id="376" idx="6"/>
                  <a:endCxn id="361" idx="2"/>
                </p:cNvCxnSpPr>
                <p:nvPr/>
              </p:nvCxnSpPr>
              <p:spPr>
                <a:xfrm>
                  <a:off x="2422880" y="1554499"/>
                  <a:ext cx="841122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3" name="Google Shape;191;p14">
                  <a:extLst>
                    <a:ext uri="{FF2B5EF4-FFF2-40B4-BE49-F238E27FC236}">
                      <a16:creationId xmlns:a16="http://schemas.microsoft.com/office/drawing/2014/main" id="{B387BE9D-B032-6242-A2CA-1AD9600E2974}"/>
                    </a:ext>
                  </a:extLst>
                </p:cNvPr>
                <p:cNvCxnSpPr>
                  <a:stCxn id="375" idx="6"/>
                  <a:endCxn id="360" idx="2"/>
                </p:cNvCxnSpPr>
                <p:nvPr/>
              </p:nvCxnSpPr>
              <p:spPr>
                <a:xfrm flipH="1">
                  <a:off x="2422755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4" name="Google Shape;192;p14">
                  <a:extLst>
                    <a:ext uri="{FF2B5EF4-FFF2-40B4-BE49-F238E27FC236}">
                      <a16:creationId xmlns:a16="http://schemas.microsoft.com/office/drawing/2014/main" id="{999B2D80-3EED-0F41-A1F2-7BCA3A8090F7}"/>
                    </a:ext>
                  </a:extLst>
                </p:cNvPr>
                <p:cNvCxnSpPr>
                  <a:stCxn id="375" idx="6"/>
                  <a:endCxn id="359" idx="2"/>
                </p:cNvCxnSpPr>
                <p:nvPr/>
              </p:nvCxnSpPr>
              <p:spPr>
                <a:xfrm>
                  <a:off x="2703255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" name="Google Shape;193;p14">
                  <a:extLst>
                    <a:ext uri="{FF2B5EF4-FFF2-40B4-BE49-F238E27FC236}">
                      <a16:creationId xmlns:a16="http://schemas.microsoft.com/office/drawing/2014/main" id="{78BA0522-2B24-1948-BACA-695D0BC8BFD1}"/>
                    </a:ext>
                  </a:extLst>
                </p:cNvPr>
                <p:cNvCxnSpPr>
                  <a:stCxn id="375" idx="6"/>
                  <a:endCxn id="358" idx="2"/>
                </p:cNvCxnSpPr>
                <p:nvPr/>
              </p:nvCxnSpPr>
              <p:spPr>
                <a:xfrm>
                  <a:off x="2703255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" name="Google Shape;194;p14">
                  <a:extLst>
                    <a:ext uri="{FF2B5EF4-FFF2-40B4-BE49-F238E27FC236}">
                      <a16:creationId xmlns:a16="http://schemas.microsoft.com/office/drawing/2014/main" id="{E3FFA63A-AAA1-884C-ACA2-60670DEA23B8}"/>
                    </a:ext>
                  </a:extLst>
                </p:cNvPr>
                <p:cNvCxnSpPr>
                  <a:stCxn id="375" idx="6"/>
                  <a:endCxn id="361" idx="2"/>
                </p:cNvCxnSpPr>
                <p:nvPr/>
              </p:nvCxnSpPr>
              <p:spPr>
                <a:xfrm>
                  <a:off x="2703255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7" name="Google Shape;195;p14">
                  <a:extLst>
                    <a:ext uri="{FF2B5EF4-FFF2-40B4-BE49-F238E27FC236}">
                      <a16:creationId xmlns:a16="http://schemas.microsoft.com/office/drawing/2014/main" id="{1AC5C32C-1763-1448-A431-257543CC96DC}"/>
                    </a:ext>
                  </a:extLst>
                </p:cNvPr>
                <p:cNvCxnSpPr>
                  <a:cxnSpLocks/>
                  <a:stCxn id="374" idx="6"/>
                  <a:endCxn id="360" idx="2"/>
                </p:cNvCxnSpPr>
                <p:nvPr/>
              </p:nvCxnSpPr>
              <p:spPr>
                <a:xfrm flipH="1">
                  <a:off x="2422880" y="1554499"/>
                  <a:ext cx="560748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8" name="Google Shape;196;p14">
                  <a:extLst>
                    <a:ext uri="{FF2B5EF4-FFF2-40B4-BE49-F238E27FC236}">
                      <a16:creationId xmlns:a16="http://schemas.microsoft.com/office/drawing/2014/main" id="{CF325DC8-A83F-1F4A-92D1-7507C543A989}"/>
                    </a:ext>
                  </a:extLst>
                </p:cNvPr>
                <p:cNvCxnSpPr>
                  <a:stCxn id="374" idx="6"/>
                  <a:endCxn id="359" idx="2"/>
                </p:cNvCxnSpPr>
                <p:nvPr/>
              </p:nvCxnSpPr>
              <p:spPr>
                <a:xfrm flipH="1">
                  <a:off x="2703129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9" name="Google Shape;197;p14">
                  <a:extLst>
                    <a:ext uri="{FF2B5EF4-FFF2-40B4-BE49-F238E27FC236}">
                      <a16:creationId xmlns:a16="http://schemas.microsoft.com/office/drawing/2014/main" id="{13E5C561-1A8F-494B-8B50-D28CAF533887}"/>
                    </a:ext>
                  </a:extLst>
                </p:cNvPr>
                <p:cNvCxnSpPr>
                  <a:stCxn id="374" idx="6"/>
                  <a:endCxn id="358" idx="2"/>
                </p:cNvCxnSpPr>
                <p:nvPr/>
              </p:nvCxnSpPr>
              <p:spPr>
                <a:xfrm>
                  <a:off x="2983629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" name="Google Shape;198;p14">
                  <a:extLst>
                    <a:ext uri="{FF2B5EF4-FFF2-40B4-BE49-F238E27FC236}">
                      <a16:creationId xmlns:a16="http://schemas.microsoft.com/office/drawing/2014/main" id="{F1678F3B-AC78-A644-A139-8C00741F7440}"/>
                    </a:ext>
                  </a:extLst>
                </p:cNvPr>
                <p:cNvCxnSpPr>
                  <a:stCxn id="374" idx="6"/>
                  <a:endCxn id="361" idx="2"/>
                </p:cNvCxnSpPr>
                <p:nvPr/>
              </p:nvCxnSpPr>
              <p:spPr>
                <a:xfrm>
                  <a:off x="2983629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1" name="Google Shape;199;p14">
                  <a:extLst>
                    <a:ext uri="{FF2B5EF4-FFF2-40B4-BE49-F238E27FC236}">
                      <a16:creationId xmlns:a16="http://schemas.microsoft.com/office/drawing/2014/main" id="{2CDEBE0F-F157-034E-A976-A791D93C4A9B}"/>
                    </a:ext>
                  </a:extLst>
                </p:cNvPr>
                <p:cNvCxnSpPr>
                  <a:stCxn id="377" idx="6"/>
                  <a:endCxn id="358" idx="2"/>
                </p:cNvCxnSpPr>
                <p:nvPr/>
              </p:nvCxnSpPr>
              <p:spPr>
                <a:xfrm flipH="1">
                  <a:off x="2983503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2" name="Google Shape;200;p14">
                  <a:extLst>
                    <a:ext uri="{FF2B5EF4-FFF2-40B4-BE49-F238E27FC236}">
                      <a16:creationId xmlns:a16="http://schemas.microsoft.com/office/drawing/2014/main" id="{CF3EA38E-956C-994C-B9CD-8596924DF61C}"/>
                    </a:ext>
                  </a:extLst>
                </p:cNvPr>
                <p:cNvCxnSpPr>
                  <a:stCxn id="377" idx="6"/>
                  <a:endCxn id="361" idx="2"/>
                </p:cNvCxnSpPr>
                <p:nvPr/>
              </p:nvCxnSpPr>
              <p:spPr>
                <a:xfrm>
                  <a:off x="3264003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" name="Google Shape;201;p14">
                  <a:extLst>
                    <a:ext uri="{FF2B5EF4-FFF2-40B4-BE49-F238E27FC236}">
                      <a16:creationId xmlns:a16="http://schemas.microsoft.com/office/drawing/2014/main" id="{925B2210-A29B-C246-92F3-BC597F61AA70}"/>
                    </a:ext>
                  </a:extLst>
                </p:cNvPr>
                <p:cNvCxnSpPr>
                  <a:stCxn id="377" idx="6"/>
                  <a:endCxn id="359" idx="2"/>
                </p:cNvCxnSpPr>
                <p:nvPr/>
              </p:nvCxnSpPr>
              <p:spPr>
                <a:xfrm flipH="1">
                  <a:off x="2703303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4" name="Google Shape;202;p14">
                  <a:extLst>
                    <a:ext uri="{FF2B5EF4-FFF2-40B4-BE49-F238E27FC236}">
                      <a16:creationId xmlns:a16="http://schemas.microsoft.com/office/drawing/2014/main" id="{19988846-4A58-6342-90E2-04A9DB029A2F}"/>
                    </a:ext>
                  </a:extLst>
                </p:cNvPr>
                <p:cNvCxnSpPr>
                  <a:cxnSpLocks/>
                  <a:stCxn id="377" idx="6"/>
                  <a:endCxn id="360" idx="2"/>
                </p:cNvCxnSpPr>
                <p:nvPr/>
              </p:nvCxnSpPr>
              <p:spPr>
                <a:xfrm flipH="1">
                  <a:off x="2422880" y="1554499"/>
                  <a:ext cx="841122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" name="Google Shape;203;p14">
                  <a:extLst>
                    <a:ext uri="{FF2B5EF4-FFF2-40B4-BE49-F238E27FC236}">
                      <a16:creationId xmlns:a16="http://schemas.microsoft.com/office/drawing/2014/main" id="{2156F30C-5A3A-6E44-B4B1-675829828713}"/>
                    </a:ext>
                  </a:extLst>
                </p:cNvPr>
                <p:cNvCxnSpPr>
                  <a:stCxn id="368" idx="6"/>
                  <a:endCxn id="364" idx="2"/>
                </p:cNvCxnSpPr>
                <p:nvPr/>
              </p:nvCxnSpPr>
              <p:spPr>
                <a:xfrm>
                  <a:off x="3565198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6" name="Google Shape;204;p14">
                  <a:extLst>
                    <a:ext uri="{FF2B5EF4-FFF2-40B4-BE49-F238E27FC236}">
                      <a16:creationId xmlns:a16="http://schemas.microsoft.com/office/drawing/2014/main" id="{BFA4999C-61EF-1A40-B606-F9F358C80C19}"/>
                    </a:ext>
                  </a:extLst>
                </p:cNvPr>
                <p:cNvCxnSpPr>
                  <a:stCxn id="368" idx="6"/>
                  <a:endCxn id="363" idx="2"/>
                </p:cNvCxnSpPr>
                <p:nvPr/>
              </p:nvCxnSpPr>
              <p:spPr>
                <a:xfrm>
                  <a:off x="3565198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205;p14">
                  <a:extLst>
                    <a:ext uri="{FF2B5EF4-FFF2-40B4-BE49-F238E27FC236}">
                      <a16:creationId xmlns:a16="http://schemas.microsoft.com/office/drawing/2014/main" id="{ADA43944-6C8D-BC47-90F9-A5D1B5BE7867}"/>
                    </a:ext>
                  </a:extLst>
                </p:cNvPr>
                <p:cNvCxnSpPr>
                  <a:stCxn id="368" idx="6"/>
                  <a:endCxn id="362" idx="2"/>
                </p:cNvCxnSpPr>
                <p:nvPr/>
              </p:nvCxnSpPr>
              <p:spPr>
                <a:xfrm>
                  <a:off x="3565198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" name="Google Shape;206;p14">
                  <a:extLst>
                    <a:ext uri="{FF2B5EF4-FFF2-40B4-BE49-F238E27FC236}">
                      <a16:creationId xmlns:a16="http://schemas.microsoft.com/office/drawing/2014/main" id="{BD56032D-50FC-AD4A-8957-3B1A41F4ED0C}"/>
                    </a:ext>
                  </a:extLst>
                </p:cNvPr>
                <p:cNvCxnSpPr>
                  <a:stCxn id="368" idx="6"/>
                  <a:endCxn id="365" idx="2"/>
                </p:cNvCxnSpPr>
                <p:nvPr/>
              </p:nvCxnSpPr>
              <p:spPr>
                <a:xfrm>
                  <a:off x="3565198" y="1554498"/>
                  <a:ext cx="8412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207;p14">
                  <a:extLst>
                    <a:ext uri="{FF2B5EF4-FFF2-40B4-BE49-F238E27FC236}">
                      <a16:creationId xmlns:a16="http://schemas.microsoft.com/office/drawing/2014/main" id="{FFF74E80-E8CF-9B46-A42E-2335E93B35F1}"/>
                    </a:ext>
                  </a:extLst>
                </p:cNvPr>
                <p:cNvCxnSpPr>
                  <a:stCxn id="367" idx="6"/>
                  <a:endCxn id="364" idx="2"/>
                </p:cNvCxnSpPr>
                <p:nvPr/>
              </p:nvCxnSpPr>
              <p:spPr>
                <a:xfrm flipH="1">
                  <a:off x="3565071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" name="Google Shape;208;p14">
                  <a:extLst>
                    <a:ext uri="{FF2B5EF4-FFF2-40B4-BE49-F238E27FC236}">
                      <a16:creationId xmlns:a16="http://schemas.microsoft.com/office/drawing/2014/main" id="{41711FB5-AA0B-7343-8651-53DD37E95D45}"/>
                    </a:ext>
                  </a:extLst>
                </p:cNvPr>
                <p:cNvCxnSpPr>
                  <a:stCxn id="367" idx="6"/>
                  <a:endCxn id="363" idx="2"/>
                </p:cNvCxnSpPr>
                <p:nvPr/>
              </p:nvCxnSpPr>
              <p:spPr>
                <a:xfrm>
                  <a:off x="3845572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" name="Google Shape;209;p14">
                  <a:extLst>
                    <a:ext uri="{FF2B5EF4-FFF2-40B4-BE49-F238E27FC236}">
                      <a16:creationId xmlns:a16="http://schemas.microsoft.com/office/drawing/2014/main" id="{1D041F82-3A4A-674C-9C45-01075231230E}"/>
                    </a:ext>
                  </a:extLst>
                </p:cNvPr>
                <p:cNvCxnSpPr>
                  <a:stCxn id="367" idx="6"/>
                  <a:endCxn id="362" idx="2"/>
                </p:cNvCxnSpPr>
                <p:nvPr/>
              </p:nvCxnSpPr>
              <p:spPr>
                <a:xfrm>
                  <a:off x="3845572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2" name="Google Shape;210;p14">
                  <a:extLst>
                    <a:ext uri="{FF2B5EF4-FFF2-40B4-BE49-F238E27FC236}">
                      <a16:creationId xmlns:a16="http://schemas.microsoft.com/office/drawing/2014/main" id="{E1371590-9BD9-BD4C-A975-285A3E75010A}"/>
                    </a:ext>
                  </a:extLst>
                </p:cNvPr>
                <p:cNvCxnSpPr>
                  <a:stCxn id="367" idx="6"/>
                  <a:endCxn id="365" idx="2"/>
                </p:cNvCxnSpPr>
                <p:nvPr/>
              </p:nvCxnSpPr>
              <p:spPr>
                <a:xfrm>
                  <a:off x="3845572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3" name="Google Shape;211;p14">
                  <a:extLst>
                    <a:ext uri="{FF2B5EF4-FFF2-40B4-BE49-F238E27FC236}">
                      <a16:creationId xmlns:a16="http://schemas.microsoft.com/office/drawing/2014/main" id="{495D819C-1192-4046-8A3D-DABEE237C066}"/>
                    </a:ext>
                  </a:extLst>
                </p:cNvPr>
                <p:cNvCxnSpPr>
                  <a:cxnSpLocks/>
                  <a:stCxn id="366" idx="6"/>
                  <a:endCxn id="364" idx="2"/>
                </p:cNvCxnSpPr>
                <p:nvPr/>
              </p:nvCxnSpPr>
              <p:spPr>
                <a:xfrm flipH="1">
                  <a:off x="3565198" y="1554499"/>
                  <a:ext cx="560748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212;p14">
                  <a:extLst>
                    <a:ext uri="{FF2B5EF4-FFF2-40B4-BE49-F238E27FC236}">
                      <a16:creationId xmlns:a16="http://schemas.microsoft.com/office/drawing/2014/main" id="{DBA3EC8E-BDC3-2049-88CA-583014C82340}"/>
                    </a:ext>
                  </a:extLst>
                </p:cNvPr>
                <p:cNvCxnSpPr>
                  <a:stCxn id="366" idx="6"/>
                  <a:endCxn id="363" idx="2"/>
                </p:cNvCxnSpPr>
                <p:nvPr/>
              </p:nvCxnSpPr>
              <p:spPr>
                <a:xfrm flipH="1">
                  <a:off x="3845446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5" name="Google Shape;213;p14">
                  <a:extLst>
                    <a:ext uri="{FF2B5EF4-FFF2-40B4-BE49-F238E27FC236}">
                      <a16:creationId xmlns:a16="http://schemas.microsoft.com/office/drawing/2014/main" id="{09BDDD89-EDD8-1647-8C42-3DD449BA52C1}"/>
                    </a:ext>
                  </a:extLst>
                </p:cNvPr>
                <p:cNvCxnSpPr>
                  <a:stCxn id="366" idx="6"/>
                  <a:endCxn id="362" idx="2"/>
                </p:cNvCxnSpPr>
                <p:nvPr/>
              </p:nvCxnSpPr>
              <p:spPr>
                <a:xfrm>
                  <a:off x="4125946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" name="Google Shape;214;p14">
                  <a:extLst>
                    <a:ext uri="{FF2B5EF4-FFF2-40B4-BE49-F238E27FC236}">
                      <a16:creationId xmlns:a16="http://schemas.microsoft.com/office/drawing/2014/main" id="{DDD047C2-4091-3444-87D5-8139588432A0}"/>
                    </a:ext>
                  </a:extLst>
                </p:cNvPr>
                <p:cNvCxnSpPr>
                  <a:stCxn id="366" idx="6"/>
                  <a:endCxn id="365" idx="2"/>
                </p:cNvCxnSpPr>
                <p:nvPr/>
              </p:nvCxnSpPr>
              <p:spPr>
                <a:xfrm>
                  <a:off x="4125946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" name="Google Shape;215;p14">
                  <a:extLst>
                    <a:ext uri="{FF2B5EF4-FFF2-40B4-BE49-F238E27FC236}">
                      <a16:creationId xmlns:a16="http://schemas.microsoft.com/office/drawing/2014/main" id="{BCE6CA37-223D-8B43-8F2C-CB9D59472DC2}"/>
                    </a:ext>
                  </a:extLst>
                </p:cNvPr>
                <p:cNvCxnSpPr>
                  <a:cxnSpLocks/>
                  <a:stCxn id="369" idx="6"/>
                  <a:endCxn id="365" idx="2"/>
                </p:cNvCxnSpPr>
                <p:nvPr/>
              </p:nvCxnSpPr>
              <p:spPr>
                <a:xfrm>
                  <a:off x="4406319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" name="Google Shape;216;p14">
                  <a:extLst>
                    <a:ext uri="{FF2B5EF4-FFF2-40B4-BE49-F238E27FC236}">
                      <a16:creationId xmlns:a16="http://schemas.microsoft.com/office/drawing/2014/main" id="{D6773D02-2F7F-064F-8172-8ABF10B8D747}"/>
                    </a:ext>
                  </a:extLst>
                </p:cNvPr>
                <p:cNvCxnSpPr>
                  <a:stCxn id="369" idx="6"/>
                  <a:endCxn id="362" idx="2"/>
                </p:cNvCxnSpPr>
                <p:nvPr/>
              </p:nvCxnSpPr>
              <p:spPr>
                <a:xfrm flipH="1">
                  <a:off x="4125820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9" name="Google Shape;217;p14">
                  <a:extLst>
                    <a:ext uri="{FF2B5EF4-FFF2-40B4-BE49-F238E27FC236}">
                      <a16:creationId xmlns:a16="http://schemas.microsoft.com/office/drawing/2014/main" id="{02220396-0378-EE48-95CA-22B8CF51B575}"/>
                    </a:ext>
                  </a:extLst>
                </p:cNvPr>
                <p:cNvCxnSpPr>
                  <a:stCxn id="369" idx="6"/>
                  <a:endCxn id="363" idx="2"/>
                </p:cNvCxnSpPr>
                <p:nvPr/>
              </p:nvCxnSpPr>
              <p:spPr>
                <a:xfrm flipH="1">
                  <a:off x="3845620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0" name="Google Shape;218;p14">
                  <a:extLst>
                    <a:ext uri="{FF2B5EF4-FFF2-40B4-BE49-F238E27FC236}">
                      <a16:creationId xmlns:a16="http://schemas.microsoft.com/office/drawing/2014/main" id="{32639C64-2D6C-FB49-857D-CB4F25DEF13C}"/>
                    </a:ext>
                  </a:extLst>
                </p:cNvPr>
                <p:cNvCxnSpPr>
                  <a:stCxn id="369" idx="6"/>
                  <a:endCxn id="364" idx="2"/>
                </p:cNvCxnSpPr>
                <p:nvPr/>
              </p:nvCxnSpPr>
              <p:spPr>
                <a:xfrm flipH="1">
                  <a:off x="3565120" y="1554498"/>
                  <a:ext cx="8412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1" name="Google Shape;219;p14">
                  <a:extLst>
                    <a:ext uri="{FF2B5EF4-FFF2-40B4-BE49-F238E27FC236}">
                      <a16:creationId xmlns:a16="http://schemas.microsoft.com/office/drawing/2014/main" id="{53512BD5-4058-074B-AFB7-2D74EA266044}"/>
                    </a:ext>
                  </a:extLst>
                </p:cNvPr>
                <p:cNvCxnSpPr>
                  <a:cxnSpLocks/>
                  <a:stCxn id="360" idx="6"/>
                </p:cNvCxnSpPr>
                <p:nvPr/>
              </p:nvCxnSpPr>
              <p:spPr>
                <a:xfrm>
                  <a:off x="2422880" y="2125272"/>
                  <a:ext cx="2622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2" name="Google Shape;220;p14">
                  <a:extLst>
                    <a:ext uri="{FF2B5EF4-FFF2-40B4-BE49-F238E27FC236}">
                      <a16:creationId xmlns:a16="http://schemas.microsoft.com/office/drawing/2014/main" id="{E71EB002-0B45-394B-8A05-E448F95661D6}"/>
                    </a:ext>
                  </a:extLst>
                </p:cNvPr>
                <p:cNvCxnSpPr>
                  <a:cxnSpLocks/>
                  <a:stCxn id="360" idx="6"/>
                </p:cNvCxnSpPr>
                <p:nvPr/>
              </p:nvCxnSpPr>
              <p:spPr>
                <a:xfrm>
                  <a:off x="2422880" y="2125273"/>
                  <a:ext cx="588399" cy="19135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3" name="Google Shape;221;p14">
                  <a:extLst>
                    <a:ext uri="{FF2B5EF4-FFF2-40B4-BE49-F238E27FC236}">
                      <a16:creationId xmlns:a16="http://schemas.microsoft.com/office/drawing/2014/main" id="{9FD03869-8180-B24D-A8FE-400CBFBA06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5174" y="2308772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4" name="Google Shape;222;p14">
                  <a:extLst>
                    <a:ext uri="{FF2B5EF4-FFF2-40B4-BE49-F238E27FC236}">
                      <a16:creationId xmlns:a16="http://schemas.microsoft.com/office/drawing/2014/main" id="{9D076817-ACA9-DC40-8871-E4A2D48DCF15}"/>
                    </a:ext>
                  </a:extLst>
                </p:cNvPr>
                <p:cNvCxnSpPr>
                  <a:cxnSpLocks/>
                  <a:stCxn id="359" idx="6"/>
                </p:cNvCxnSpPr>
                <p:nvPr/>
              </p:nvCxnSpPr>
              <p:spPr>
                <a:xfrm>
                  <a:off x="2703254" y="2125272"/>
                  <a:ext cx="2916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5" name="Google Shape;223;p14">
                  <a:extLst>
                    <a:ext uri="{FF2B5EF4-FFF2-40B4-BE49-F238E27FC236}">
                      <a16:creationId xmlns:a16="http://schemas.microsoft.com/office/drawing/2014/main" id="{5003636F-8D43-A243-8EE5-F7929D5B4327}"/>
                    </a:ext>
                  </a:extLst>
                </p:cNvPr>
                <p:cNvCxnSpPr>
                  <a:cxnSpLocks/>
                  <a:stCxn id="358" idx="6"/>
                </p:cNvCxnSpPr>
                <p:nvPr/>
              </p:nvCxnSpPr>
              <p:spPr>
                <a:xfrm flipH="1">
                  <a:off x="2685128" y="2125272"/>
                  <a:ext cx="2985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6" name="Google Shape;224;p14">
                  <a:extLst>
                    <a:ext uri="{FF2B5EF4-FFF2-40B4-BE49-F238E27FC236}">
                      <a16:creationId xmlns:a16="http://schemas.microsoft.com/office/drawing/2014/main" id="{5F0112F2-0231-0643-822C-3EA0676EB68A}"/>
                    </a:ext>
                  </a:extLst>
                </p:cNvPr>
                <p:cNvCxnSpPr>
                  <a:cxnSpLocks/>
                  <a:stCxn id="358" idx="6"/>
                </p:cNvCxnSpPr>
                <p:nvPr/>
              </p:nvCxnSpPr>
              <p:spPr>
                <a:xfrm>
                  <a:off x="2983628" y="2125272"/>
                  <a:ext cx="114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225;p14">
                  <a:extLst>
                    <a:ext uri="{FF2B5EF4-FFF2-40B4-BE49-F238E27FC236}">
                      <a16:creationId xmlns:a16="http://schemas.microsoft.com/office/drawing/2014/main" id="{5A916B23-7C96-C241-A3A3-4136D04616E9}"/>
                    </a:ext>
                  </a:extLst>
                </p:cNvPr>
                <p:cNvCxnSpPr>
                  <a:cxnSpLocks/>
                  <a:stCxn id="361" idx="6"/>
                </p:cNvCxnSpPr>
                <p:nvPr/>
              </p:nvCxnSpPr>
              <p:spPr>
                <a:xfrm flipH="1">
                  <a:off x="2685302" y="2125272"/>
                  <a:ext cx="5787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8" name="Google Shape;226;p14">
                  <a:extLst>
                    <a:ext uri="{FF2B5EF4-FFF2-40B4-BE49-F238E27FC236}">
                      <a16:creationId xmlns:a16="http://schemas.microsoft.com/office/drawing/2014/main" id="{02100059-EA9C-464A-ADC1-35E371312EFC}"/>
                    </a:ext>
                  </a:extLst>
                </p:cNvPr>
                <p:cNvCxnSpPr>
                  <a:cxnSpLocks/>
                  <a:stCxn id="361" idx="6"/>
                </p:cNvCxnSpPr>
                <p:nvPr/>
              </p:nvCxnSpPr>
              <p:spPr>
                <a:xfrm flipH="1">
                  <a:off x="2994902" y="2125272"/>
                  <a:ext cx="2691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9" name="Google Shape;227;p14">
                  <a:extLst>
                    <a:ext uri="{FF2B5EF4-FFF2-40B4-BE49-F238E27FC236}">
                      <a16:creationId xmlns:a16="http://schemas.microsoft.com/office/drawing/2014/main" id="{340BF9FD-F0A5-3047-9263-2123437CE063}"/>
                    </a:ext>
                  </a:extLst>
                </p:cNvPr>
                <p:cNvCxnSpPr>
                  <a:cxnSpLocks/>
                  <a:stCxn id="359" idx="6"/>
                </p:cNvCxnSpPr>
                <p:nvPr/>
              </p:nvCxnSpPr>
              <p:spPr>
                <a:xfrm flipH="1">
                  <a:off x="2685254" y="2125272"/>
                  <a:ext cx="180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" name="Google Shape;228;p14">
                  <a:extLst>
                    <a:ext uri="{FF2B5EF4-FFF2-40B4-BE49-F238E27FC236}">
                      <a16:creationId xmlns:a16="http://schemas.microsoft.com/office/drawing/2014/main" id="{07D8F9EB-14C8-4D47-BDDA-69388172F8AD}"/>
                    </a:ext>
                  </a:extLst>
                </p:cNvPr>
                <p:cNvCxnSpPr>
                  <a:cxnSpLocks/>
                  <a:stCxn id="364" idx="6"/>
                </p:cNvCxnSpPr>
                <p:nvPr/>
              </p:nvCxnSpPr>
              <p:spPr>
                <a:xfrm>
                  <a:off x="3565197" y="2125272"/>
                  <a:ext cx="2631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" name="Google Shape;229;p14">
                  <a:extLst>
                    <a:ext uri="{FF2B5EF4-FFF2-40B4-BE49-F238E27FC236}">
                      <a16:creationId xmlns:a16="http://schemas.microsoft.com/office/drawing/2014/main" id="{B6C18763-02FF-2F4D-A46D-BDDE604B87DE}"/>
                    </a:ext>
                  </a:extLst>
                </p:cNvPr>
                <p:cNvCxnSpPr>
                  <a:cxnSpLocks/>
                  <a:stCxn id="364" idx="6"/>
                </p:cNvCxnSpPr>
                <p:nvPr/>
              </p:nvCxnSpPr>
              <p:spPr>
                <a:xfrm>
                  <a:off x="3565197" y="2125272"/>
                  <a:ext cx="5727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2" name="Google Shape;230;p14">
                  <a:extLst>
                    <a:ext uri="{FF2B5EF4-FFF2-40B4-BE49-F238E27FC236}">
                      <a16:creationId xmlns:a16="http://schemas.microsoft.com/office/drawing/2014/main" id="{EF1B642A-8C5E-BF4F-990B-04F90EFC62EF}"/>
                    </a:ext>
                  </a:extLst>
                </p:cNvPr>
                <p:cNvCxnSpPr>
                  <a:cxnSpLocks/>
                  <a:stCxn id="363" idx="6"/>
                </p:cNvCxnSpPr>
                <p:nvPr/>
              </p:nvCxnSpPr>
              <p:spPr>
                <a:xfrm flipH="1">
                  <a:off x="3828171" y="2125272"/>
                  <a:ext cx="174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3" name="Google Shape;231;p14">
                  <a:extLst>
                    <a:ext uri="{FF2B5EF4-FFF2-40B4-BE49-F238E27FC236}">
                      <a16:creationId xmlns:a16="http://schemas.microsoft.com/office/drawing/2014/main" id="{08AF1A82-687D-5646-861D-35B94F8EE04B}"/>
                    </a:ext>
                  </a:extLst>
                </p:cNvPr>
                <p:cNvCxnSpPr>
                  <a:cxnSpLocks/>
                  <a:stCxn id="362" idx="6"/>
                </p:cNvCxnSpPr>
                <p:nvPr/>
              </p:nvCxnSpPr>
              <p:spPr>
                <a:xfrm flipH="1">
                  <a:off x="3828045" y="2125272"/>
                  <a:ext cx="2979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4" name="Google Shape;232;p14">
                  <a:extLst>
                    <a:ext uri="{FF2B5EF4-FFF2-40B4-BE49-F238E27FC236}">
                      <a16:creationId xmlns:a16="http://schemas.microsoft.com/office/drawing/2014/main" id="{67540A67-5CA8-1B45-9E80-2EB6ADFF5ECC}"/>
                    </a:ext>
                  </a:extLst>
                </p:cNvPr>
                <p:cNvCxnSpPr>
                  <a:cxnSpLocks/>
                  <a:stCxn id="363" idx="6"/>
                </p:cNvCxnSpPr>
                <p:nvPr/>
              </p:nvCxnSpPr>
              <p:spPr>
                <a:xfrm>
                  <a:off x="3845571" y="2125272"/>
                  <a:ext cx="2922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5" name="Google Shape;233;p14">
                  <a:extLst>
                    <a:ext uri="{FF2B5EF4-FFF2-40B4-BE49-F238E27FC236}">
                      <a16:creationId xmlns:a16="http://schemas.microsoft.com/office/drawing/2014/main" id="{122EE880-CE50-C149-9ECD-25DE5C7B216D}"/>
                    </a:ext>
                  </a:extLst>
                </p:cNvPr>
                <p:cNvCxnSpPr>
                  <a:cxnSpLocks/>
                  <a:stCxn id="362" idx="6"/>
                </p:cNvCxnSpPr>
                <p:nvPr/>
              </p:nvCxnSpPr>
              <p:spPr>
                <a:xfrm>
                  <a:off x="4125945" y="2125272"/>
                  <a:ext cx="120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6" name="Google Shape;234;p14">
                  <a:extLst>
                    <a:ext uri="{FF2B5EF4-FFF2-40B4-BE49-F238E27FC236}">
                      <a16:creationId xmlns:a16="http://schemas.microsoft.com/office/drawing/2014/main" id="{78675064-4E36-5649-B08E-DEAAAC58D1E2}"/>
                    </a:ext>
                  </a:extLst>
                </p:cNvPr>
                <p:cNvCxnSpPr>
                  <a:cxnSpLocks/>
                  <a:stCxn id="365" idx="6"/>
                </p:cNvCxnSpPr>
                <p:nvPr/>
              </p:nvCxnSpPr>
              <p:spPr>
                <a:xfrm flipH="1">
                  <a:off x="3828219" y="2125272"/>
                  <a:ext cx="5781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235;p14">
                  <a:extLst>
                    <a:ext uri="{FF2B5EF4-FFF2-40B4-BE49-F238E27FC236}">
                      <a16:creationId xmlns:a16="http://schemas.microsoft.com/office/drawing/2014/main" id="{9D521078-F2FF-2647-9A1D-54E0382DFDB2}"/>
                    </a:ext>
                  </a:extLst>
                </p:cNvPr>
                <p:cNvCxnSpPr>
                  <a:cxnSpLocks/>
                  <a:stCxn id="365" idx="6"/>
                </p:cNvCxnSpPr>
                <p:nvPr/>
              </p:nvCxnSpPr>
              <p:spPr>
                <a:xfrm flipH="1">
                  <a:off x="4137819" y="2125272"/>
                  <a:ext cx="2685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8" name="Google Shape;236;p14">
                  <a:extLst>
                    <a:ext uri="{FF2B5EF4-FFF2-40B4-BE49-F238E27FC236}">
                      <a16:creationId xmlns:a16="http://schemas.microsoft.com/office/drawing/2014/main" id="{8796E5BB-EBB9-1148-8D50-0D13A3AC542B}"/>
                    </a:ext>
                  </a:extLst>
                </p:cNvPr>
                <p:cNvCxnSpPr>
                  <a:cxnSpLocks/>
                  <a:endCxn id="372" idx="2"/>
                </p:cNvCxnSpPr>
                <p:nvPr/>
              </p:nvCxnSpPr>
              <p:spPr>
                <a:xfrm>
                  <a:off x="2685024" y="2541572"/>
                  <a:ext cx="298604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9" name="Google Shape;237;p14">
                  <a:extLst>
                    <a:ext uri="{FF2B5EF4-FFF2-40B4-BE49-F238E27FC236}">
                      <a16:creationId xmlns:a16="http://schemas.microsoft.com/office/drawing/2014/main" id="{5735BE7D-B796-E842-8973-5A5D2D382237}"/>
                    </a:ext>
                  </a:extLst>
                </p:cNvPr>
                <p:cNvCxnSpPr>
                  <a:cxnSpLocks/>
                  <a:endCxn id="372" idx="2"/>
                </p:cNvCxnSpPr>
                <p:nvPr/>
              </p:nvCxnSpPr>
              <p:spPr>
                <a:xfrm flipH="1">
                  <a:off x="2983629" y="2538907"/>
                  <a:ext cx="11131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0" name="Google Shape;238;p14">
                  <a:extLst>
                    <a:ext uri="{FF2B5EF4-FFF2-40B4-BE49-F238E27FC236}">
                      <a16:creationId xmlns:a16="http://schemas.microsoft.com/office/drawing/2014/main" id="{3763BF17-E503-A041-A75B-0175AE7E1D8E}"/>
                    </a:ext>
                  </a:extLst>
                </p:cNvPr>
                <p:cNvCxnSpPr>
                  <a:cxnSpLocks/>
                  <a:endCxn id="371" idx="2"/>
                </p:cNvCxnSpPr>
                <p:nvPr/>
              </p:nvCxnSpPr>
              <p:spPr>
                <a:xfrm>
                  <a:off x="2685024" y="2541572"/>
                  <a:ext cx="578978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Google Shape;239;p14">
                  <a:extLst>
                    <a:ext uri="{FF2B5EF4-FFF2-40B4-BE49-F238E27FC236}">
                      <a16:creationId xmlns:a16="http://schemas.microsoft.com/office/drawing/2014/main" id="{4B34EC5D-A0BE-9343-8663-9421ED1F3E97}"/>
                    </a:ext>
                  </a:extLst>
                </p:cNvPr>
                <p:cNvCxnSpPr>
                  <a:cxnSpLocks/>
                  <a:endCxn id="370" idx="2"/>
                </p:cNvCxnSpPr>
                <p:nvPr/>
              </p:nvCxnSpPr>
              <p:spPr>
                <a:xfrm>
                  <a:off x="2685024" y="2541572"/>
                  <a:ext cx="859352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2" name="Google Shape;240;p14">
                  <a:extLst>
                    <a:ext uri="{FF2B5EF4-FFF2-40B4-BE49-F238E27FC236}">
                      <a16:creationId xmlns:a16="http://schemas.microsoft.com/office/drawing/2014/main" id="{A71309FE-CD06-3D40-9B1D-16443B3EF879}"/>
                    </a:ext>
                  </a:extLst>
                </p:cNvPr>
                <p:cNvCxnSpPr>
                  <a:cxnSpLocks/>
                  <a:endCxn id="373" idx="2"/>
                </p:cNvCxnSpPr>
                <p:nvPr/>
              </p:nvCxnSpPr>
              <p:spPr>
                <a:xfrm>
                  <a:off x="2685024" y="2541572"/>
                  <a:ext cx="1139725" cy="22390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3" name="Google Shape;241;p14">
                  <a:extLst>
                    <a:ext uri="{FF2B5EF4-FFF2-40B4-BE49-F238E27FC236}">
                      <a16:creationId xmlns:a16="http://schemas.microsoft.com/office/drawing/2014/main" id="{0A06265B-1021-C841-B2D2-B495BA58EE07}"/>
                    </a:ext>
                  </a:extLst>
                </p:cNvPr>
                <p:cNvCxnSpPr>
                  <a:cxnSpLocks/>
                  <a:endCxn id="371" idx="2"/>
                </p:cNvCxnSpPr>
                <p:nvPr/>
              </p:nvCxnSpPr>
              <p:spPr>
                <a:xfrm>
                  <a:off x="2994760" y="2538907"/>
                  <a:ext cx="269242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4" name="Google Shape;242;p14">
                  <a:extLst>
                    <a:ext uri="{FF2B5EF4-FFF2-40B4-BE49-F238E27FC236}">
                      <a16:creationId xmlns:a16="http://schemas.microsoft.com/office/drawing/2014/main" id="{E8597153-DFCE-2E44-B610-5BA6B04C05D5}"/>
                    </a:ext>
                  </a:extLst>
                </p:cNvPr>
                <p:cNvCxnSpPr>
                  <a:cxnSpLocks/>
                  <a:endCxn id="370" idx="2"/>
                </p:cNvCxnSpPr>
                <p:nvPr/>
              </p:nvCxnSpPr>
              <p:spPr>
                <a:xfrm>
                  <a:off x="2994760" y="2538907"/>
                  <a:ext cx="549616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5" name="Google Shape;243;p14">
                  <a:extLst>
                    <a:ext uri="{FF2B5EF4-FFF2-40B4-BE49-F238E27FC236}">
                      <a16:creationId xmlns:a16="http://schemas.microsoft.com/office/drawing/2014/main" id="{F811B028-BFA8-754C-B8CF-DA7B3F8449C7}"/>
                    </a:ext>
                  </a:extLst>
                </p:cNvPr>
                <p:cNvCxnSpPr>
                  <a:cxnSpLocks/>
                  <a:endCxn id="373" idx="2"/>
                </p:cNvCxnSpPr>
                <p:nvPr/>
              </p:nvCxnSpPr>
              <p:spPr>
                <a:xfrm>
                  <a:off x="2994760" y="2538907"/>
                  <a:ext cx="829989" cy="2265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6" name="Google Shape;244;p14">
                  <a:extLst>
                    <a:ext uri="{FF2B5EF4-FFF2-40B4-BE49-F238E27FC236}">
                      <a16:creationId xmlns:a16="http://schemas.microsoft.com/office/drawing/2014/main" id="{F41EB5CB-8435-CF4A-B0FF-C8CE06486507}"/>
                    </a:ext>
                  </a:extLst>
                </p:cNvPr>
                <p:cNvCxnSpPr>
                  <a:cxnSpLocks/>
                  <a:endCxn id="372" idx="2"/>
                </p:cNvCxnSpPr>
                <p:nvPr/>
              </p:nvCxnSpPr>
              <p:spPr>
                <a:xfrm flipH="1">
                  <a:off x="2983629" y="2523945"/>
                  <a:ext cx="844382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7" name="Google Shape;245;p14">
                  <a:extLst>
                    <a:ext uri="{FF2B5EF4-FFF2-40B4-BE49-F238E27FC236}">
                      <a16:creationId xmlns:a16="http://schemas.microsoft.com/office/drawing/2014/main" id="{DD0255BF-8647-7A4E-88D5-0924D5EC345B}"/>
                    </a:ext>
                  </a:extLst>
                </p:cNvPr>
                <p:cNvCxnSpPr>
                  <a:cxnSpLocks/>
                  <a:endCxn id="371" idx="2"/>
                </p:cNvCxnSpPr>
                <p:nvPr/>
              </p:nvCxnSpPr>
              <p:spPr>
                <a:xfrm flipH="1">
                  <a:off x="3264002" y="2523945"/>
                  <a:ext cx="564008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Google Shape;246;p14">
                  <a:extLst>
                    <a:ext uri="{FF2B5EF4-FFF2-40B4-BE49-F238E27FC236}">
                      <a16:creationId xmlns:a16="http://schemas.microsoft.com/office/drawing/2014/main" id="{26001226-E469-9942-A9B7-1E1E6AD9497A}"/>
                    </a:ext>
                  </a:extLst>
                </p:cNvPr>
                <p:cNvCxnSpPr>
                  <a:cxnSpLocks/>
                  <a:endCxn id="370" idx="2"/>
                </p:cNvCxnSpPr>
                <p:nvPr/>
              </p:nvCxnSpPr>
              <p:spPr>
                <a:xfrm flipH="1">
                  <a:off x="3544376" y="2523945"/>
                  <a:ext cx="283635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247;p14">
                  <a:extLst>
                    <a:ext uri="{FF2B5EF4-FFF2-40B4-BE49-F238E27FC236}">
                      <a16:creationId xmlns:a16="http://schemas.microsoft.com/office/drawing/2014/main" id="{8214E359-2B4B-AB4F-B958-8373BB1760AB}"/>
                    </a:ext>
                  </a:extLst>
                </p:cNvPr>
                <p:cNvCxnSpPr>
                  <a:cxnSpLocks/>
                  <a:endCxn id="373" idx="2"/>
                </p:cNvCxnSpPr>
                <p:nvPr/>
              </p:nvCxnSpPr>
              <p:spPr>
                <a:xfrm flipH="1">
                  <a:off x="3824750" y="2523945"/>
                  <a:ext cx="3261" cy="24153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Google Shape;248;p14">
                  <a:extLst>
                    <a:ext uri="{FF2B5EF4-FFF2-40B4-BE49-F238E27FC236}">
                      <a16:creationId xmlns:a16="http://schemas.microsoft.com/office/drawing/2014/main" id="{F8830445-300C-5F4F-97C2-40E7E58518DF}"/>
                    </a:ext>
                  </a:extLst>
                </p:cNvPr>
                <p:cNvCxnSpPr>
                  <a:cxnSpLocks/>
                  <a:endCxn id="372" idx="2"/>
                </p:cNvCxnSpPr>
                <p:nvPr/>
              </p:nvCxnSpPr>
              <p:spPr>
                <a:xfrm flipH="1">
                  <a:off x="2983629" y="2521279"/>
                  <a:ext cx="1154117" cy="24420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1" name="Google Shape;249;p14">
                  <a:extLst>
                    <a:ext uri="{FF2B5EF4-FFF2-40B4-BE49-F238E27FC236}">
                      <a16:creationId xmlns:a16="http://schemas.microsoft.com/office/drawing/2014/main" id="{5D552406-29B9-154B-AAE2-54F5224633CC}"/>
                    </a:ext>
                  </a:extLst>
                </p:cNvPr>
                <p:cNvCxnSpPr>
                  <a:cxnSpLocks/>
                  <a:endCxn id="371" idx="3"/>
                </p:cNvCxnSpPr>
                <p:nvPr/>
              </p:nvCxnSpPr>
              <p:spPr>
                <a:xfrm flipH="1">
                  <a:off x="3181338" y="2521279"/>
                  <a:ext cx="956408" cy="27908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Google Shape;250;p14">
                  <a:extLst>
                    <a:ext uri="{FF2B5EF4-FFF2-40B4-BE49-F238E27FC236}">
                      <a16:creationId xmlns:a16="http://schemas.microsoft.com/office/drawing/2014/main" id="{9A0BF915-D37E-C64A-8864-20C39046C875}"/>
                    </a:ext>
                  </a:extLst>
                </p:cNvPr>
                <p:cNvCxnSpPr>
                  <a:cxnSpLocks/>
                  <a:endCxn id="370" idx="2"/>
                </p:cNvCxnSpPr>
                <p:nvPr/>
              </p:nvCxnSpPr>
              <p:spPr>
                <a:xfrm flipH="1">
                  <a:off x="3544376" y="2521279"/>
                  <a:ext cx="593370" cy="24420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3" name="Google Shape;251;p14">
                  <a:extLst>
                    <a:ext uri="{FF2B5EF4-FFF2-40B4-BE49-F238E27FC236}">
                      <a16:creationId xmlns:a16="http://schemas.microsoft.com/office/drawing/2014/main" id="{541755D8-250F-8D44-B4DC-F1C62A27818B}"/>
                    </a:ext>
                  </a:extLst>
                </p:cNvPr>
                <p:cNvCxnSpPr>
                  <a:cxnSpLocks/>
                  <a:endCxn id="373" idx="2"/>
                </p:cNvCxnSpPr>
                <p:nvPr/>
              </p:nvCxnSpPr>
              <p:spPr>
                <a:xfrm flipH="1">
                  <a:off x="3824750" y="2521279"/>
                  <a:ext cx="312996" cy="24420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4" name="Google Shape;252;p14">
                  <a:extLst>
                    <a:ext uri="{FF2B5EF4-FFF2-40B4-BE49-F238E27FC236}">
                      <a16:creationId xmlns:a16="http://schemas.microsoft.com/office/drawing/2014/main" id="{B462686F-31D3-A54E-B710-93821A758CA8}"/>
                    </a:ext>
                  </a:extLst>
                </p:cNvPr>
                <p:cNvCxnSpPr>
                  <a:cxnSpLocks/>
                  <a:stCxn id="372" idx="6"/>
                </p:cNvCxnSpPr>
                <p:nvPr/>
              </p:nvCxnSpPr>
              <p:spPr>
                <a:xfrm>
                  <a:off x="2983628" y="3003673"/>
                  <a:ext cx="3828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5" name="Google Shape;253;p14">
                  <a:extLst>
                    <a:ext uri="{FF2B5EF4-FFF2-40B4-BE49-F238E27FC236}">
                      <a16:creationId xmlns:a16="http://schemas.microsoft.com/office/drawing/2014/main" id="{161CA5EF-E591-264E-8540-0DF16C4E3F71}"/>
                    </a:ext>
                  </a:extLst>
                </p:cNvPr>
                <p:cNvCxnSpPr>
                  <a:cxnSpLocks/>
                  <a:stCxn id="371" idx="6"/>
                </p:cNvCxnSpPr>
                <p:nvPr/>
              </p:nvCxnSpPr>
              <p:spPr>
                <a:xfrm>
                  <a:off x="3264002" y="3003673"/>
                  <a:ext cx="1026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6" name="Google Shape;254;p14">
                  <a:extLst>
                    <a:ext uri="{FF2B5EF4-FFF2-40B4-BE49-F238E27FC236}">
                      <a16:creationId xmlns:a16="http://schemas.microsoft.com/office/drawing/2014/main" id="{05B99383-6174-3241-A948-4A01F822894E}"/>
                    </a:ext>
                  </a:extLst>
                </p:cNvPr>
                <p:cNvCxnSpPr>
                  <a:cxnSpLocks/>
                  <a:stCxn id="370" idx="6"/>
                </p:cNvCxnSpPr>
                <p:nvPr/>
              </p:nvCxnSpPr>
              <p:spPr>
                <a:xfrm flipH="1">
                  <a:off x="3366476" y="3003673"/>
                  <a:ext cx="1779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7" name="Google Shape;255;p14">
                  <a:extLst>
                    <a:ext uri="{FF2B5EF4-FFF2-40B4-BE49-F238E27FC236}">
                      <a16:creationId xmlns:a16="http://schemas.microsoft.com/office/drawing/2014/main" id="{D0309F08-3FAE-514C-8247-4DD5AC970755}"/>
                    </a:ext>
                  </a:extLst>
                </p:cNvPr>
                <p:cNvCxnSpPr>
                  <a:cxnSpLocks/>
                  <a:stCxn id="373" idx="6"/>
                </p:cNvCxnSpPr>
                <p:nvPr/>
              </p:nvCxnSpPr>
              <p:spPr>
                <a:xfrm flipH="1">
                  <a:off x="3366351" y="3003673"/>
                  <a:ext cx="4584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03671F-FC1B-7C45-92F9-1ABE0BE3984C}"/>
                </a:ext>
              </a:extLst>
            </p:cNvPr>
            <p:cNvSpPr txBox="1"/>
            <p:nvPr/>
          </p:nvSpPr>
          <p:spPr>
            <a:xfrm>
              <a:off x="184554" y="3300846"/>
              <a:ext cx="739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Shared feature space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36215C-226C-134F-B0E6-ECC65B47F85C}"/>
                </a:ext>
              </a:extLst>
            </p:cNvPr>
            <p:cNvSpPr txBox="1"/>
            <p:nvPr/>
          </p:nvSpPr>
          <p:spPr>
            <a:xfrm>
              <a:off x="2009011" y="3300846"/>
              <a:ext cx="739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Specific feature space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CCFED7-6E38-FD4D-89EF-1E2DDA718D13}"/>
                </a:ext>
              </a:extLst>
            </p:cNvPr>
            <p:cNvSpPr txBox="1"/>
            <p:nvPr/>
          </p:nvSpPr>
          <p:spPr>
            <a:xfrm>
              <a:off x="2032491" y="2741999"/>
              <a:ext cx="7390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Conv.</a:t>
              </a:r>
            </a:p>
            <a:p>
              <a:pPr algn="ctr"/>
              <a:r>
                <a:rPr lang="en-US" sz="800" dirty="0"/>
                <a:t>Encoders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2D254E-DB0E-C241-878A-C0C1D5B6A25B}"/>
                </a:ext>
              </a:extLst>
            </p:cNvPr>
            <p:cNvSpPr txBox="1"/>
            <p:nvPr/>
          </p:nvSpPr>
          <p:spPr>
            <a:xfrm>
              <a:off x="84964" y="2674821"/>
              <a:ext cx="7390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Conv.</a:t>
              </a:r>
            </a:p>
            <a:p>
              <a:pPr algn="ctr"/>
              <a:r>
                <a:rPr lang="en-US" sz="800" dirty="0"/>
                <a:t>Encoders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DC8E42-F9D8-6743-9D6E-DC1A10641F07}"/>
                </a:ext>
              </a:extLst>
            </p:cNvPr>
            <p:cNvSpPr txBox="1"/>
            <p:nvPr/>
          </p:nvSpPr>
          <p:spPr>
            <a:xfrm>
              <a:off x="1721643" y="3823538"/>
              <a:ext cx="7390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Decoder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55519D-41BF-B444-88F7-C32E5F40FF43}"/>
                </a:ext>
              </a:extLst>
            </p:cNvPr>
            <p:cNvSpPr txBox="1"/>
            <p:nvPr/>
          </p:nvSpPr>
          <p:spPr>
            <a:xfrm>
              <a:off x="186917" y="4000516"/>
              <a:ext cx="10609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Image reconstruction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A653B4-8356-104E-B22E-FA025A620D05}"/>
                </a:ext>
              </a:extLst>
            </p:cNvPr>
            <p:cNvSpPr txBox="1"/>
            <p:nvPr/>
          </p:nvSpPr>
          <p:spPr>
            <a:xfrm>
              <a:off x="281403" y="2279435"/>
              <a:ext cx="7057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Image input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6D4BB8-C4C6-D14B-968D-6DAB47A6A199}"/>
                </a:ext>
              </a:extLst>
            </p:cNvPr>
            <p:cNvSpPr txBox="1"/>
            <p:nvPr/>
          </p:nvSpPr>
          <p:spPr>
            <a:xfrm>
              <a:off x="1055616" y="4464681"/>
              <a:ext cx="1906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Data flow 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AFA9823-4B18-9744-A78F-CA2289E09393}"/>
                </a:ext>
              </a:extLst>
            </p:cNvPr>
            <p:cNvGrpSpPr/>
            <p:nvPr/>
          </p:nvGrpSpPr>
          <p:grpSpPr>
            <a:xfrm>
              <a:off x="1820069" y="5004519"/>
              <a:ext cx="787563" cy="836650"/>
              <a:chOff x="1600075" y="528173"/>
              <a:chExt cx="3127471" cy="3322399"/>
            </a:xfrm>
          </p:grpSpPr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96A70A7C-2F7E-D744-9429-817C71A07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4672" y="2356022"/>
                <a:ext cx="821725" cy="469557"/>
              </a:xfrm>
              <a:prstGeom prst="rect">
                <a:avLst/>
              </a:prstGeom>
            </p:spPr>
          </p:pic>
          <p:pic>
            <p:nvPicPr>
              <p:cNvPr id="167" name="Picture 166">
                <a:extLst>
                  <a:ext uri="{FF2B5EF4-FFF2-40B4-BE49-F238E27FC236}">
                    <a16:creationId xmlns:a16="http://schemas.microsoft.com/office/drawing/2014/main" id="{7F8C730F-9A0F-BD44-8E2D-354FF4CCB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9932" y="2362200"/>
                <a:ext cx="876300" cy="508000"/>
              </a:xfrm>
              <a:prstGeom prst="rect">
                <a:avLst/>
              </a:prstGeom>
            </p:spPr>
          </p:pic>
          <p:grpSp>
            <p:nvGrpSpPr>
              <p:cNvPr id="168" name="Google Shape;144;p14">
                <a:extLst>
                  <a:ext uri="{FF2B5EF4-FFF2-40B4-BE49-F238E27FC236}">
                    <a16:creationId xmlns:a16="http://schemas.microsoft.com/office/drawing/2014/main" id="{6C441ADA-C60C-8F4A-AB2E-4E423BB1D6E4}"/>
                  </a:ext>
                </a:extLst>
              </p:cNvPr>
              <p:cNvGrpSpPr/>
              <p:nvPr/>
            </p:nvGrpSpPr>
            <p:grpSpPr>
              <a:xfrm>
                <a:off x="1600075" y="528173"/>
                <a:ext cx="3127471" cy="3322399"/>
                <a:chOff x="2305975" y="983605"/>
                <a:chExt cx="2217250" cy="2288868"/>
              </a:xfrm>
            </p:grpSpPr>
            <p:grpSp>
              <p:nvGrpSpPr>
                <p:cNvPr id="169" name="Google Shape;147;p14">
                  <a:extLst>
                    <a:ext uri="{FF2B5EF4-FFF2-40B4-BE49-F238E27FC236}">
                      <a16:creationId xmlns:a16="http://schemas.microsoft.com/office/drawing/2014/main" id="{E68A1430-9EAF-8649-AFF8-21C795F72E87}"/>
                    </a:ext>
                  </a:extLst>
                </p:cNvPr>
                <p:cNvGrpSpPr/>
                <p:nvPr/>
              </p:nvGrpSpPr>
              <p:grpSpPr>
                <a:xfrm rot="5400000">
                  <a:off x="2724345" y="897935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268" name="Google Shape;148;p14">
                    <a:extLst>
                      <a:ext uri="{FF2B5EF4-FFF2-40B4-BE49-F238E27FC236}">
                        <a16:creationId xmlns:a16="http://schemas.microsoft.com/office/drawing/2014/main" id="{55CE5F8E-CE00-C642-A980-28444158510B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9" name="Google Shape;149;p14">
                    <a:extLst>
                      <a:ext uri="{FF2B5EF4-FFF2-40B4-BE49-F238E27FC236}">
                        <a16:creationId xmlns:a16="http://schemas.microsoft.com/office/drawing/2014/main" id="{CF86EE39-0D52-9E43-A6F6-B94D69575430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0" name="Google Shape;150;p14">
                    <a:extLst>
                      <a:ext uri="{FF2B5EF4-FFF2-40B4-BE49-F238E27FC236}">
                        <a16:creationId xmlns:a16="http://schemas.microsoft.com/office/drawing/2014/main" id="{35DC2890-BA8C-5D47-87EA-F45558E546CE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" name="Google Shape;151;p14">
                    <a:extLst>
                      <a:ext uri="{FF2B5EF4-FFF2-40B4-BE49-F238E27FC236}">
                        <a16:creationId xmlns:a16="http://schemas.microsoft.com/office/drawing/2014/main" id="{BC717590-E74D-0046-B8C3-06874096F76B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0" name="Google Shape;152;p14">
                  <a:extLst>
                    <a:ext uri="{FF2B5EF4-FFF2-40B4-BE49-F238E27FC236}">
                      <a16:creationId xmlns:a16="http://schemas.microsoft.com/office/drawing/2014/main" id="{1134E867-E9B6-6E45-A755-0A3F9C2D6228}"/>
                    </a:ext>
                  </a:extLst>
                </p:cNvPr>
                <p:cNvGrpSpPr/>
                <p:nvPr/>
              </p:nvGrpSpPr>
              <p:grpSpPr>
                <a:xfrm rot="5400000">
                  <a:off x="3285092" y="2347113"/>
                  <a:ext cx="238196" cy="1074933"/>
                  <a:chOff x="1332085" y="-1658091"/>
                  <a:chExt cx="288303" cy="1295099"/>
                </a:xfrm>
              </p:grpSpPr>
              <p:sp>
                <p:nvSpPr>
                  <p:cNvPr id="264" name="Google Shape;153;p14">
                    <a:extLst>
                      <a:ext uri="{FF2B5EF4-FFF2-40B4-BE49-F238E27FC236}">
                        <a16:creationId xmlns:a16="http://schemas.microsoft.com/office/drawing/2014/main" id="{9100E1C8-AA95-9B47-98CB-6792405058A4}"/>
                      </a:ext>
                    </a:extLst>
                  </p:cNvPr>
                  <p:cNvSpPr/>
                  <p:nvPr/>
                </p:nvSpPr>
                <p:spPr>
                  <a:xfrm>
                    <a:off x="1332088" y="-13202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154;p14">
                    <a:extLst>
                      <a:ext uri="{FF2B5EF4-FFF2-40B4-BE49-F238E27FC236}">
                        <a16:creationId xmlns:a16="http://schemas.microsoft.com/office/drawing/2014/main" id="{ABC73634-EE79-5B4F-B8CC-12384E3193AE}"/>
                      </a:ext>
                    </a:extLst>
                  </p:cNvPr>
                  <p:cNvSpPr/>
                  <p:nvPr/>
                </p:nvSpPr>
                <p:spPr>
                  <a:xfrm>
                    <a:off x="1332088" y="-9824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155;p14">
                    <a:extLst>
                      <a:ext uri="{FF2B5EF4-FFF2-40B4-BE49-F238E27FC236}">
                        <a16:creationId xmlns:a16="http://schemas.microsoft.com/office/drawing/2014/main" id="{D6BAF119-D3E8-D444-ADA8-BF548F840497}"/>
                      </a:ext>
                    </a:extLst>
                  </p:cNvPr>
                  <p:cNvSpPr/>
                  <p:nvPr/>
                </p:nvSpPr>
                <p:spPr>
                  <a:xfrm>
                    <a:off x="1332088" y="-6446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156;p14">
                    <a:extLst>
                      <a:ext uri="{FF2B5EF4-FFF2-40B4-BE49-F238E27FC236}">
                        <a16:creationId xmlns:a16="http://schemas.microsoft.com/office/drawing/2014/main" id="{909ADDAF-ABE4-A94B-BB45-72A2EDEC7D5C}"/>
                      </a:ext>
                    </a:extLst>
                  </p:cNvPr>
                  <p:cNvSpPr/>
                  <p:nvPr/>
                </p:nvSpPr>
                <p:spPr>
                  <a:xfrm>
                    <a:off x="1332085" y="-1658091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1" name="Google Shape;157;p14">
                  <a:extLst>
                    <a:ext uri="{FF2B5EF4-FFF2-40B4-BE49-F238E27FC236}">
                      <a16:creationId xmlns:a16="http://schemas.microsoft.com/office/drawing/2014/main" id="{FF68CA29-4EEA-EE47-9F19-3230B4B858F9}"/>
                    </a:ext>
                  </a:extLst>
                </p:cNvPr>
                <p:cNvGrpSpPr/>
                <p:nvPr/>
              </p:nvGrpSpPr>
              <p:grpSpPr>
                <a:xfrm rot="5400000">
                  <a:off x="3866662" y="897935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260" name="Google Shape;158;p14">
                    <a:extLst>
                      <a:ext uri="{FF2B5EF4-FFF2-40B4-BE49-F238E27FC236}">
                        <a16:creationId xmlns:a16="http://schemas.microsoft.com/office/drawing/2014/main" id="{C29C6602-5F08-644D-9D64-C9024EF86F1A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1" name="Google Shape;159;p14">
                    <a:extLst>
                      <a:ext uri="{FF2B5EF4-FFF2-40B4-BE49-F238E27FC236}">
                        <a16:creationId xmlns:a16="http://schemas.microsoft.com/office/drawing/2014/main" id="{A2237AD2-5FDA-C149-A249-76154296EB59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2" name="Google Shape;160;p14">
                    <a:extLst>
                      <a:ext uri="{FF2B5EF4-FFF2-40B4-BE49-F238E27FC236}">
                        <a16:creationId xmlns:a16="http://schemas.microsoft.com/office/drawing/2014/main" id="{ABEDCBAD-70C8-644E-BC7C-162358EFB99B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3" name="Google Shape;161;p14">
                    <a:extLst>
                      <a:ext uri="{FF2B5EF4-FFF2-40B4-BE49-F238E27FC236}">
                        <a16:creationId xmlns:a16="http://schemas.microsoft.com/office/drawing/2014/main" id="{67549023-2884-094B-A244-013571CF9050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2" name="Google Shape;162;p14">
                  <a:extLst>
                    <a:ext uri="{FF2B5EF4-FFF2-40B4-BE49-F238E27FC236}">
                      <a16:creationId xmlns:a16="http://schemas.microsoft.com/office/drawing/2014/main" id="{3A367D36-E6BB-5641-B082-3D11DE679A9A}"/>
                    </a:ext>
                  </a:extLst>
                </p:cNvPr>
                <p:cNvGrpSpPr/>
                <p:nvPr/>
              </p:nvGrpSpPr>
              <p:grpSpPr>
                <a:xfrm rot="5400000">
                  <a:off x="3866662" y="1468709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256" name="Google Shape;163;p14">
                    <a:extLst>
                      <a:ext uri="{FF2B5EF4-FFF2-40B4-BE49-F238E27FC236}">
                        <a16:creationId xmlns:a16="http://schemas.microsoft.com/office/drawing/2014/main" id="{18E95DA7-2415-AE4F-9510-D60A2673FC92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" name="Google Shape;164;p14">
                    <a:extLst>
                      <a:ext uri="{FF2B5EF4-FFF2-40B4-BE49-F238E27FC236}">
                        <a16:creationId xmlns:a16="http://schemas.microsoft.com/office/drawing/2014/main" id="{C2107E3B-4460-CE4F-8A1E-59FB4958EB20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" name="Google Shape;165;p14">
                    <a:extLst>
                      <a:ext uri="{FF2B5EF4-FFF2-40B4-BE49-F238E27FC236}">
                        <a16:creationId xmlns:a16="http://schemas.microsoft.com/office/drawing/2014/main" id="{7D971361-0708-4A45-8D8A-D9253300F627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9" name="Google Shape;166;p14">
                    <a:extLst>
                      <a:ext uri="{FF2B5EF4-FFF2-40B4-BE49-F238E27FC236}">
                        <a16:creationId xmlns:a16="http://schemas.microsoft.com/office/drawing/2014/main" id="{711212C7-0572-F448-8BB1-35CE7255A7F2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3" name="Google Shape;170;p14">
                  <a:extLst>
                    <a:ext uri="{FF2B5EF4-FFF2-40B4-BE49-F238E27FC236}">
                      <a16:creationId xmlns:a16="http://schemas.microsoft.com/office/drawing/2014/main" id="{A48F62D1-4081-6842-BDEF-C981F01F4588}"/>
                    </a:ext>
                  </a:extLst>
                </p:cNvPr>
                <p:cNvGrpSpPr/>
                <p:nvPr/>
              </p:nvGrpSpPr>
              <p:grpSpPr>
                <a:xfrm rot="5400000">
                  <a:off x="2724345" y="1468709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252" name="Google Shape;171;p14">
                    <a:extLst>
                      <a:ext uri="{FF2B5EF4-FFF2-40B4-BE49-F238E27FC236}">
                        <a16:creationId xmlns:a16="http://schemas.microsoft.com/office/drawing/2014/main" id="{AB86F46E-A2B6-0B4F-B868-C6856AC3C3F5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" name="Google Shape;172;p14">
                    <a:extLst>
                      <a:ext uri="{FF2B5EF4-FFF2-40B4-BE49-F238E27FC236}">
                        <a16:creationId xmlns:a16="http://schemas.microsoft.com/office/drawing/2014/main" id="{8E874E7C-402D-444A-B5CE-4612DC7B9828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" name="Google Shape;173;p14">
                    <a:extLst>
                      <a:ext uri="{FF2B5EF4-FFF2-40B4-BE49-F238E27FC236}">
                        <a16:creationId xmlns:a16="http://schemas.microsoft.com/office/drawing/2014/main" id="{7DF04F5A-154E-F941-A494-C71A80D5095E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" name="Google Shape;174;p14">
                    <a:extLst>
                      <a:ext uri="{FF2B5EF4-FFF2-40B4-BE49-F238E27FC236}">
                        <a16:creationId xmlns:a16="http://schemas.microsoft.com/office/drawing/2014/main" id="{B15E738C-3FE5-6D4F-A5D3-17737BF5A6F0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174" name="Google Shape;178;p14">
                  <a:extLst>
                    <a:ext uri="{FF2B5EF4-FFF2-40B4-BE49-F238E27FC236}">
                      <a16:creationId xmlns:a16="http://schemas.microsoft.com/office/drawing/2014/main" id="{DA6C5BE3-4882-9246-974F-B21A653EA18B}"/>
                    </a:ext>
                  </a:extLst>
                </p:cNvPr>
                <p:cNvCxnSpPr>
                  <a:cxnSpLocks/>
                  <a:stCxn id="270" idx="2"/>
                </p:cNvCxnSpPr>
                <p:nvPr/>
              </p:nvCxnSpPr>
              <p:spPr>
                <a:xfrm rot="10800000" flipH="1">
                  <a:off x="2422881" y="983605"/>
                  <a:ext cx="10428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5" name="Google Shape;179;p14">
                  <a:extLst>
                    <a:ext uri="{FF2B5EF4-FFF2-40B4-BE49-F238E27FC236}">
                      <a16:creationId xmlns:a16="http://schemas.microsoft.com/office/drawing/2014/main" id="{994A2EB5-DB50-0A4D-8762-2604E530020B}"/>
                    </a:ext>
                  </a:extLst>
                </p:cNvPr>
                <p:cNvCxnSpPr>
                  <a:cxnSpLocks/>
                  <a:stCxn id="269" idx="2"/>
                </p:cNvCxnSpPr>
                <p:nvPr/>
              </p:nvCxnSpPr>
              <p:spPr>
                <a:xfrm rot="10800000" flipH="1">
                  <a:off x="2703255" y="983605"/>
                  <a:ext cx="7623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80;p14">
                  <a:extLst>
                    <a:ext uri="{FF2B5EF4-FFF2-40B4-BE49-F238E27FC236}">
                      <a16:creationId xmlns:a16="http://schemas.microsoft.com/office/drawing/2014/main" id="{E42DF949-2D5F-464B-A7DC-132013529E81}"/>
                    </a:ext>
                  </a:extLst>
                </p:cNvPr>
                <p:cNvCxnSpPr>
                  <a:cxnSpLocks/>
                  <a:stCxn id="268" idx="2"/>
                </p:cNvCxnSpPr>
                <p:nvPr/>
              </p:nvCxnSpPr>
              <p:spPr>
                <a:xfrm rot="10800000" flipH="1">
                  <a:off x="2983628" y="983605"/>
                  <a:ext cx="4821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7" name="Google Shape;181;p14">
                  <a:extLst>
                    <a:ext uri="{FF2B5EF4-FFF2-40B4-BE49-F238E27FC236}">
                      <a16:creationId xmlns:a16="http://schemas.microsoft.com/office/drawing/2014/main" id="{5C7CC495-1305-0C47-BFF8-A2BCF70D0F04}"/>
                    </a:ext>
                  </a:extLst>
                </p:cNvPr>
                <p:cNvCxnSpPr>
                  <a:cxnSpLocks/>
                  <a:stCxn id="271" idx="2"/>
                </p:cNvCxnSpPr>
                <p:nvPr/>
              </p:nvCxnSpPr>
              <p:spPr>
                <a:xfrm rot="10800000" flipH="1">
                  <a:off x="3264003" y="983605"/>
                  <a:ext cx="2016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" name="Google Shape;182;p14">
                  <a:extLst>
                    <a:ext uri="{FF2B5EF4-FFF2-40B4-BE49-F238E27FC236}">
                      <a16:creationId xmlns:a16="http://schemas.microsoft.com/office/drawing/2014/main" id="{E3B643D9-AC0D-2D45-8655-04EA2C40D7AC}"/>
                    </a:ext>
                  </a:extLst>
                </p:cNvPr>
                <p:cNvCxnSpPr>
                  <a:cxnSpLocks/>
                  <a:stCxn id="262" idx="2"/>
                </p:cNvCxnSpPr>
                <p:nvPr/>
              </p:nvCxnSpPr>
              <p:spPr>
                <a:xfrm rot="10800000">
                  <a:off x="3465598" y="983605"/>
                  <a:ext cx="996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" name="Google Shape;183;p14">
                  <a:extLst>
                    <a:ext uri="{FF2B5EF4-FFF2-40B4-BE49-F238E27FC236}">
                      <a16:creationId xmlns:a16="http://schemas.microsoft.com/office/drawing/2014/main" id="{43364636-1DD3-8C4D-8704-138B94A35D7D}"/>
                    </a:ext>
                  </a:extLst>
                </p:cNvPr>
                <p:cNvCxnSpPr>
                  <a:cxnSpLocks/>
                  <a:stCxn id="261" idx="2"/>
                </p:cNvCxnSpPr>
                <p:nvPr/>
              </p:nvCxnSpPr>
              <p:spPr>
                <a:xfrm rot="10800000">
                  <a:off x="3465771" y="983605"/>
                  <a:ext cx="3798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" name="Google Shape;184;p14">
                  <a:extLst>
                    <a:ext uri="{FF2B5EF4-FFF2-40B4-BE49-F238E27FC236}">
                      <a16:creationId xmlns:a16="http://schemas.microsoft.com/office/drawing/2014/main" id="{C6240D24-021D-9C4F-A2F2-72BBFBD17AE2}"/>
                    </a:ext>
                  </a:extLst>
                </p:cNvPr>
                <p:cNvCxnSpPr>
                  <a:cxnSpLocks/>
                  <a:stCxn id="260" idx="2"/>
                </p:cNvCxnSpPr>
                <p:nvPr/>
              </p:nvCxnSpPr>
              <p:spPr>
                <a:xfrm rot="10800000">
                  <a:off x="3465646" y="983605"/>
                  <a:ext cx="6603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" name="Google Shape;185;p14">
                  <a:extLst>
                    <a:ext uri="{FF2B5EF4-FFF2-40B4-BE49-F238E27FC236}">
                      <a16:creationId xmlns:a16="http://schemas.microsoft.com/office/drawing/2014/main" id="{356E5F37-927A-9E43-B808-A3CD7E34D43C}"/>
                    </a:ext>
                  </a:extLst>
                </p:cNvPr>
                <p:cNvCxnSpPr>
                  <a:cxnSpLocks/>
                  <a:stCxn id="263" idx="2"/>
                </p:cNvCxnSpPr>
                <p:nvPr/>
              </p:nvCxnSpPr>
              <p:spPr>
                <a:xfrm rot="10800000">
                  <a:off x="3465820" y="983605"/>
                  <a:ext cx="94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" name="Google Shape;186;p14">
                  <a:extLst>
                    <a:ext uri="{FF2B5EF4-FFF2-40B4-BE49-F238E27FC236}">
                      <a16:creationId xmlns:a16="http://schemas.microsoft.com/office/drawing/2014/main" id="{7BAD8D4F-D179-CB4D-9CA9-9A19CD5BB16B}"/>
                    </a:ext>
                  </a:extLst>
                </p:cNvPr>
                <p:cNvCxnSpPr>
                  <a:stCxn id="254" idx="2"/>
                  <a:endCxn id="254" idx="2"/>
                </p:cNvCxnSpPr>
                <p:nvPr/>
              </p:nvCxnSpPr>
              <p:spPr>
                <a:xfrm>
                  <a:off x="2422881" y="1887079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" name="Google Shape;187;p14">
                  <a:extLst>
                    <a:ext uri="{FF2B5EF4-FFF2-40B4-BE49-F238E27FC236}">
                      <a16:creationId xmlns:a16="http://schemas.microsoft.com/office/drawing/2014/main" id="{E278E1FA-FC9E-BB4E-A1E3-AE471E6ECD45}"/>
                    </a:ext>
                  </a:extLst>
                </p:cNvPr>
                <p:cNvCxnSpPr>
                  <a:stCxn id="270" idx="6"/>
                  <a:endCxn id="254" idx="2"/>
                </p:cNvCxnSpPr>
                <p:nvPr/>
              </p:nvCxnSpPr>
              <p:spPr>
                <a:xfrm>
                  <a:off x="2422881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" name="Google Shape;188;p14">
                  <a:extLst>
                    <a:ext uri="{FF2B5EF4-FFF2-40B4-BE49-F238E27FC236}">
                      <a16:creationId xmlns:a16="http://schemas.microsoft.com/office/drawing/2014/main" id="{91EDE70F-5300-C64C-96C5-D6001C3510F6}"/>
                    </a:ext>
                  </a:extLst>
                </p:cNvPr>
                <p:cNvCxnSpPr>
                  <a:stCxn id="270" idx="6"/>
                  <a:endCxn id="253" idx="2"/>
                </p:cNvCxnSpPr>
                <p:nvPr/>
              </p:nvCxnSpPr>
              <p:spPr>
                <a:xfrm>
                  <a:off x="2422881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" name="Google Shape;189;p14">
                  <a:extLst>
                    <a:ext uri="{FF2B5EF4-FFF2-40B4-BE49-F238E27FC236}">
                      <a16:creationId xmlns:a16="http://schemas.microsoft.com/office/drawing/2014/main" id="{083B4A80-0972-BE44-BBD8-94F8CE8F5099}"/>
                    </a:ext>
                  </a:extLst>
                </p:cNvPr>
                <p:cNvCxnSpPr>
                  <a:stCxn id="270" idx="6"/>
                  <a:endCxn id="252" idx="2"/>
                </p:cNvCxnSpPr>
                <p:nvPr/>
              </p:nvCxnSpPr>
              <p:spPr>
                <a:xfrm>
                  <a:off x="2422881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" name="Google Shape;190;p14">
                  <a:extLst>
                    <a:ext uri="{FF2B5EF4-FFF2-40B4-BE49-F238E27FC236}">
                      <a16:creationId xmlns:a16="http://schemas.microsoft.com/office/drawing/2014/main" id="{0F2EF562-3D9A-0A41-A719-CE68286F16D9}"/>
                    </a:ext>
                  </a:extLst>
                </p:cNvPr>
                <p:cNvCxnSpPr>
                  <a:cxnSpLocks/>
                  <a:stCxn id="270" idx="6"/>
                  <a:endCxn id="255" idx="2"/>
                </p:cNvCxnSpPr>
                <p:nvPr/>
              </p:nvCxnSpPr>
              <p:spPr>
                <a:xfrm>
                  <a:off x="2422880" y="1554499"/>
                  <a:ext cx="841122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" name="Google Shape;191;p14">
                  <a:extLst>
                    <a:ext uri="{FF2B5EF4-FFF2-40B4-BE49-F238E27FC236}">
                      <a16:creationId xmlns:a16="http://schemas.microsoft.com/office/drawing/2014/main" id="{22695056-289D-AA47-9405-123BAB32FDF7}"/>
                    </a:ext>
                  </a:extLst>
                </p:cNvPr>
                <p:cNvCxnSpPr>
                  <a:stCxn id="269" idx="6"/>
                  <a:endCxn id="254" idx="2"/>
                </p:cNvCxnSpPr>
                <p:nvPr/>
              </p:nvCxnSpPr>
              <p:spPr>
                <a:xfrm flipH="1">
                  <a:off x="2422755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" name="Google Shape;192;p14">
                  <a:extLst>
                    <a:ext uri="{FF2B5EF4-FFF2-40B4-BE49-F238E27FC236}">
                      <a16:creationId xmlns:a16="http://schemas.microsoft.com/office/drawing/2014/main" id="{B3027084-CE83-A541-B1EC-DC89209D3A35}"/>
                    </a:ext>
                  </a:extLst>
                </p:cNvPr>
                <p:cNvCxnSpPr>
                  <a:stCxn id="269" idx="6"/>
                  <a:endCxn id="253" idx="2"/>
                </p:cNvCxnSpPr>
                <p:nvPr/>
              </p:nvCxnSpPr>
              <p:spPr>
                <a:xfrm>
                  <a:off x="2703255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" name="Google Shape;193;p14">
                  <a:extLst>
                    <a:ext uri="{FF2B5EF4-FFF2-40B4-BE49-F238E27FC236}">
                      <a16:creationId xmlns:a16="http://schemas.microsoft.com/office/drawing/2014/main" id="{48187EB5-42B9-D649-9685-731609C631D4}"/>
                    </a:ext>
                  </a:extLst>
                </p:cNvPr>
                <p:cNvCxnSpPr>
                  <a:stCxn id="269" idx="6"/>
                  <a:endCxn id="252" idx="2"/>
                </p:cNvCxnSpPr>
                <p:nvPr/>
              </p:nvCxnSpPr>
              <p:spPr>
                <a:xfrm>
                  <a:off x="2703255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" name="Google Shape;194;p14">
                  <a:extLst>
                    <a:ext uri="{FF2B5EF4-FFF2-40B4-BE49-F238E27FC236}">
                      <a16:creationId xmlns:a16="http://schemas.microsoft.com/office/drawing/2014/main" id="{0FCA59A0-010B-9E4E-9538-F7D5A85261D6}"/>
                    </a:ext>
                  </a:extLst>
                </p:cNvPr>
                <p:cNvCxnSpPr>
                  <a:stCxn id="269" idx="6"/>
                  <a:endCxn id="255" idx="2"/>
                </p:cNvCxnSpPr>
                <p:nvPr/>
              </p:nvCxnSpPr>
              <p:spPr>
                <a:xfrm>
                  <a:off x="2703255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" name="Google Shape;195;p14">
                  <a:extLst>
                    <a:ext uri="{FF2B5EF4-FFF2-40B4-BE49-F238E27FC236}">
                      <a16:creationId xmlns:a16="http://schemas.microsoft.com/office/drawing/2014/main" id="{B0EDC09F-DF1B-C645-A494-CC5380E10BE6}"/>
                    </a:ext>
                  </a:extLst>
                </p:cNvPr>
                <p:cNvCxnSpPr>
                  <a:cxnSpLocks/>
                  <a:stCxn id="268" idx="6"/>
                  <a:endCxn id="254" idx="2"/>
                </p:cNvCxnSpPr>
                <p:nvPr/>
              </p:nvCxnSpPr>
              <p:spPr>
                <a:xfrm flipH="1">
                  <a:off x="2422880" y="1554499"/>
                  <a:ext cx="560748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" name="Google Shape;196;p14">
                  <a:extLst>
                    <a:ext uri="{FF2B5EF4-FFF2-40B4-BE49-F238E27FC236}">
                      <a16:creationId xmlns:a16="http://schemas.microsoft.com/office/drawing/2014/main" id="{C91CFE9A-FB5E-4A4B-9288-21072ACF2046}"/>
                    </a:ext>
                  </a:extLst>
                </p:cNvPr>
                <p:cNvCxnSpPr>
                  <a:stCxn id="268" idx="6"/>
                  <a:endCxn id="253" idx="2"/>
                </p:cNvCxnSpPr>
                <p:nvPr/>
              </p:nvCxnSpPr>
              <p:spPr>
                <a:xfrm flipH="1">
                  <a:off x="2703129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7;p14">
                  <a:extLst>
                    <a:ext uri="{FF2B5EF4-FFF2-40B4-BE49-F238E27FC236}">
                      <a16:creationId xmlns:a16="http://schemas.microsoft.com/office/drawing/2014/main" id="{989B59DA-0D79-A946-A621-FE91230005CF}"/>
                    </a:ext>
                  </a:extLst>
                </p:cNvPr>
                <p:cNvCxnSpPr>
                  <a:stCxn id="268" idx="6"/>
                  <a:endCxn id="252" idx="2"/>
                </p:cNvCxnSpPr>
                <p:nvPr/>
              </p:nvCxnSpPr>
              <p:spPr>
                <a:xfrm>
                  <a:off x="2983629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" name="Google Shape;198;p14">
                  <a:extLst>
                    <a:ext uri="{FF2B5EF4-FFF2-40B4-BE49-F238E27FC236}">
                      <a16:creationId xmlns:a16="http://schemas.microsoft.com/office/drawing/2014/main" id="{DAACC04E-82C3-DE49-8923-FAE525E2EF0A}"/>
                    </a:ext>
                  </a:extLst>
                </p:cNvPr>
                <p:cNvCxnSpPr>
                  <a:stCxn id="268" idx="6"/>
                  <a:endCxn id="255" idx="2"/>
                </p:cNvCxnSpPr>
                <p:nvPr/>
              </p:nvCxnSpPr>
              <p:spPr>
                <a:xfrm>
                  <a:off x="2983629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" name="Google Shape;199;p14">
                  <a:extLst>
                    <a:ext uri="{FF2B5EF4-FFF2-40B4-BE49-F238E27FC236}">
                      <a16:creationId xmlns:a16="http://schemas.microsoft.com/office/drawing/2014/main" id="{AA670658-D282-F841-B74D-7728E3679CCB}"/>
                    </a:ext>
                  </a:extLst>
                </p:cNvPr>
                <p:cNvCxnSpPr>
                  <a:stCxn id="271" idx="6"/>
                  <a:endCxn id="252" idx="2"/>
                </p:cNvCxnSpPr>
                <p:nvPr/>
              </p:nvCxnSpPr>
              <p:spPr>
                <a:xfrm flipH="1">
                  <a:off x="2983503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" name="Google Shape;200;p14">
                  <a:extLst>
                    <a:ext uri="{FF2B5EF4-FFF2-40B4-BE49-F238E27FC236}">
                      <a16:creationId xmlns:a16="http://schemas.microsoft.com/office/drawing/2014/main" id="{541DF1A6-065C-D044-A704-EDE89067D2F6}"/>
                    </a:ext>
                  </a:extLst>
                </p:cNvPr>
                <p:cNvCxnSpPr>
                  <a:stCxn id="271" idx="6"/>
                  <a:endCxn id="255" idx="2"/>
                </p:cNvCxnSpPr>
                <p:nvPr/>
              </p:nvCxnSpPr>
              <p:spPr>
                <a:xfrm>
                  <a:off x="3264003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" name="Google Shape;201;p14">
                  <a:extLst>
                    <a:ext uri="{FF2B5EF4-FFF2-40B4-BE49-F238E27FC236}">
                      <a16:creationId xmlns:a16="http://schemas.microsoft.com/office/drawing/2014/main" id="{24F81D6A-6E81-BC4D-B579-B22C8ACF5FF4}"/>
                    </a:ext>
                  </a:extLst>
                </p:cNvPr>
                <p:cNvCxnSpPr>
                  <a:stCxn id="271" idx="6"/>
                  <a:endCxn id="253" idx="2"/>
                </p:cNvCxnSpPr>
                <p:nvPr/>
              </p:nvCxnSpPr>
              <p:spPr>
                <a:xfrm flipH="1">
                  <a:off x="2703303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" name="Google Shape;202;p14">
                  <a:extLst>
                    <a:ext uri="{FF2B5EF4-FFF2-40B4-BE49-F238E27FC236}">
                      <a16:creationId xmlns:a16="http://schemas.microsoft.com/office/drawing/2014/main" id="{4FB144FB-2CDD-4B46-BDFB-345D72F7BB4D}"/>
                    </a:ext>
                  </a:extLst>
                </p:cNvPr>
                <p:cNvCxnSpPr>
                  <a:cxnSpLocks/>
                  <a:stCxn id="271" idx="6"/>
                  <a:endCxn id="254" idx="2"/>
                </p:cNvCxnSpPr>
                <p:nvPr/>
              </p:nvCxnSpPr>
              <p:spPr>
                <a:xfrm flipH="1">
                  <a:off x="2422880" y="1554499"/>
                  <a:ext cx="841122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" name="Google Shape;203;p14">
                  <a:extLst>
                    <a:ext uri="{FF2B5EF4-FFF2-40B4-BE49-F238E27FC236}">
                      <a16:creationId xmlns:a16="http://schemas.microsoft.com/office/drawing/2014/main" id="{09516FC6-E4A9-A549-9220-CA7CAC699B1B}"/>
                    </a:ext>
                  </a:extLst>
                </p:cNvPr>
                <p:cNvCxnSpPr>
                  <a:stCxn id="262" idx="6"/>
                  <a:endCxn id="258" idx="2"/>
                </p:cNvCxnSpPr>
                <p:nvPr/>
              </p:nvCxnSpPr>
              <p:spPr>
                <a:xfrm>
                  <a:off x="3565198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" name="Google Shape;204;p14">
                  <a:extLst>
                    <a:ext uri="{FF2B5EF4-FFF2-40B4-BE49-F238E27FC236}">
                      <a16:creationId xmlns:a16="http://schemas.microsoft.com/office/drawing/2014/main" id="{722C884F-E4AB-2645-8062-C65BF40E1830}"/>
                    </a:ext>
                  </a:extLst>
                </p:cNvPr>
                <p:cNvCxnSpPr>
                  <a:stCxn id="262" idx="6"/>
                  <a:endCxn id="257" idx="2"/>
                </p:cNvCxnSpPr>
                <p:nvPr/>
              </p:nvCxnSpPr>
              <p:spPr>
                <a:xfrm>
                  <a:off x="3565198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" name="Google Shape;205;p14">
                  <a:extLst>
                    <a:ext uri="{FF2B5EF4-FFF2-40B4-BE49-F238E27FC236}">
                      <a16:creationId xmlns:a16="http://schemas.microsoft.com/office/drawing/2014/main" id="{16373A6D-4EA9-B641-852D-2A1F14E455FF}"/>
                    </a:ext>
                  </a:extLst>
                </p:cNvPr>
                <p:cNvCxnSpPr>
                  <a:stCxn id="262" idx="6"/>
                  <a:endCxn id="256" idx="2"/>
                </p:cNvCxnSpPr>
                <p:nvPr/>
              </p:nvCxnSpPr>
              <p:spPr>
                <a:xfrm>
                  <a:off x="3565198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" name="Google Shape;206;p14">
                  <a:extLst>
                    <a:ext uri="{FF2B5EF4-FFF2-40B4-BE49-F238E27FC236}">
                      <a16:creationId xmlns:a16="http://schemas.microsoft.com/office/drawing/2014/main" id="{8AC2EA2B-F67E-9C43-AFFF-D3F8884B1324}"/>
                    </a:ext>
                  </a:extLst>
                </p:cNvPr>
                <p:cNvCxnSpPr>
                  <a:stCxn id="262" idx="6"/>
                  <a:endCxn id="259" idx="2"/>
                </p:cNvCxnSpPr>
                <p:nvPr/>
              </p:nvCxnSpPr>
              <p:spPr>
                <a:xfrm>
                  <a:off x="3565198" y="1554498"/>
                  <a:ext cx="8412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" name="Google Shape;207;p14">
                  <a:extLst>
                    <a:ext uri="{FF2B5EF4-FFF2-40B4-BE49-F238E27FC236}">
                      <a16:creationId xmlns:a16="http://schemas.microsoft.com/office/drawing/2014/main" id="{DA2DE566-0729-FA48-B4C7-3A93AC81A317}"/>
                    </a:ext>
                  </a:extLst>
                </p:cNvPr>
                <p:cNvCxnSpPr>
                  <a:stCxn id="261" idx="6"/>
                  <a:endCxn id="258" idx="2"/>
                </p:cNvCxnSpPr>
                <p:nvPr/>
              </p:nvCxnSpPr>
              <p:spPr>
                <a:xfrm flipH="1">
                  <a:off x="3565071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4" name="Google Shape;208;p14">
                  <a:extLst>
                    <a:ext uri="{FF2B5EF4-FFF2-40B4-BE49-F238E27FC236}">
                      <a16:creationId xmlns:a16="http://schemas.microsoft.com/office/drawing/2014/main" id="{441D3C53-4487-1049-B2E4-2417B04738FA}"/>
                    </a:ext>
                  </a:extLst>
                </p:cNvPr>
                <p:cNvCxnSpPr>
                  <a:stCxn id="261" idx="6"/>
                  <a:endCxn id="257" idx="2"/>
                </p:cNvCxnSpPr>
                <p:nvPr/>
              </p:nvCxnSpPr>
              <p:spPr>
                <a:xfrm>
                  <a:off x="3845572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5" name="Google Shape;209;p14">
                  <a:extLst>
                    <a:ext uri="{FF2B5EF4-FFF2-40B4-BE49-F238E27FC236}">
                      <a16:creationId xmlns:a16="http://schemas.microsoft.com/office/drawing/2014/main" id="{7202CF85-E12A-F144-B57F-9825E1F82784}"/>
                    </a:ext>
                  </a:extLst>
                </p:cNvPr>
                <p:cNvCxnSpPr>
                  <a:stCxn id="261" idx="6"/>
                  <a:endCxn id="256" idx="2"/>
                </p:cNvCxnSpPr>
                <p:nvPr/>
              </p:nvCxnSpPr>
              <p:spPr>
                <a:xfrm>
                  <a:off x="3845572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" name="Google Shape;210;p14">
                  <a:extLst>
                    <a:ext uri="{FF2B5EF4-FFF2-40B4-BE49-F238E27FC236}">
                      <a16:creationId xmlns:a16="http://schemas.microsoft.com/office/drawing/2014/main" id="{5BB151E2-3685-4C48-9C35-E4788B87A400}"/>
                    </a:ext>
                  </a:extLst>
                </p:cNvPr>
                <p:cNvCxnSpPr>
                  <a:stCxn id="261" idx="6"/>
                  <a:endCxn id="259" idx="2"/>
                </p:cNvCxnSpPr>
                <p:nvPr/>
              </p:nvCxnSpPr>
              <p:spPr>
                <a:xfrm>
                  <a:off x="3845572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" name="Google Shape;211;p14">
                  <a:extLst>
                    <a:ext uri="{FF2B5EF4-FFF2-40B4-BE49-F238E27FC236}">
                      <a16:creationId xmlns:a16="http://schemas.microsoft.com/office/drawing/2014/main" id="{F019AD27-F83D-2646-B675-E42C85217523}"/>
                    </a:ext>
                  </a:extLst>
                </p:cNvPr>
                <p:cNvCxnSpPr>
                  <a:cxnSpLocks/>
                  <a:stCxn id="260" idx="6"/>
                  <a:endCxn id="258" idx="2"/>
                </p:cNvCxnSpPr>
                <p:nvPr/>
              </p:nvCxnSpPr>
              <p:spPr>
                <a:xfrm flipH="1">
                  <a:off x="3565198" y="1554499"/>
                  <a:ext cx="560748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8" name="Google Shape;212;p14">
                  <a:extLst>
                    <a:ext uri="{FF2B5EF4-FFF2-40B4-BE49-F238E27FC236}">
                      <a16:creationId xmlns:a16="http://schemas.microsoft.com/office/drawing/2014/main" id="{F55D46B2-47C7-EA49-AA3A-780CF3D79792}"/>
                    </a:ext>
                  </a:extLst>
                </p:cNvPr>
                <p:cNvCxnSpPr>
                  <a:stCxn id="260" idx="6"/>
                  <a:endCxn id="257" idx="2"/>
                </p:cNvCxnSpPr>
                <p:nvPr/>
              </p:nvCxnSpPr>
              <p:spPr>
                <a:xfrm flipH="1">
                  <a:off x="3845446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9" name="Google Shape;213;p14">
                  <a:extLst>
                    <a:ext uri="{FF2B5EF4-FFF2-40B4-BE49-F238E27FC236}">
                      <a16:creationId xmlns:a16="http://schemas.microsoft.com/office/drawing/2014/main" id="{FCB14903-69B2-3E4C-B495-1DA479F74D0D}"/>
                    </a:ext>
                  </a:extLst>
                </p:cNvPr>
                <p:cNvCxnSpPr>
                  <a:stCxn id="260" idx="6"/>
                  <a:endCxn id="256" idx="2"/>
                </p:cNvCxnSpPr>
                <p:nvPr/>
              </p:nvCxnSpPr>
              <p:spPr>
                <a:xfrm>
                  <a:off x="4125946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" name="Google Shape;214;p14">
                  <a:extLst>
                    <a:ext uri="{FF2B5EF4-FFF2-40B4-BE49-F238E27FC236}">
                      <a16:creationId xmlns:a16="http://schemas.microsoft.com/office/drawing/2014/main" id="{DA56BDCB-1289-AC46-A756-E93D7B678DBC}"/>
                    </a:ext>
                  </a:extLst>
                </p:cNvPr>
                <p:cNvCxnSpPr>
                  <a:stCxn id="260" idx="6"/>
                  <a:endCxn id="259" idx="2"/>
                </p:cNvCxnSpPr>
                <p:nvPr/>
              </p:nvCxnSpPr>
              <p:spPr>
                <a:xfrm>
                  <a:off x="4125946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" name="Google Shape;215;p14">
                  <a:extLst>
                    <a:ext uri="{FF2B5EF4-FFF2-40B4-BE49-F238E27FC236}">
                      <a16:creationId xmlns:a16="http://schemas.microsoft.com/office/drawing/2014/main" id="{DC2E914E-5848-0147-9282-CDE980FE28E4}"/>
                    </a:ext>
                  </a:extLst>
                </p:cNvPr>
                <p:cNvCxnSpPr>
                  <a:cxnSpLocks/>
                  <a:stCxn id="263" idx="6"/>
                  <a:endCxn id="259" idx="2"/>
                </p:cNvCxnSpPr>
                <p:nvPr/>
              </p:nvCxnSpPr>
              <p:spPr>
                <a:xfrm>
                  <a:off x="4406319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2" name="Google Shape;216;p14">
                  <a:extLst>
                    <a:ext uri="{FF2B5EF4-FFF2-40B4-BE49-F238E27FC236}">
                      <a16:creationId xmlns:a16="http://schemas.microsoft.com/office/drawing/2014/main" id="{8F5BB719-BBA4-E24D-86C2-83DFB9FC6B0A}"/>
                    </a:ext>
                  </a:extLst>
                </p:cNvPr>
                <p:cNvCxnSpPr>
                  <a:stCxn id="263" idx="6"/>
                  <a:endCxn id="256" idx="2"/>
                </p:cNvCxnSpPr>
                <p:nvPr/>
              </p:nvCxnSpPr>
              <p:spPr>
                <a:xfrm flipH="1">
                  <a:off x="4125820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3" name="Google Shape;217;p14">
                  <a:extLst>
                    <a:ext uri="{FF2B5EF4-FFF2-40B4-BE49-F238E27FC236}">
                      <a16:creationId xmlns:a16="http://schemas.microsoft.com/office/drawing/2014/main" id="{58E2348E-B31E-8E42-B542-D8296BDCE0EC}"/>
                    </a:ext>
                  </a:extLst>
                </p:cNvPr>
                <p:cNvCxnSpPr>
                  <a:stCxn id="263" idx="6"/>
                  <a:endCxn id="257" idx="2"/>
                </p:cNvCxnSpPr>
                <p:nvPr/>
              </p:nvCxnSpPr>
              <p:spPr>
                <a:xfrm flipH="1">
                  <a:off x="3845620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4" name="Google Shape;218;p14">
                  <a:extLst>
                    <a:ext uri="{FF2B5EF4-FFF2-40B4-BE49-F238E27FC236}">
                      <a16:creationId xmlns:a16="http://schemas.microsoft.com/office/drawing/2014/main" id="{1AE5EC44-E3AC-7F40-9419-DFAAA8E7E368}"/>
                    </a:ext>
                  </a:extLst>
                </p:cNvPr>
                <p:cNvCxnSpPr>
                  <a:stCxn id="263" idx="6"/>
                  <a:endCxn id="258" idx="2"/>
                </p:cNvCxnSpPr>
                <p:nvPr/>
              </p:nvCxnSpPr>
              <p:spPr>
                <a:xfrm flipH="1">
                  <a:off x="3565120" y="1554498"/>
                  <a:ext cx="8412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" name="Google Shape;219;p14">
                  <a:extLst>
                    <a:ext uri="{FF2B5EF4-FFF2-40B4-BE49-F238E27FC236}">
                      <a16:creationId xmlns:a16="http://schemas.microsoft.com/office/drawing/2014/main" id="{0AC10DF0-8B51-D242-A1CA-CB665B9619BF}"/>
                    </a:ext>
                  </a:extLst>
                </p:cNvPr>
                <p:cNvCxnSpPr>
                  <a:cxnSpLocks/>
                  <a:stCxn id="254" idx="6"/>
                </p:cNvCxnSpPr>
                <p:nvPr/>
              </p:nvCxnSpPr>
              <p:spPr>
                <a:xfrm>
                  <a:off x="2422880" y="2125272"/>
                  <a:ext cx="2622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6" name="Google Shape;220;p14">
                  <a:extLst>
                    <a:ext uri="{FF2B5EF4-FFF2-40B4-BE49-F238E27FC236}">
                      <a16:creationId xmlns:a16="http://schemas.microsoft.com/office/drawing/2014/main" id="{11D58974-397B-6E4E-B8F3-C00F82E45F6B}"/>
                    </a:ext>
                  </a:extLst>
                </p:cNvPr>
                <p:cNvCxnSpPr>
                  <a:cxnSpLocks/>
                  <a:stCxn id="254" idx="6"/>
                </p:cNvCxnSpPr>
                <p:nvPr/>
              </p:nvCxnSpPr>
              <p:spPr>
                <a:xfrm>
                  <a:off x="2422880" y="2125273"/>
                  <a:ext cx="588399" cy="19135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7" name="Google Shape;221;p14">
                  <a:extLst>
                    <a:ext uri="{FF2B5EF4-FFF2-40B4-BE49-F238E27FC236}">
                      <a16:creationId xmlns:a16="http://schemas.microsoft.com/office/drawing/2014/main" id="{C9D57708-CA03-844B-8E5B-25B7BBAB48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5174" y="2308772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" name="Google Shape;222;p14">
                  <a:extLst>
                    <a:ext uri="{FF2B5EF4-FFF2-40B4-BE49-F238E27FC236}">
                      <a16:creationId xmlns:a16="http://schemas.microsoft.com/office/drawing/2014/main" id="{53839551-1A55-EC44-8534-FBE7DCF5B37D}"/>
                    </a:ext>
                  </a:extLst>
                </p:cNvPr>
                <p:cNvCxnSpPr>
                  <a:cxnSpLocks/>
                  <a:stCxn id="253" idx="6"/>
                </p:cNvCxnSpPr>
                <p:nvPr/>
              </p:nvCxnSpPr>
              <p:spPr>
                <a:xfrm>
                  <a:off x="2703254" y="2125272"/>
                  <a:ext cx="2916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9" name="Google Shape;223;p14">
                  <a:extLst>
                    <a:ext uri="{FF2B5EF4-FFF2-40B4-BE49-F238E27FC236}">
                      <a16:creationId xmlns:a16="http://schemas.microsoft.com/office/drawing/2014/main" id="{1BCC2AF9-0DC0-FC4D-926B-62888B1BBE96}"/>
                    </a:ext>
                  </a:extLst>
                </p:cNvPr>
                <p:cNvCxnSpPr>
                  <a:cxnSpLocks/>
                  <a:stCxn id="252" idx="6"/>
                </p:cNvCxnSpPr>
                <p:nvPr/>
              </p:nvCxnSpPr>
              <p:spPr>
                <a:xfrm flipH="1">
                  <a:off x="2685128" y="2125272"/>
                  <a:ext cx="2985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0" name="Google Shape;224;p14">
                  <a:extLst>
                    <a:ext uri="{FF2B5EF4-FFF2-40B4-BE49-F238E27FC236}">
                      <a16:creationId xmlns:a16="http://schemas.microsoft.com/office/drawing/2014/main" id="{2EC34382-868E-C645-B3C0-10D421F0EB01}"/>
                    </a:ext>
                  </a:extLst>
                </p:cNvPr>
                <p:cNvCxnSpPr>
                  <a:cxnSpLocks/>
                  <a:stCxn id="252" idx="6"/>
                </p:cNvCxnSpPr>
                <p:nvPr/>
              </p:nvCxnSpPr>
              <p:spPr>
                <a:xfrm>
                  <a:off x="2983628" y="2125272"/>
                  <a:ext cx="114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1" name="Google Shape;225;p14">
                  <a:extLst>
                    <a:ext uri="{FF2B5EF4-FFF2-40B4-BE49-F238E27FC236}">
                      <a16:creationId xmlns:a16="http://schemas.microsoft.com/office/drawing/2014/main" id="{B9B9FEE4-1206-BD4B-9081-1F6CE969D968}"/>
                    </a:ext>
                  </a:extLst>
                </p:cNvPr>
                <p:cNvCxnSpPr>
                  <a:cxnSpLocks/>
                  <a:stCxn id="255" idx="6"/>
                </p:cNvCxnSpPr>
                <p:nvPr/>
              </p:nvCxnSpPr>
              <p:spPr>
                <a:xfrm flipH="1">
                  <a:off x="2685302" y="2125272"/>
                  <a:ext cx="5787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2" name="Google Shape;226;p14">
                  <a:extLst>
                    <a:ext uri="{FF2B5EF4-FFF2-40B4-BE49-F238E27FC236}">
                      <a16:creationId xmlns:a16="http://schemas.microsoft.com/office/drawing/2014/main" id="{EDC04FE7-7AAE-FF46-A1CD-5B45B4674441}"/>
                    </a:ext>
                  </a:extLst>
                </p:cNvPr>
                <p:cNvCxnSpPr>
                  <a:cxnSpLocks/>
                  <a:stCxn id="255" idx="6"/>
                </p:cNvCxnSpPr>
                <p:nvPr/>
              </p:nvCxnSpPr>
              <p:spPr>
                <a:xfrm flipH="1">
                  <a:off x="2994902" y="2125272"/>
                  <a:ext cx="2691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3" name="Google Shape;227;p14">
                  <a:extLst>
                    <a:ext uri="{FF2B5EF4-FFF2-40B4-BE49-F238E27FC236}">
                      <a16:creationId xmlns:a16="http://schemas.microsoft.com/office/drawing/2014/main" id="{40B740CB-17BC-8148-94E8-E29ABEBE3694}"/>
                    </a:ext>
                  </a:extLst>
                </p:cNvPr>
                <p:cNvCxnSpPr>
                  <a:cxnSpLocks/>
                  <a:stCxn id="253" idx="6"/>
                </p:cNvCxnSpPr>
                <p:nvPr/>
              </p:nvCxnSpPr>
              <p:spPr>
                <a:xfrm flipH="1">
                  <a:off x="2685254" y="2125272"/>
                  <a:ext cx="180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4" name="Google Shape;228;p14">
                  <a:extLst>
                    <a:ext uri="{FF2B5EF4-FFF2-40B4-BE49-F238E27FC236}">
                      <a16:creationId xmlns:a16="http://schemas.microsoft.com/office/drawing/2014/main" id="{1796B4C1-1CE8-A34C-A09B-A6D172819199}"/>
                    </a:ext>
                  </a:extLst>
                </p:cNvPr>
                <p:cNvCxnSpPr>
                  <a:cxnSpLocks/>
                  <a:stCxn id="258" idx="6"/>
                </p:cNvCxnSpPr>
                <p:nvPr/>
              </p:nvCxnSpPr>
              <p:spPr>
                <a:xfrm>
                  <a:off x="3565197" y="2125272"/>
                  <a:ext cx="2631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" name="Google Shape;229;p14">
                  <a:extLst>
                    <a:ext uri="{FF2B5EF4-FFF2-40B4-BE49-F238E27FC236}">
                      <a16:creationId xmlns:a16="http://schemas.microsoft.com/office/drawing/2014/main" id="{FBBB6EEF-B26C-F540-BF58-1EAA946CE86D}"/>
                    </a:ext>
                  </a:extLst>
                </p:cNvPr>
                <p:cNvCxnSpPr>
                  <a:cxnSpLocks/>
                  <a:stCxn id="258" idx="6"/>
                </p:cNvCxnSpPr>
                <p:nvPr/>
              </p:nvCxnSpPr>
              <p:spPr>
                <a:xfrm>
                  <a:off x="3565197" y="2125272"/>
                  <a:ext cx="5727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6" name="Google Shape;230;p14">
                  <a:extLst>
                    <a:ext uri="{FF2B5EF4-FFF2-40B4-BE49-F238E27FC236}">
                      <a16:creationId xmlns:a16="http://schemas.microsoft.com/office/drawing/2014/main" id="{22943E3F-7A5E-2A4B-A419-3DB4817CA5E0}"/>
                    </a:ext>
                  </a:extLst>
                </p:cNvPr>
                <p:cNvCxnSpPr>
                  <a:cxnSpLocks/>
                  <a:stCxn id="257" idx="6"/>
                </p:cNvCxnSpPr>
                <p:nvPr/>
              </p:nvCxnSpPr>
              <p:spPr>
                <a:xfrm flipH="1">
                  <a:off x="3828171" y="2125272"/>
                  <a:ext cx="174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7" name="Google Shape;231;p14">
                  <a:extLst>
                    <a:ext uri="{FF2B5EF4-FFF2-40B4-BE49-F238E27FC236}">
                      <a16:creationId xmlns:a16="http://schemas.microsoft.com/office/drawing/2014/main" id="{7E8EB087-5511-A54F-BD71-A9E3DC4C3B3E}"/>
                    </a:ext>
                  </a:extLst>
                </p:cNvPr>
                <p:cNvCxnSpPr>
                  <a:cxnSpLocks/>
                  <a:stCxn id="256" idx="6"/>
                </p:cNvCxnSpPr>
                <p:nvPr/>
              </p:nvCxnSpPr>
              <p:spPr>
                <a:xfrm flipH="1">
                  <a:off x="3828045" y="2125272"/>
                  <a:ext cx="2979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32;p14">
                  <a:extLst>
                    <a:ext uri="{FF2B5EF4-FFF2-40B4-BE49-F238E27FC236}">
                      <a16:creationId xmlns:a16="http://schemas.microsoft.com/office/drawing/2014/main" id="{6F682DD3-0147-9040-A228-C41955EA3573}"/>
                    </a:ext>
                  </a:extLst>
                </p:cNvPr>
                <p:cNvCxnSpPr>
                  <a:cxnSpLocks/>
                  <a:stCxn id="257" idx="6"/>
                </p:cNvCxnSpPr>
                <p:nvPr/>
              </p:nvCxnSpPr>
              <p:spPr>
                <a:xfrm>
                  <a:off x="3845571" y="2125272"/>
                  <a:ext cx="2922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Google Shape;233;p14">
                  <a:extLst>
                    <a:ext uri="{FF2B5EF4-FFF2-40B4-BE49-F238E27FC236}">
                      <a16:creationId xmlns:a16="http://schemas.microsoft.com/office/drawing/2014/main" id="{293CBE0F-AA7E-1848-9C4D-1C440736A538}"/>
                    </a:ext>
                  </a:extLst>
                </p:cNvPr>
                <p:cNvCxnSpPr>
                  <a:cxnSpLocks/>
                  <a:stCxn id="256" idx="6"/>
                </p:cNvCxnSpPr>
                <p:nvPr/>
              </p:nvCxnSpPr>
              <p:spPr>
                <a:xfrm>
                  <a:off x="4125945" y="2125272"/>
                  <a:ext cx="120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0" name="Google Shape;234;p14">
                  <a:extLst>
                    <a:ext uri="{FF2B5EF4-FFF2-40B4-BE49-F238E27FC236}">
                      <a16:creationId xmlns:a16="http://schemas.microsoft.com/office/drawing/2014/main" id="{850C9B09-E51B-A344-B7D1-F037481C73E6}"/>
                    </a:ext>
                  </a:extLst>
                </p:cNvPr>
                <p:cNvCxnSpPr>
                  <a:cxnSpLocks/>
                  <a:stCxn id="259" idx="6"/>
                </p:cNvCxnSpPr>
                <p:nvPr/>
              </p:nvCxnSpPr>
              <p:spPr>
                <a:xfrm flipH="1">
                  <a:off x="3828219" y="2125272"/>
                  <a:ext cx="5781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1" name="Google Shape;235;p14">
                  <a:extLst>
                    <a:ext uri="{FF2B5EF4-FFF2-40B4-BE49-F238E27FC236}">
                      <a16:creationId xmlns:a16="http://schemas.microsoft.com/office/drawing/2014/main" id="{394B98DD-80E5-AD4C-AA2E-46D19571739B}"/>
                    </a:ext>
                  </a:extLst>
                </p:cNvPr>
                <p:cNvCxnSpPr>
                  <a:cxnSpLocks/>
                  <a:stCxn id="259" idx="6"/>
                </p:cNvCxnSpPr>
                <p:nvPr/>
              </p:nvCxnSpPr>
              <p:spPr>
                <a:xfrm flipH="1">
                  <a:off x="4137819" y="2125272"/>
                  <a:ext cx="2685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2" name="Google Shape;236;p14">
                  <a:extLst>
                    <a:ext uri="{FF2B5EF4-FFF2-40B4-BE49-F238E27FC236}">
                      <a16:creationId xmlns:a16="http://schemas.microsoft.com/office/drawing/2014/main" id="{9844938D-1E1B-8046-8AF7-77C43E00C672}"/>
                    </a:ext>
                  </a:extLst>
                </p:cNvPr>
                <p:cNvCxnSpPr>
                  <a:cxnSpLocks/>
                  <a:endCxn id="266" idx="2"/>
                </p:cNvCxnSpPr>
                <p:nvPr/>
              </p:nvCxnSpPr>
              <p:spPr>
                <a:xfrm>
                  <a:off x="2685024" y="2541572"/>
                  <a:ext cx="298604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3" name="Google Shape;237;p14">
                  <a:extLst>
                    <a:ext uri="{FF2B5EF4-FFF2-40B4-BE49-F238E27FC236}">
                      <a16:creationId xmlns:a16="http://schemas.microsoft.com/office/drawing/2014/main" id="{3F580DCF-279D-924F-BC0B-2B34C4C2E82C}"/>
                    </a:ext>
                  </a:extLst>
                </p:cNvPr>
                <p:cNvCxnSpPr>
                  <a:cxnSpLocks/>
                  <a:endCxn id="266" idx="2"/>
                </p:cNvCxnSpPr>
                <p:nvPr/>
              </p:nvCxnSpPr>
              <p:spPr>
                <a:xfrm flipH="1">
                  <a:off x="2983629" y="2538907"/>
                  <a:ext cx="11131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4" name="Google Shape;238;p14">
                  <a:extLst>
                    <a:ext uri="{FF2B5EF4-FFF2-40B4-BE49-F238E27FC236}">
                      <a16:creationId xmlns:a16="http://schemas.microsoft.com/office/drawing/2014/main" id="{815871C2-9F76-9D4F-BCAC-02B4A08EDBA2}"/>
                    </a:ext>
                  </a:extLst>
                </p:cNvPr>
                <p:cNvCxnSpPr>
                  <a:cxnSpLocks/>
                  <a:endCxn id="265" idx="2"/>
                </p:cNvCxnSpPr>
                <p:nvPr/>
              </p:nvCxnSpPr>
              <p:spPr>
                <a:xfrm>
                  <a:off x="2685024" y="2541572"/>
                  <a:ext cx="578978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5" name="Google Shape;239;p14">
                  <a:extLst>
                    <a:ext uri="{FF2B5EF4-FFF2-40B4-BE49-F238E27FC236}">
                      <a16:creationId xmlns:a16="http://schemas.microsoft.com/office/drawing/2014/main" id="{B71CAEA8-D7BD-1441-B478-13F2DB807027}"/>
                    </a:ext>
                  </a:extLst>
                </p:cNvPr>
                <p:cNvCxnSpPr>
                  <a:cxnSpLocks/>
                  <a:endCxn id="264" idx="2"/>
                </p:cNvCxnSpPr>
                <p:nvPr/>
              </p:nvCxnSpPr>
              <p:spPr>
                <a:xfrm>
                  <a:off x="2685024" y="2541572"/>
                  <a:ext cx="859352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6" name="Google Shape;240;p14">
                  <a:extLst>
                    <a:ext uri="{FF2B5EF4-FFF2-40B4-BE49-F238E27FC236}">
                      <a16:creationId xmlns:a16="http://schemas.microsoft.com/office/drawing/2014/main" id="{87FF36B8-46CA-4941-AC65-D5FC2C404B10}"/>
                    </a:ext>
                  </a:extLst>
                </p:cNvPr>
                <p:cNvCxnSpPr>
                  <a:cxnSpLocks/>
                  <a:endCxn id="267" idx="2"/>
                </p:cNvCxnSpPr>
                <p:nvPr/>
              </p:nvCxnSpPr>
              <p:spPr>
                <a:xfrm>
                  <a:off x="2685024" y="2541572"/>
                  <a:ext cx="1139725" cy="22390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7" name="Google Shape;241;p14">
                  <a:extLst>
                    <a:ext uri="{FF2B5EF4-FFF2-40B4-BE49-F238E27FC236}">
                      <a16:creationId xmlns:a16="http://schemas.microsoft.com/office/drawing/2014/main" id="{06ED4E72-CD22-6A4C-95EB-CDB0EBE1A0BD}"/>
                    </a:ext>
                  </a:extLst>
                </p:cNvPr>
                <p:cNvCxnSpPr>
                  <a:cxnSpLocks/>
                  <a:endCxn id="265" idx="2"/>
                </p:cNvCxnSpPr>
                <p:nvPr/>
              </p:nvCxnSpPr>
              <p:spPr>
                <a:xfrm>
                  <a:off x="2994760" y="2538907"/>
                  <a:ext cx="269242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8" name="Google Shape;242;p14">
                  <a:extLst>
                    <a:ext uri="{FF2B5EF4-FFF2-40B4-BE49-F238E27FC236}">
                      <a16:creationId xmlns:a16="http://schemas.microsoft.com/office/drawing/2014/main" id="{C75BF3D4-D720-1B4F-BEF1-5EEFEBD20197}"/>
                    </a:ext>
                  </a:extLst>
                </p:cNvPr>
                <p:cNvCxnSpPr>
                  <a:cxnSpLocks/>
                  <a:endCxn id="264" idx="2"/>
                </p:cNvCxnSpPr>
                <p:nvPr/>
              </p:nvCxnSpPr>
              <p:spPr>
                <a:xfrm>
                  <a:off x="2994760" y="2538907"/>
                  <a:ext cx="549616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9" name="Google Shape;243;p14">
                  <a:extLst>
                    <a:ext uri="{FF2B5EF4-FFF2-40B4-BE49-F238E27FC236}">
                      <a16:creationId xmlns:a16="http://schemas.microsoft.com/office/drawing/2014/main" id="{9FC647F0-5178-4845-A1ED-6D6A334FC271}"/>
                    </a:ext>
                  </a:extLst>
                </p:cNvPr>
                <p:cNvCxnSpPr>
                  <a:cxnSpLocks/>
                  <a:endCxn id="267" idx="2"/>
                </p:cNvCxnSpPr>
                <p:nvPr/>
              </p:nvCxnSpPr>
              <p:spPr>
                <a:xfrm>
                  <a:off x="2994760" y="2538907"/>
                  <a:ext cx="829989" cy="2265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0" name="Google Shape;244;p14">
                  <a:extLst>
                    <a:ext uri="{FF2B5EF4-FFF2-40B4-BE49-F238E27FC236}">
                      <a16:creationId xmlns:a16="http://schemas.microsoft.com/office/drawing/2014/main" id="{C204F343-AE57-8F4C-8AF0-4098DD9DF505}"/>
                    </a:ext>
                  </a:extLst>
                </p:cNvPr>
                <p:cNvCxnSpPr>
                  <a:cxnSpLocks/>
                  <a:endCxn id="266" idx="2"/>
                </p:cNvCxnSpPr>
                <p:nvPr/>
              </p:nvCxnSpPr>
              <p:spPr>
                <a:xfrm flipH="1">
                  <a:off x="2983629" y="2523945"/>
                  <a:ext cx="844382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1" name="Google Shape;245;p14">
                  <a:extLst>
                    <a:ext uri="{FF2B5EF4-FFF2-40B4-BE49-F238E27FC236}">
                      <a16:creationId xmlns:a16="http://schemas.microsoft.com/office/drawing/2014/main" id="{AFB99F7F-48AB-8847-BFE8-2EC12D5261EF}"/>
                    </a:ext>
                  </a:extLst>
                </p:cNvPr>
                <p:cNvCxnSpPr>
                  <a:cxnSpLocks/>
                  <a:endCxn id="265" idx="2"/>
                </p:cNvCxnSpPr>
                <p:nvPr/>
              </p:nvCxnSpPr>
              <p:spPr>
                <a:xfrm flipH="1">
                  <a:off x="3264002" y="2523945"/>
                  <a:ext cx="564008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2" name="Google Shape;246;p14">
                  <a:extLst>
                    <a:ext uri="{FF2B5EF4-FFF2-40B4-BE49-F238E27FC236}">
                      <a16:creationId xmlns:a16="http://schemas.microsoft.com/office/drawing/2014/main" id="{D128C0A2-49D7-8F49-B798-6AF8F1058FB3}"/>
                    </a:ext>
                  </a:extLst>
                </p:cNvPr>
                <p:cNvCxnSpPr>
                  <a:cxnSpLocks/>
                  <a:endCxn id="264" idx="2"/>
                </p:cNvCxnSpPr>
                <p:nvPr/>
              </p:nvCxnSpPr>
              <p:spPr>
                <a:xfrm flipH="1">
                  <a:off x="3544376" y="2523945"/>
                  <a:ext cx="283635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7;p14">
                  <a:extLst>
                    <a:ext uri="{FF2B5EF4-FFF2-40B4-BE49-F238E27FC236}">
                      <a16:creationId xmlns:a16="http://schemas.microsoft.com/office/drawing/2014/main" id="{4710BB29-C630-0143-87CC-2A9FB8450950}"/>
                    </a:ext>
                  </a:extLst>
                </p:cNvPr>
                <p:cNvCxnSpPr>
                  <a:cxnSpLocks/>
                  <a:endCxn id="267" idx="2"/>
                </p:cNvCxnSpPr>
                <p:nvPr/>
              </p:nvCxnSpPr>
              <p:spPr>
                <a:xfrm flipH="1">
                  <a:off x="3824750" y="2523945"/>
                  <a:ext cx="3261" cy="24153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4" name="Google Shape;248;p14">
                  <a:extLst>
                    <a:ext uri="{FF2B5EF4-FFF2-40B4-BE49-F238E27FC236}">
                      <a16:creationId xmlns:a16="http://schemas.microsoft.com/office/drawing/2014/main" id="{228EE374-3B67-D94B-B588-81087F3B1684}"/>
                    </a:ext>
                  </a:extLst>
                </p:cNvPr>
                <p:cNvCxnSpPr>
                  <a:cxnSpLocks/>
                  <a:endCxn id="266" idx="2"/>
                </p:cNvCxnSpPr>
                <p:nvPr/>
              </p:nvCxnSpPr>
              <p:spPr>
                <a:xfrm flipH="1">
                  <a:off x="2983629" y="2521279"/>
                  <a:ext cx="1154117" cy="24420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5" name="Google Shape;249;p14">
                  <a:extLst>
                    <a:ext uri="{FF2B5EF4-FFF2-40B4-BE49-F238E27FC236}">
                      <a16:creationId xmlns:a16="http://schemas.microsoft.com/office/drawing/2014/main" id="{875007DE-DFDD-3E48-B1BB-492C20FDF868}"/>
                    </a:ext>
                  </a:extLst>
                </p:cNvPr>
                <p:cNvCxnSpPr>
                  <a:cxnSpLocks/>
                  <a:endCxn id="265" idx="3"/>
                </p:cNvCxnSpPr>
                <p:nvPr/>
              </p:nvCxnSpPr>
              <p:spPr>
                <a:xfrm flipH="1">
                  <a:off x="3181338" y="2521279"/>
                  <a:ext cx="956408" cy="27908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6" name="Google Shape;250;p14">
                  <a:extLst>
                    <a:ext uri="{FF2B5EF4-FFF2-40B4-BE49-F238E27FC236}">
                      <a16:creationId xmlns:a16="http://schemas.microsoft.com/office/drawing/2014/main" id="{5F6AD76D-7585-0E4E-A57C-54053B686139}"/>
                    </a:ext>
                  </a:extLst>
                </p:cNvPr>
                <p:cNvCxnSpPr>
                  <a:cxnSpLocks/>
                  <a:endCxn id="264" idx="2"/>
                </p:cNvCxnSpPr>
                <p:nvPr/>
              </p:nvCxnSpPr>
              <p:spPr>
                <a:xfrm flipH="1">
                  <a:off x="3544376" y="2521279"/>
                  <a:ext cx="593370" cy="24420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7" name="Google Shape;251;p14">
                  <a:extLst>
                    <a:ext uri="{FF2B5EF4-FFF2-40B4-BE49-F238E27FC236}">
                      <a16:creationId xmlns:a16="http://schemas.microsoft.com/office/drawing/2014/main" id="{5C395B2E-908F-9A4F-88E1-4CBEA1FDAD9C}"/>
                    </a:ext>
                  </a:extLst>
                </p:cNvPr>
                <p:cNvCxnSpPr>
                  <a:cxnSpLocks/>
                  <a:endCxn id="267" idx="2"/>
                </p:cNvCxnSpPr>
                <p:nvPr/>
              </p:nvCxnSpPr>
              <p:spPr>
                <a:xfrm flipH="1">
                  <a:off x="3824750" y="2521279"/>
                  <a:ext cx="312996" cy="24420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8" name="Google Shape;252;p14">
                  <a:extLst>
                    <a:ext uri="{FF2B5EF4-FFF2-40B4-BE49-F238E27FC236}">
                      <a16:creationId xmlns:a16="http://schemas.microsoft.com/office/drawing/2014/main" id="{2F09CC61-6DFD-D045-9A92-6DA53A3E0F2D}"/>
                    </a:ext>
                  </a:extLst>
                </p:cNvPr>
                <p:cNvCxnSpPr>
                  <a:cxnSpLocks/>
                  <a:stCxn id="266" idx="6"/>
                </p:cNvCxnSpPr>
                <p:nvPr/>
              </p:nvCxnSpPr>
              <p:spPr>
                <a:xfrm>
                  <a:off x="2983628" y="3003673"/>
                  <a:ext cx="3828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9" name="Google Shape;253;p14">
                  <a:extLst>
                    <a:ext uri="{FF2B5EF4-FFF2-40B4-BE49-F238E27FC236}">
                      <a16:creationId xmlns:a16="http://schemas.microsoft.com/office/drawing/2014/main" id="{1A1DD48D-1714-244F-BD1B-ECCB12976E06}"/>
                    </a:ext>
                  </a:extLst>
                </p:cNvPr>
                <p:cNvCxnSpPr>
                  <a:cxnSpLocks/>
                  <a:stCxn id="265" idx="6"/>
                </p:cNvCxnSpPr>
                <p:nvPr/>
              </p:nvCxnSpPr>
              <p:spPr>
                <a:xfrm>
                  <a:off x="3264002" y="3003673"/>
                  <a:ext cx="1026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0" name="Google Shape;254;p14">
                  <a:extLst>
                    <a:ext uri="{FF2B5EF4-FFF2-40B4-BE49-F238E27FC236}">
                      <a16:creationId xmlns:a16="http://schemas.microsoft.com/office/drawing/2014/main" id="{82D36249-45DE-8943-A13F-8FD7880FEEC8}"/>
                    </a:ext>
                  </a:extLst>
                </p:cNvPr>
                <p:cNvCxnSpPr>
                  <a:cxnSpLocks/>
                  <a:stCxn id="264" idx="6"/>
                </p:cNvCxnSpPr>
                <p:nvPr/>
              </p:nvCxnSpPr>
              <p:spPr>
                <a:xfrm flipH="1">
                  <a:off x="3366476" y="3003673"/>
                  <a:ext cx="1779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1" name="Google Shape;255;p14">
                  <a:extLst>
                    <a:ext uri="{FF2B5EF4-FFF2-40B4-BE49-F238E27FC236}">
                      <a16:creationId xmlns:a16="http://schemas.microsoft.com/office/drawing/2014/main" id="{706B4BB6-3438-2144-BE2D-24BB10E9745B}"/>
                    </a:ext>
                  </a:extLst>
                </p:cNvPr>
                <p:cNvCxnSpPr>
                  <a:cxnSpLocks/>
                  <a:stCxn id="267" idx="6"/>
                </p:cNvCxnSpPr>
                <p:nvPr/>
              </p:nvCxnSpPr>
              <p:spPr>
                <a:xfrm flipH="1">
                  <a:off x="3366351" y="3003673"/>
                  <a:ext cx="4584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546245-E8BB-204B-A1D7-2655E9932CFB}"/>
                </a:ext>
              </a:extLst>
            </p:cNvPr>
            <p:cNvGrpSpPr/>
            <p:nvPr/>
          </p:nvGrpSpPr>
          <p:grpSpPr>
            <a:xfrm>
              <a:off x="260992" y="4997377"/>
              <a:ext cx="787562" cy="836650"/>
              <a:chOff x="1539369" y="4825887"/>
              <a:chExt cx="1047653" cy="1112952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5A98A76B-38F2-5B47-9603-17B03C435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0779" y="5438188"/>
                <a:ext cx="275265" cy="157294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6DD52085-574E-7C48-8FF4-174FE4C983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6516" y="5440258"/>
                <a:ext cx="293547" cy="170172"/>
              </a:xfrm>
              <a:prstGeom prst="rect">
                <a:avLst/>
              </a:prstGeom>
            </p:spPr>
          </p:pic>
          <p:grpSp>
            <p:nvGrpSpPr>
              <p:cNvPr id="99" name="Google Shape;147;p14">
                <a:extLst>
                  <a:ext uri="{FF2B5EF4-FFF2-40B4-BE49-F238E27FC236}">
                    <a16:creationId xmlns:a16="http://schemas.microsoft.com/office/drawing/2014/main" id="{24E06F92-411E-7249-BCDC-46653042CA05}"/>
                  </a:ext>
                </a:extLst>
              </p:cNvPr>
              <p:cNvGrpSpPr/>
              <p:nvPr/>
            </p:nvGrpSpPr>
            <p:grpSpPr>
              <a:xfrm rot="5400000">
                <a:off x="1735413" y="4791617"/>
                <a:ext cx="115820" cy="507907"/>
                <a:chOff x="1434053" y="-1866842"/>
                <a:chExt cx="288300" cy="1295100"/>
              </a:xfrm>
            </p:grpSpPr>
            <p:sp>
              <p:nvSpPr>
                <p:cNvPr id="162" name="Google Shape;148;p14">
                  <a:extLst>
                    <a:ext uri="{FF2B5EF4-FFF2-40B4-BE49-F238E27FC236}">
                      <a16:creationId xmlns:a16="http://schemas.microsoft.com/office/drawing/2014/main" id="{FB82971C-3455-7F41-8212-64FE653F5199}"/>
                    </a:ext>
                  </a:extLst>
                </p:cNvPr>
                <p:cNvSpPr/>
                <p:nvPr/>
              </p:nvSpPr>
              <p:spPr>
                <a:xfrm>
                  <a:off x="1434053" y="-15290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49;p14">
                  <a:extLst>
                    <a:ext uri="{FF2B5EF4-FFF2-40B4-BE49-F238E27FC236}">
                      <a16:creationId xmlns:a16="http://schemas.microsoft.com/office/drawing/2014/main" id="{2937D836-BBF2-1E44-8751-0F1F8300B303}"/>
                    </a:ext>
                  </a:extLst>
                </p:cNvPr>
                <p:cNvSpPr/>
                <p:nvPr/>
              </p:nvSpPr>
              <p:spPr>
                <a:xfrm>
                  <a:off x="1434053" y="-11912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50;p14">
                  <a:extLst>
                    <a:ext uri="{FF2B5EF4-FFF2-40B4-BE49-F238E27FC236}">
                      <a16:creationId xmlns:a16="http://schemas.microsoft.com/office/drawing/2014/main" id="{5F6DB83B-C15F-8C41-8017-349CD74BBA3C}"/>
                    </a:ext>
                  </a:extLst>
                </p:cNvPr>
                <p:cNvSpPr/>
                <p:nvPr/>
              </p:nvSpPr>
              <p:spPr>
                <a:xfrm>
                  <a:off x="1434053" y="-8534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51;p14">
                  <a:extLst>
                    <a:ext uri="{FF2B5EF4-FFF2-40B4-BE49-F238E27FC236}">
                      <a16:creationId xmlns:a16="http://schemas.microsoft.com/office/drawing/2014/main" id="{2CFEF405-BE10-154E-BDB7-AB1969FF2369}"/>
                    </a:ext>
                  </a:extLst>
                </p:cNvPr>
                <p:cNvSpPr/>
                <p:nvPr/>
              </p:nvSpPr>
              <p:spPr>
                <a:xfrm>
                  <a:off x="1434053" y="-18668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" name="Google Shape;152;p14">
                <a:extLst>
                  <a:ext uri="{FF2B5EF4-FFF2-40B4-BE49-F238E27FC236}">
                    <a16:creationId xmlns:a16="http://schemas.microsoft.com/office/drawing/2014/main" id="{A8175166-31DC-484B-BC2A-FE22C709F50F}"/>
                  </a:ext>
                </a:extLst>
              </p:cNvPr>
              <p:cNvGrpSpPr/>
              <p:nvPr/>
            </p:nvGrpSpPr>
            <p:grpSpPr>
              <a:xfrm rot="5400000">
                <a:off x="2000366" y="5496274"/>
                <a:ext cx="115822" cy="507907"/>
                <a:chOff x="1332085" y="-1658091"/>
                <a:chExt cx="288303" cy="1295099"/>
              </a:xfrm>
            </p:grpSpPr>
            <p:sp>
              <p:nvSpPr>
                <p:cNvPr id="158" name="Google Shape;153;p14">
                  <a:extLst>
                    <a:ext uri="{FF2B5EF4-FFF2-40B4-BE49-F238E27FC236}">
                      <a16:creationId xmlns:a16="http://schemas.microsoft.com/office/drawing/2014/main" id="{B5B4C17B-BB77-FD44-955B-76AD83F059C9}"/>
                    </a:ext>
                  </a:extLst>
                </p:cNvPr>
                <p:cNvSpPr/>
                <p:nvPr/>
              </p:nvSpPr>
              <p:spPr>
                <a:xfrm>
                  <a:off x="1332088" y="-132029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4;p14">
                  <a:extLst>
                    <a:ext uri="{FF2B5EF4-FFF2-40B4-BE49-F238E27FC236}">
                      <a16:creationId xmlns:a16="http://schemas.microsoft.com/office/drawing/2014/main" id="{7C2191B9-0E1E-9B48-8CD0-722AF4071568}"/>
                    </a:ext>
                  </a:extLst>
                </p:cNvPr>
                <p:cNvSpPr/>
                <p:nvPr/>
              </p:nvSpPr>
              <p:spPr>
                <a:xfrm>
                  <a:off x="1332088" y="-98249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55;p14">
                  <a:extLst>
                    <a:ext uri="{FF2B5EF4-FFF2-40B4-BE49-F238E27FC236}">
                      <a16:creationId xmlns:a16="http://schemas.microsoft.com/office/drawing/2014/main" id="{7C095054-D81D-4E4C-90DC-7100C11CDAE8}"/>
                    </a:ext>
                  </a:extLst>
                </p:cNvPr>
                <p:cNvSpPr/>
                <p:nvPr/>
              </p:nvSpPr>
              <p:spPr>
                <a:xfrm>
                  <a:off x="1332088" y="-64469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56;p14">
                  <a:extLst>
                    <a:ext uri="{FF2B5EF4-FFF2-40B4-BE49-F238E27FC236}">
                      <a16:creationId xmlns:a16="http://schemas.microsoft.com/office/drawing/2014/main" id="{C7433976-5AEB-D74B-975B-2678E058B019}"/>
                    </a:ext>
                  </a:extLst>
                </p:cNvPr>
                <p:cNvSpPr/>
                <p:nvPr/>
              </p:nvSpPr>
              <p:spPr>
                <a:xfrm>
                  <a:off x="1332085" y="-1658091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" name="Google Shape;157;p14">
                <a:extLst>
                  <a:ext uri="{FF2B5EF4-FFF2-40B4-BE49-F238E27FC236}">
                    <a16:creationId xmlns:a16="http://schemas.microsoft.com/office/drawing/2014/main" id="{02988A73-975F-A34D-BE3D-D3E81BE509B1}"/>
                  </a:ext>
                </a:extLst>
              </p:cNvPr>
              <p:cNvGrpSpPr/>
              <p:nvPr/>
            </p:nvGrpSpPr>
            <p:grpSpPr>
              <a:xfrm rot="5400000">
                <a:off x="2275159" y="4791617"/>
                <a:ext cx="115820" cy="507907"/>
                <a:chOff x="1434053" y="-1866842"/>
                <a:chExt cx="288300" cy="1295100"/>
              </a:xfrm>
            </p:grpSpPr>
            <p:sp>
              <p:nvSpPr>
                <p:cNvPr id="154" name="Google Shape;158;p14">
                  <a:extLst>
                    <a:ext uri="{FF2B5EF4-FFF2-40B4-BE49-F238E27FC236}">
                      <a16:creationId xmlns:a16="http://schemas.microsoft.com/office/drawing/2014/main" id="{03DFE4F7-878A-114E-B8DA-37368624811B}"/>
                    </a:ext>
                  </a:extLst>
                </p:cNvPr>
                <p:cNvSpPr/>
                <p:nvPr/>
              </p:nvSpPr>
              <p:spPr>
                <a:xfrm>
                  <a:off x="1434053" y="-15290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9;p14">
                  <a:extLst>
                    <a:ext uri="{FF2B5EF4-FFF2-40B4-BE49-F238E27FC236}">
                      <a16:creationId xmlns:a16="http://schemas.microsoft.com/office/drawing/2014/main" id="{D7B204AB-871C-9B49-8EC1-80971CBAD289}"/>
                    </a:ext>
                  </a:extLst>
                </p:cNvPr>
                <p:cNvSpPr/>
                <p:nvPr/>
              </p:nvSpPr>
              <p:spPr>
                <a:xfrm>
                  <a:off x="1434053" y="-11912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60;p14">
                  <a:extLst>
                    <a:ext uri="{FF2B5EF4-FFF2-40B4-BE49-F238E27FC236}">
                      <a16:creationId xmlns:a16="http://schemas.microsoft.com/office/drawing/2014/main" id="{75044694-CDFC-234D-8542-76EA8542C9FD}"/>
                    </a:ext>
                  </a:extLst>
                </p:cNvPr>
                <p:cNvSpPr/>
                <p:nvPr/>
              </p:nvSpPr>
              <p:spPr>
                <a:xfrm>
                  <a:off x="1434053" y="-8534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61;p14">
                  <a:extLst>
                    <a:ext uri="{FF2B5EF4-FFF2-40B4-BE49-F238E27FC236}">
                      <a16:creationId xmlns:a16="http://schemas.microsoft.com/office/drawing/2014/main" id="{91387A06-4BFA-6A40-BF24-26003F9063A1}"/>
                    </a:ext>
                  </a:extLst>
                </p:cNvPr>
                <p:cNvSpPr/>
                <p:nvPr/>
              </p:nvSpPr>
              <p:spPr>
                <a:xfrm>
                  <a:off x="1434053" y="-18668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2" name="Google Shape;162;p14">
                <a:extLst>
                  <a:ext uri="{FF2B5EF4-FFF2-40B4-BE49-F238E27FC236}">
                    <a16:creationId xmlns:a16="http://schemas.microsoft.com/office/drawing/2014/main" id="{D6815A32-86D1-2140-AC8B-C873A1413094}"/>
                  </a:ext>
                </a:extLst>
              </p:cNvPr>
              <p:cNvGrpSpPr/>
              <p:nvPr/>
            </p:nvGrpSpPr>
            <p:grpSpPr>
              <a:xfrm rot="5400000">
                <a:off x="2275159" y="5069154"/>
                <a:ext cx="115820" cy="507907"/>
                <a:chOff x="1434053" y="-1866842"/>
                <a:chExt cx="288300" cy="1295100"/>
              </a:xfrm>
            </p:grpSpPr>
            <p:sp>
              <p:nvSpPr>
                <p:cNvPr id="150" name="Google Shape;163;p14">
                  <a:extLst>
                    <a:ext uri="{FF2B5EF4-FFF2-40B4-BE49-F238E27FC236}">
                      <a16:creationId xmlns:a16="http://schemas.microsoft.com/office/drawing/2014/main" id="{9A4CD5F0-A951-6F4D-BFB8-3ADC231D5E7B}"/>
                    </a:ext>
                  </a:extLst>
                </p:cNvPr>
                <p:cNvSpPr/>
                <p:nvPr/>
              </p:nvSpPr>
              <p:spPr>
                <a:xfrm>
                  <a:off x="1434053" y="-15290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64;p14">
                  <a:extLst>
                    <a:ext uri="{FF2B5EF4-FFF2-40B4-BE49-F238E27FC236}">
                      <a16:creationId xmlns:a16="http://schemas.microsoft.com/office/drawing/2014/main" id="{95B193FA-14C9-BD40-811D-19822C8CB79B}"/>
                    </a:ext>
                  </a:extLst>
                </p:cNvPr>
                <p:cNvSpPr/>
                <p:nvPr/>
              </p:nvSpPr>
              <p:spPr>
                <a:xfrm>
                  <a:off x="1434053" y="-11912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65;p14">
                  <a:extLst>
                    <a:ext uri="{FF2B5EF4-FFF2-40B4-BE49-F238E27FC236}">
                      <a16:creationId xmlns:a16="http://schemas.microsoft.com/office/drawing/2014/main" id="{374F6C19-4E27-FC41-8B42-769ECF9B3EE9}"/>
                    </a:ext>
                  </a:extLst>
                </p:cNvPr>
                <p:cNvSpPr/>
                <p:nvPr/>
              </p:nvSpPr>
              <p:spPr>
                <a:xfrm>
                  <a:off x="1434053" y="-8534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66;p14">
                  <a:extLst>
                    <a:ext uri="{FF2B5EF4-FFF2-40B4-BE49-F238E27FC236}">
                      <a16:creationId xmlns:a16="http://schemas.microsoft.com/office/drawing/2014/main" id="{2C88C0AC-3EA6-2E4E-B180-C008DCBBEF55}"/>
                    </a:ext>
                  </a:extLst>
                </p:cNvPr>
                <p:cNvSpPr/>
                <p:nvPr/>
              </p:nvSpPr>
              <p:spPr>
                <a:xfrm>
                  <a:off x="1434053" y="-18668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3" name="Google Shape;170;p14">
                <a:extLst>
                  <a:ext uri="{FF2B5EF4-FFF2-40B4-BE49-F238E27FC236}">
                    <a16:creationId xmlns:a16="http://schemas.microsoft.com/office/drawing/2014/main" id="{4BAA34BA-9BCD-4F43-B7AE-829D12E80950}"/>
                  </a:ext>
                </a:extLst>
              </p:cNvPr>
              <p:cNvGrpSpPr/>
              <p:nvPr/>
            </p:nvGrpSpPr>
            <p:grpSpPr>
              <a:xfrm rot="5400000">
                <a:off x="1735413" y="5069154"/>
                <a:ext cx="115820" cy="507907"/>
                <a:chOff x="1434053" y="-1866842"/>
                <a:chExt cx="288300" cy="1295100"/>
              </a:xfrm>
            </p:grpSpPr>
            <p:sp>
              <p:nvSpPr>
                <p:cNvPr id="146" name="Google Shape;171;p14">
                  <a:extLst>
                    <a:ext uri="{FF2B5EF4-FFF2-40B4-BE49-F238E27FC236}">
                      <a16:creationId xmlns:a16="http://schemas.microsoft.com/office/drawing/2014/main" id="{7932472C-D610-7944-9059-5ED241DA7FCC}"/>
                    </a:ext>
                  </a:extLst>
                </p:cNvPr>
                <p:cNvSpPr/>
                <p:nvPr/>
              </p:nvSpPr>
              <p:spPr>
                <a:xfrm>
                  <a:off x="1434053" y="-15290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72;p14">
                  <a:extLst>
                    <a:ext uri="{FF2B5EF4-FFF2-40B4-BE49-F238E27FC236}">
                      <a16:creationId xmlns:a16="http://schemas.microsoft.com/office/drawing/2014/main" id="{65709D53-2BE3-784D-B825-B1D801975311}"/>
                    </a:ext>
                  </a:extLst>
                </p:cNvPr>
                <p:cNvSpPr/>
                <p:nvPr/>
              </p:nvSpPr>
              <p:spPr>
                <a:xfrm>
                  <a:off x="1434053" y="-11912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73;p14">
                  <a:extLst>
                    <a:ext uri="{FF2B5EF4-FFF2-40B4-BE49-F238E27FC236}">
                      <a16:creationId xmlns:a16="http://schemas.microsoft.com/office/drawing/2014/main" id="{5029F93F-223F-6C4A-B97D-9CDA98EEA9C4}"/>
                    </a:ext>
                  </a:extLst>
                </p:cNvPr>
                <p:cNvSpPr/>
                <p:nvPr/>
              </p:nvSpPr>
              <p:spPr>
                <a:xfrm>
                  <a:off x="1434053" y="-8534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74;p14">
                  <a:extLst>
                    <a:ext uri="{FF2B5EF4-FFF2-40B4-BE49-F238E27FC236}">
                      <a16:creationId xmlns:a16="http://schemas.microsoft.com/office/drawing/2014/main" id="{47F0B9D6-3F45-834F-AD0F-24C0270EA1FF}"/>
                    </a:ext>
                  </a:extLst>
                </p:cNvPr>
                <p:cNvSpPr/>
                <p:nvPr/>
              </p:nvSpPr>
              <p:spPr>
                <a:xfrm>
                  <a:off x="1434053" y="-18668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04" name="Google Shape;178;p14">
                <a:extLst>
                  <a:ext uri="{FF2B5EF4-FFF2-40B4-BE49-F238E27FC236}">
                    <a16:creationId xmlns:a16="http://schemas.microsoft.com/office/drawing/2014/main" id="{BA21DB89-7802-544F-A15F-4FE46E877AD6}"/>
                  </a:ext>
                </a:extLst>
              </p:cNvPr>
              <p:cNvCxnSpPr>
                <a:cxnSpLocks/>
                <a:stCxn id="164" idx="2"/>
              </p:cNvCxnSpPr>
              <p:nvPr/>
            </p:nvCxnSpPr>
            <p:spPr>
              <a:xfrm rot="10800000" flipH="1">
                <a:off x="1594607" y="4825887"/>
                <a:ext cx="492725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79;p14">
                <a:extLst>
                  <a:ext uri="{FF2B5EF4-FFF2-40B4-BE49-F238E27FC236}">
                    <a16:creationId xmlns:a16="http://schemas.microsoft.com/office/drawing/2014/main" id="{FC490316-20D8-5349-98D9-0ECF525D9407}"/>
                  </a:ext>
                </a:extLst>
              </p:cNvPr>
              <p:cNvCxnSpPr>
                <a:cxnSpLocks/>
                <a:stCxn id="163" idx="2"/>
              </p:cNvCxnSpPr>
              <p:nvPr/>
            </p:nvCxnSpPr>
            <p:spPr>
              <a:xfrm rot="10800000" flipH="1">
                <a:off x="1727084" y="4825887"/>
                <a:ext cx="360188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80;p14">
                <a:extLst>
                  <a:ext uri="{FF2B5EF4-FFF2-40B4-BE49-F238E27FC236}">
                    <a16:creationId xmlns:a16="http://schemas.microsoft.com/office/drawing/2014/main" id="{FEFA45BB-03DA-8944-A009-B511E556CE96}"/>
                  </a:ext>
                </a:extLst>
              </p:cNvPr>
              <p:cNvCxnSpPr>
                <a:cxnSpLocks/>
                <a:stCxn id="162" idx="2"/>
              </p:cNvCxnSpPr>
              <p:nvPr/>
            </p:nvCxnSpPr>
            <p:spPr>
              <a:xfrm rot="10800000" flipH="1">
                <a:off x="1859561" y="4825887"/>
                <a:ext cx="227793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81;p14">
                <a:extLst>
                  <a:ext uri="{FF2B5EF4-FFF2-40B4-BE49-F238E27FC236}">
                    <a16:creationId xmlns:a16="http://schemas.microsoft.com/office/drawing/2014/main" id="{E98A0D30-AB5B-DD4D-B424-189C04D434D5}"/>
                  </a:ext>
                </a:extLst>
              </p:cNvPr>
              <p:cNvCxnSpPr>
                <a:cxnSpLocks/>
                <a:stCxn id="165" idx="2"/>
              </p:cNvCxnSpPr>
              <p:nvPr/>
            </p:nvCxnSpPr>
            <p:spPr>
              <a:xfrm rot="10800000" flipH="1">
                <a:off x="1992039" y="4825887"/>
                <a:ext cx="95256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86;p14">
                <a:extLst>
                  <a:ext uri="{FF2B5EF4-FFF2-40B4-BE49-F238E27FC236}">
                    <a16:creationId xmlns:a16="http://schemas.microsoft.com/office/drawing/2014/main" id="{63851E29-B503-F04C-BEF6-8476B04D1C06}"/>
                  </a:ext>
                </a:extLst>
              </p:cNvPr>
              <p:cNvCxnSpPr>
                <a:stCxn id="148" idx="2"/>
                <a:endCxn id="148" idx="2"/>
              </p:cNvCxnSpPr>
              <p:nvPr/>
            </p:nvCxnSpPr>
            <p:spPr>
              <a:xfrm>
                <a:off x="1594607" y="5265197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87;p14">
                <a:extLst>
                  <a:ext uri="{FF2B5EF4-FFF2-40B4-BE49-F238E27FC236}">
                    <a16:creationId xmlns:a16="http://schemas.microsoft.com/office/drawing/2014/main" id="{F0D60690-BF25-3D43-B012-5AF92AFD406D}"/>
                  </a:ext>
                </a:extLst>
              </p:cNvPr>
              <p:cNvCxnSpPr>
                <a:stCxn id="164" idx="6"/>
                <a:endCxn id="148" idx="2"/>
              </p:cNvCxnSpPr>
              <p:nvPr/>
            </p:nvCxnSpPr>
            <p:spPr>
              <a:xfrm>
                <a:off x="1594607" y="5103481"/>
                <a:ext cx="0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88;p14">
                <a:extLst>
                  <a:ext uri="{FF2B5EF4-FFF2-40B4-BE49-F238E27FC236}">
                    <a16:creationId xmlns:a16="http://schemas.microsoft.com/office/drawing/2014/main" id="{30B54ED1-0360-CD4C-87E3-4E4466923F7F}"/>
                  </a:ext>
                </a:extLst>
              </p:cNvPr>
              <p:cNvCxnSpPr>
                <a:stCxn id="164" idx="6"/>
                <a:endCxn id="147" idx="2"/>
              </p:cNvCxnSpPr>
              <p:nvPr/>
            </p:nvCxnSpPr>
            <p:spPr>
              <a:xfrm>
                <a:off x="1594607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89;p14">
                <a:extLst>
                  <a:ext uri="{FF2B5EF4-FFF2-40B4-BE49-F238E27FC236}">
                    <a16:creationId xmlns:a16="http://schemas.microsoft.com/office/drawing/2014/main" id="{019185A4-A2DD-3341-A328-60D8AA01FDE2}"/>
                  </a:ext>
                </a:extLst>
              </p:cNvPr>
              <p:cNvCxnSpPr>
                <a:stCxn id="164" idx="6"/>
                <a:endCxn id="146" idx="2"/>
              </p:cNvCxnSpPr>
              <p:nvPr/>
            </p:nvCxnSpPr>
            <p:spPr>
              <a:xfrm>
                <a:off x="1594607" y="5103481"/>
                <a:ext cx="264932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90;p14">
                <a:extLst>
                  <a:ext uri="{FF2B5EF4-FFF2-40B4-BE49-F238E27FC236}">
                    <a16:creationId xmlns:a16="http://schemas.microsoft.com/office/drawing/2014/main" id="{EF2401F5-1D38-8A46-A7D8-CD63C2646ADB}"/>
                  </a:ext>
                </a:extLst>
              </p:cNvPr>
              <p:cNvCxnSpPr>
                <a:cxnSpLocks/>
                <a:stCxn id="164" idx="6"/>
                <a:endCxn id="149" idx="2"/>
              </p:cNvCxnSpPr>
              <p:nvPr/>
            </p:nvCxnSpPr>
            <p:spPr>
              <a:xfrm>
                <a:off x="1594607" y="5103482"/>
                <a:ext cx="397431" cy="1617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91;p14">
                <a:extLst>
                  <a:ext uri="{FF2B5EF4-FFF2-40B4-BE49-F238E27FC236}">
                    <a16:creationId xmlns:a16="http://schemas.microsoft.com/office/drawing/2014/main" id="{2312E38F-4E2D-1547-B601-6C7D794A42C4}"/>
                  </a:ext>
                </a:extLst>
              </p:cNvPr>
              <p:cNvCxnSpPr>
                <a:stCxn id="163" idx="6"/>
                <a:endCxn id="148" idx="2"/>
              </p:cNvCxnSpPr>
              <p:nvPr/>
            </p:nvCxnSpPr>
            <p:spPr>
              <a:xfrm flipH="1">
                <a:off x="1594548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92;p14">
                <a:extLst>
                  <a:ext uri="{FF2B5EF4-FFF2-40B4-BE49-F238E27FC236}">
                    <a16:creationId xmlns:a16="http://schemas.microsoft.com/office/drawing/2014/main" id="{26E7D465-FEF7-B44C-85B6-D06263457D2B}"/>
                  </a:ext>
                </a:extLst>
              </p:cNvPr>
              <p:cNvCxnSpPr>
                <a:stCxn id="163" idx="6"/>
                <a:endCxn id="147" idx="2"/>
              </p:cNvCxnSpPr>
              <p:nvPr/>
            </p:nvCxnSpPr>
            <p:spPr>
              <a:xfrm>
                <a:off x="1727084" y="5103481"/>
                <a:ext cx="0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93;p14">
                <a:extLst>
                  <a:ext uri="{FF2B5EF4-FFF2-40B4-BE49-F238E27FC236}">
                    <a16:creationId xmlns:a16="http://schemas.microsoft.com/office/drawing/2014/main" id="{53314533-BD32-6E4F-A251-197FDD99B86E}"/>
                  </a:ext>
                </a:extLst>
              </p:cNvPr>
              <p:cNvCxnSpPr>
                <a:stCxn id="163" idx="6"/>
                <a:endCxn id="146" idx="2"/>
              </p:cNvCxnSpPr>
              <p:nvPr/>
            </p:nvCxnSpPr>
            <p:spPr>
              <a:xfrm>
                <a:off x="1727084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94;p14">
                <a:extLst>
                  <a:ext uri="{FF2B5EF4-FFF2-40B4-BE49-F238E27FC236}">
                    <a16:creationId xmlns:a16="http://schemas.microsoft.com/office/drawing/2014/main" id="{3702797B-704B-524A-AC49-B6FACAAFDE4A}"/>
                  </a:ext>
                </a:extLst>
              </p:cNvPr>
              <p:cNvCxnSpPr>
                <a:stCxn id="163" idx="6"/>
                <a:endCxn id="149" idx="2"/>
              </p:cNvCxnSpPr>
              <p:nvPr/>
            </p:nvCxnSpPr>
            <p:spPr>
              <a:xfrm>
                <a:off x="1727084" y="5103481"/>
                <a:ext cx="264932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95;p14">
                <a:extLst>
                  <a:ext uri="{FF2B5EF4-FFF2-40B4-BE49-F238E27FC236}">
                    <a16:creationId xmlns:a16="http://schemas.microsoft.com/office/drawing/2014/main" id="{035D7442-08B9-6942-B065-D44D5FE6C5DB}"/>
                  </a:ext>
                </a:extLst>
              </p:cNvPr>
              <p:cNvCxnSpPr>
                <a:cxnSpLocks/>
                <a:stCxn id="162" idx="6"/>
                <a:endCxn id="148" idx="2"/>
              </p:cNvCxnSpPr>
              <p:nvPr/>
            </p:nvCxnSpPr>
            <p:spPr>
              <a:xfrm flipH="1">
                <a:off x="1594607" y="5103482"/>
                <a:ext cx="264954" cy="1617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96;p14">
                <a:extLst>
                  <a:ext uri="{FF2B5EF4-FFF2-40B4-BE49-F238E27FC236}">
                    <a16:creationId xmlns:a16="http://schemas.microsoft.com/office/drawing/2014/main" id="{37695AF7-7C2C-7B4B-9D28-294711D65F09}"/>
                  </a:ext>
                </a:extLst>
              </p:cNvPr>
              <p:cNvCxnSpPr>
                <a:stCxn id="162" idx="6"/>
                <a:endCxn id="147" idx="2"/>
              </p:cNvCxnSpPr>
              <p:nvPr/>
            </p:nvCxnSpPr>
            <p:spPr>
              <a:xfrm flipH="1">
                <a:off x="1727025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97;p14">
                <a:extLst>
                  <a:ext uri="{FF2B5EF4-FFF2-40B4-BE49-F238E27FC236}">
                    <a16:creationId xmlns:a16="http://schemas.microsoft.com/office/drawing/2014/main" id="{14F3BBC6-A614-F449-9D3D-DD0C08A9F6A2}"/>
                  </a:ext>
                </a:extLst>
              </p:cNvPr>
              <p:cNvCxnSpPr>
                <a:stCxn id="162" idx="6"/>
                <a:endCxn id="146" idx="2"/>
              </p:cNvCxnSpPr>
              <p:nvPr/>
            </p:nvCxnSpPr>
            <p:spPr>
              <a:xfrm>
                <a:off x="1859562" y="5103481"/>
                <a:ext cx="0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98;p14">
                <a:extLst>
                  <a:ext uri="{FF2B5EF4-FFF2-40B4-BE49-F238E27FC236}">
                    <a16:creationId xmlns:a16="http://schemas.microsoft.com/office/drawing/2014/main" id="{52B52959-A3DA-2C4D-84D7-44C40440F072}"/>
                  </a:ext>
                </a:extLst>
              </p:cNvPr>
              <p:cNvCxnSpPr>
                <a:stCxn id="162" idx="6"/>
                <a:endCxn id="149" idx="2"/>
              </p:cNvCxnSpPr>
              <p:nvPr/>
            </p:nvCxnSpPr>
            <p:spPr>
              <a:xfrm>
                <a:off x="1859562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99;p14">
                <a:extLst>
                  <a:ext uri="{FF2B5EF4-FFF2-40B4-BE49-F238E27FC236}">
                    <a16:creationId xmlns:a16="http://schemas.microsoft.com/office/drawing/2014/main" id="{B553E57B-8175-F949-91D5-22C06DD6CD02}"/>
                  </a:ext>
                </a:extLst>
              </p:cNvPr>
              <p:cNvCxnSpPr>
                <a:stCxn id="165" idx="6"/>
                <a:endCxn id="146" idx="2"/>
              </p:cNvCxnSpPr>
              <p:nvPr/>
            </p:nvCxnSpPr>
            <p:spPr>
              <a:xfrm flipH="1">
                <a:off x="1859502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200;p14">
                <a:extLst>
                  <a:ext uri="{FF2B5EF4-FFF2-40B4-BE49-F238E27FC236}">
                    <a16:creationId xmlns:a16="http://schemas.microsoft.com/office/drawing/2014/main" id="{36DE4912-0FDA-FB4C-BABF-1D2A11EC654D}"/>
                  </a:ext>
                </a:extLst>
              </p:cNvPr>
              <p:cNvCxnSpPr>
                <a:stCxn id="165" idx="6"/>
                <a:endCxn id="149" idx="2"/>
              </p:cNvCxnSpPr>
              <p:nvPr/>
            </p:nvCxnSpPr>
            <p:spPr>
              <a:xfrm>
                <a:off x="1992039" y="5103481"/>
                <a:ext cx="0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201;p14">
                <a:extLst>
                  <a:ext uri="{FF2B5EF4-FFF2-40B4-BE49-F238E27FC236}">
                    <a16:creationId xmlns:a16="http://schemas.microsoft.com/office/drawing/2014/main" id="{F79CC8C3-578C-044A-9307-05E2EBA59F00}"/>
                  </a:ext>
                </a:extLst>
              </p:cNvPr>
              <p:cNvCxnSpPr>
                <a:stCxn id="165" idx="6"/>
                <a:endCxn id="147" idx="2"/>
              </p:cNvCxnSpPr>
              <p:nvPr/>
            </p:nvCxnSpPr>
            <p:spPr>
              <a:xfrm flipH="1">
                <a:off x="1727107" y="5103481"/>
                <a:ext cx="264932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202;p14">
                <a:extLst>
                  <a:ext uri="{FF2B5EF4-FFF2-40B4-BE49-F238E27FC236}">
                    <a16:creationId xmlns:a16="http://schemas.microsoft.com/office/drawing/2014/main" id="{5B15D854-14E2-1A43-99B5-A92665BA3015}"/>
                  </a:ext>
                </a:extLst>
              </p:cNvPr>
              <p:cNvCxnSpPr>
                <a:cxnSpLocks/>
                <a:stCxn id="165" idx="6"/>
                <a:endCxn id="148" idx="2"/>
              </p:cNvCxnSpPr>
              <p:nvPr/>
            </p:nvCxnSpPr>
            <p:spPr>
              <a:xfrm flipH="1">
                <a:off x="1594607" y="5103482"/>
                <a:ext cx="397431" cy="1617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219;p14">
                <a:extLst>
                  <a:ext uri="{FF2B5EF4-FFF2-40B4-BE49-F238E27FC236}">
                    <a16:creationId xmlns:a16="http://schemas.microsoft.com/office/drawing/2014/main" id="{6906EE55-F997-204E-BE31-3504EB1B1ECB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1594607" y="5381018"/>
                <a:ext cx="123890" cy="892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220;p14">
                <a:extLst>
                  <a:ext uri="{FF2B5EF4-FFF2-40B4-BE49-F238E27FC236}">
                    <a16:creationId xmlns:a16="http://schemas.microsoft.com/office/drawing/2014/main" id="{F2D7B343-94DE-0042-819F-60C8C2377152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1594607" y="5381018"/>
                <a:ext cx="278019" cy="930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221;p14">
                <a:extLst>
                  <a:ext uri="{FF2B5EF4-FFF2-40B4-BE49-F238E27FC236}">
                    <a16:creationId xmlns:a16="http://schemas.microsoft.com/office/drawing/2014/main" id="{DF717A44-E8EE-9749-AE32-594B5662C8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8541" y="547024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222;p14">
                <a:extLst>
                  <a:ext uri="{FF2B5EF4-FFF2-40B4-BE49-F238E27FC236}">
                    <a16:creationId xmlns:a16="http://schemas.microsoft.com/office/drawing/2014/main" id="{25DBDB9D-C2E0-2841-AF2E-2755716ACFE8}"/>
                  </a:ext>
                </a:extLst>
              </p:cNvPr>
              <p:cNvCxnSpPr>
                <a:cxnSpLocks/>
                <a:stCxn id="147" idx="6"/>
              </p:cNvCxnSpPr>
              <p:nvPr/>
            </p:nvCxnSpPr>
            <p:spPr>
              <a:xfrm>
                <a:off x="1727084" y="5381018"/>
                <a:ext cx="137781" cy="87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223;p14">
                <a:extLst>
                  <a:ext uri="{FF2B5EF4-FFF2-40B4-BE49-F238E27FC236}">
                    <a16:creationId xmlns:a16="http://schemas.microsoft.com/office/drawing/2014/main" id="{C5780698-A00B-2B45-A1CD-0BE7EDD8B364}"/>
                  </a:ext>
                </a:extLst>
              </p:cNvPr>
              <p:cNvCxnSpPr>
                <a:cxnSpLocks/>
                <a:stCxn id="146" idx="6"/>
              </p:cNvCxnSpPr>
              <p:nvPr/>
            </p:nvCxnSpPr>
            <p:spPr>
              <a:xfrm flipH="1">
                <a:off x="1718519" y="5381018"/>
                <a:ext cx="141042" cy="892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224;p14">
                <a:extLst>
                  <a:ext uri="{FF2B5EF4-FFF2-40B4-BE49-F238E27FC236}">
                    <a16:creationId xmlns:a16="http://schemas.microsoft.com/office/drawing/2014/main" id="{999AFCCF-3094-F44C-88F8-6CE7B4C6ABE5}"/>
                  </a:ext>
                </a:extLst>
              </p:cNvPr>
              <p:cNvCxnSpPr>
                <a:cxnSpLocks/>
                <a:stCxn id="146" idx="6"/>
              </p:cNvCxnSpPr>
              <p:nvPr/>
            </p:nvCxnSpPr>
            <p:spPr>
              <a:xfrm>
                <a:off x="1859561" y="5381018"/>
                <a:ext cx="5387" cy="87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225;p14">
                <a:extLst>
                  <a:ext uri="{FF2B5EF4-FFF2-40B4-BE49-F238E27FC236}">
                    <a16:creationId xmlns:a16="http://schemas.microsoft.com/office/drawing/2014/main" id="{5F356721-D2F0-754F-82B0-E64173AF75D2}"/>
                  </a:ext>
                </a:extLst>
              </p:cNvPr>
              <p:cNvCxnSpPr>
                <a:cxnSpLocks/>
                <a:stCxn id="149" idx="6"/>
              </p:cNvCxnSpPr>
              <p:nvPr/>
            </p:nvCxnSpPr>
            <p:spPr>
              <a:xfrm flipH="1">
                <a:off x="1718602" y="5381018"/>
                <a:ext cx="273437" cy="892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226;p14">
                <a:extLst>
                  <a:ext uri="{FF2B5EF4-FFF2-40B4-BE49-F238E27FC236}">
                    <a16:creationId xmlns:a16="http://schemas.microsoft.com/office/drawing/2014/main" id="{DB55868D-4F73-2F44-BC14-4E1B2CBA9409}"/>
                  </a:ext>
                </a:extLst>
              </p:cNvPr>
              <p:cNvCxnSpPr>
                <a:cxnSpLocks/>
                <a:stCxn id="149" idx="6"/>
              </p:cNvCxnSpPr>
              <p:nvPr/>
            </p:nvCxnSpPr>
            <p:spPr>
              <a:xfrm flipH="1">
                <a:off x="1864888" y="5381018"/>
                <a:ext cx="127150" cy="87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227;p14">
                <a:extLst>
                  <a:ext uri="{FF2B5EF4-FFF2-40B4-BE49-F238E27FC236}">
                    <a16:creationId xmlns:a16="http://schemas.microsoft.com/office/drawing/2014/main" id="{59A978AB-CC95-354A-9FD0-25112AD0FA67}"/>
                  </a:ext>
                </a:extLst>
              </p:cNvPr>
              <p:cNvCxnSpPr>
                <a:cxnSpLocks/>
                <a:stCxn id="147" idx="6"/>
              </p:cNvCxnSpPr>
              <p:nvPr/>
            </p:nvCxnSpPr>
            <p:spPr>
              <a:xfrm flipH="1">
                <a:off x="1718579" y="5381018"/>
                <a:ext cx="8505" cy="892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236;p14">
                <a:extLst>
                  <a:ext uri="{FF2B5EF4-FFF2-40B4-BE49-F238E27FC236}">
                    <a16:creationId xmlns:a16="http://schemas.microsoft.com/office/drawing/2014/main" id="{DA18D603-6B78-804D-8F3D-3C2A012C30F0}"/>
                  </a:ext>
                </a:extLst>
              </p:cNvPr>
              <p:cNvCxnSpPr>
                <a:cxnSpLocks/>
                <a:endCxn id="160" idx="2"/>
              </p:cNvCxnSpPr>
              <p:nvPr/>
            </p:nvCxnSpPr>
            <p:spPr>
              <a:xfrm>
                <a:off x="1718470" y="5583442"/>
                <a:ext cx="141091" cy="1088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237;p14">
                <a:extLst>
                  <a:ext uri="{FF2B5EF4-FFF2-40B4-BE49-F238E27FC236}">
                    <a16:creationId xmlns:a16="http://schemas.microsoft.com/office/drawing/2014/main" id="{0F479583-F131-0949-A836-3B782F03D8D1}"/>
                  </a:ext>
                </a:extLst>
              </p:cNvPr>
              <p:cNvCxnSpPr>
                <a:cxnSpLocks/>
                <a:endCxn id="160" idx="2"/>
              </p:cNvCxnSpPr>
              <p:nvPr/>
            </p:nvCxnSpPr>
            <p:spPr>
              <a:xfrm flipH="1">
                <a:off x="1859562" y="5582146"/>
                <a:ext cx="5259" cy="1101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238;p14">
                <a:extLst>
                  <a:ext uri="{FF2B5EF4-FFF2-40B4-BE49-F238E27FC236}">
                    <a16:creationId xmlns:a16="http://schemas.microsoft.com/office/drawing/2014/main" id="{8C9DE000-53E2-8B41-8EF7-7493E1C690CA}"/>
                  </a:ext>
                </a:extLst>
              </p:cNvPr>
              <p:cNvCxnSpPr>
                <a:cxnSpLocks/>
                <a:endCxn id="159" idx="2"/>
              </p:cNvCxnSpPr>
              <p:nvPr/>
            </p:nvCxnSpPr>
            <p:spPr>
              <a:xfrm>
                <a:off x="1718470" y="5583442"/>
                <a:ext cx="273568" cy="1088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239;p14">
                <a:extLst>
                  <a:ext uri="{FF2B5EF4-FFF2-40B4-BE49-F238E27FC236}">
                    <a16:creationId xmlns:a16="http://schemas.microsoft.com/office/drawing/2014/main" id="{833BCFC9-DAAC-A749-8B1C-2F65FE8EC0E5}"/>
                  </a:ext>
                </a:extLst>
              </p:cNvPr>
              <p:cNvCxnSpPr>
                <a:cxnSpLocks/>
                <a:endCxn id="158" idx="2"/>
              </p:cNvCxnSpPr>
              <p:nvPr/>
            </p:nvCxnSpPr>
            <p:spPr>
              <a:xfrm>
                <a:off x="1718470" y="5583442"/>
                <a:ext cx="406045" cy="1088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240;p14">
                <a:extLst>
                  <a:ext uri="{FF2B5EF4-FFF2-40B4-BE49-F238E27FC236}">
                    <a16:creationId xmlns:a16="http://schemas.microsoft.com/office/drawing/2014/main" id="{59B5D940-BDCD-154F-8046-44AB8034EABB}"/>
                  </a:ext>
                </a:extLst>
              </p:cNvPr>
              <p:cNvCxnSpPr>
                <a:cxnSpLocks/>
                <a:endCxn id="161" idx="2"/>
              </p:cNvCxnSpPr>
              <p:nvPr/>
            </p:nvCxnSpPr>
            <p:spPr>
              <a:xfrm>
                <a:off x="1718470" y="5583442"/>
                <a:ext cx="538522" cy="1088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241;p14">
                <a:extLst>
                  <a:ext uri="{FF2B5EF4-FFF2-40B4-BE49-F238E27FC236}">
                    <a16:creationId xmlns:a16="http://schemas.microsoft.com/office/drawing/2014/main" id="{B436B89D-4D9C-724E-93F3-47141A9B8623}"/>
                  </a:ext>
                </a:extLst>
              </p:cNvPr>
              <p:cNvCxnSpPr>
                <a:cxnSpLocks/>
                <a:endCxn id="159" idx="2"/>
              </p:cNvCxnSpPr>
              <p:nvPr/>
            </p:nvCxnSpPr>
            <p:spPr>
              <a:xfrm>
                <a:off x="1864821" y="5582146"/>
                <a:ext cx="127217" cy="1101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242;p14">
                <a:extLst>
                  <a:ext uri="{FF2B5EF4-FFF2-40B4-BE49-F238E27FC236}">
                    <a16:creationId xmlns:a16="http://schemas.microsoft.com/office/drawing/2014/main" id="{EE437491-E7C1-9644-B0B5-FAE667356756}"/>
                  </a:ext>
                </a:extLst>
              </p:cNvPr>
              <p:cNvCxnSpPr>
                <a:cxnSpLocks/>
                <a:endCxn id="158" idx="2"/>
              </p:cNvCxnSpPr>
              <p:nvPr/>
            </p:nvCxnSpPr>
            <p:spPr>
              <a:xfrm>
                <a:off x="1864821" y="5582146"/>
                <a:ext cx="259694" cy="1101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243;p14">
                <a:extLst>
                  <a:ext uri="{FF2B5EF4-FFF2-40B4-BE49-F238E27FC236}">
                    <a16:creationId xmlns:a16="http://schemas.microsoft.com/office/drawing/2014/main" id="{45E34F4D-1001-124E-8A64-25A6EBB425C8}"/>
                  </a:ext>
                </a:extLst>
              </p:cNvPr>
              <p:cNvCxnSpPr>
                <a:cxnSpLocks/>
                <a:endCxn id="161" idx="2"/>
              </p:cNvCxnSpPr>
              <p:nvPr/>
            </p:nvCxnSpPr>
            <p:spPr>
              <a:xfrm>
                <a:off x="1864821" y="5582146"/>
                <a:ext cx="392171" cy="11017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252;p14">
                <a:extLst>
                  <a:ext uri="{FF2B5EF4-FFF2-40B4-BE49-F238E27FC236}">
                    <a16:creationId xmlns:a16="http://schemas.microsoft.com/office/drawing/2014/main" id="{55DF0E8D-4854-0D49-ADDC-E861FC40BA2E}"/>
                  </a:ext>
                </a:extLst>
              </p:cNvPr>
              <p:cNvCxnSpPr>
                <a:cxnSpLocks/>
                <a:stCxn id="160" idx="6"/>
              </p:cNvCxnSpPr>
              <p:nvPr/>
            </p:nvCxnSpPr>
            <p:spPr>
              <a:xfrm>
                <a:off x="1859561" y="5808136"/>
                <a:ext cx="180874" cy="1307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253;p14">
                <a:extLst>
                  <a:ext uri="{FF2B5EF4-FFF2-40B4-BE49-F238E27FC236}">
                    <a16:creationId xmlns:a16="http://schemas.microsoft.com/office/drawing/2014/main" id="{4420F0C9-C9A2-464E-93EA-9513D34762C1}"/>
                  </a:ext>
                </a:extLst>
              </p:cNvPr>
              <p:cNvCxnSpPr>
                <a:cxnSpLocks/>
                <a:stCxn id="159" idx="6"/>
              </p:cNvCxnSpPr>
              <p:nvPr/>
            </p:nvCxnSpPr>
            <p:spPr>
              <a:xfrm>
                <a:off x="1992038" y="5808136"/>
                <a:ext cx="48479" cy="1307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254;p14">
                <a:extLst>
                  <a:ext uri="{FF2B5EF4-FFF2-40B4-BE49-F238E27FC236}">
                    <a16:creationId xmlns:a16="http://schemas.microsoft.com/office/drawing/2014/main" id="{56AC7BEA-0949-A149-A6E3-2C86745C2D5E}"/>
                  </a:ext>
                </a:extLst>
              </p:cNvPr>
              <p:cNvCxnSpPr>
                <a:cxnSpLocks/>
                <a:stCxn id="158" idx="6"/>
              </p:cNvCxnSpPr>
              <p:nvPr/>
            </p:nvCxnSpPr>
            <p:spPr>
              <a:xfrm flipH="1">
                <a:off x="2040457" y="5808136"/>
                <a:ext cx="84058" cy="1307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255;p14">
                <a:extLst>
                  <a:ext uri="{FF2B5EF4-FFF2-40B4-BE49-F238E27FC236}">
                    <a16:creationId xmlns:a16="http://schemas.microsoft.com/office/drawing/2014/main" id="{DF447A74-1FE5-4748-AB54-BD36B39AF875}"/>
                  </a:ext>
                </a:extLst>
              </p:cNvPr>
              <p:cNvCxnSpPr>
                <a:cxnSpLocks/>
                <a:stCxn id="161" idx="6"/>
              </p:cNvCxnSpPr>
              <p:nvPr/>
            </p:nvCxnSpPr>
            <p:spPr>
              <a:xfrm flipH="1">
                <a:off x="2040398" y="5808136"/>
                <a:ext cx="216595" cy="1307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9396C8C-5507-9449-AB55-EF4C1E369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7967" y="1797991"/>
              <a:ext cx="1029332" cy="102933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3180D1E-64C0-4743-A5EF-4E7DA5C2D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54931" y="1797991"/>
              <a:ext cx="1029332" cy="102933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C0CE9A7-E67D-1147-8A32-2AE108CF9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50963"/>
            <a:stretch/>
          </p:blipFill>
          <p:spPr>
            <a:xfrm>
              <a:off x="2697266" y="3126603"/>
              <a:ext cx="1044626" cy="106513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D277EFD-59C6-834A-9D1D-8BA9B3F938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8170"/>
            <a:stretch/>
          </p:blipFill>
          <p:spPr>
            <a:xfrm>
              <a:off x="4023996" y="3135126"/>
              <a:ext cx="1104121" cy="106513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BB36836-10D8-B74F-930A-509D3C6AD3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7090" t="10537" r="35724" b="39"/>
            <a:stretch/>
          </p:blipFill>
          <p:spPr>
            <a:xfrm>
              <a:off x="4262232" y="4469036"/>
              <a:ext cx="594964" cy="65234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B9B3C51-08FE-FF41-8143-62E88BADF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87929" y="5318129"/>
              <a:ext cx="2547788" cy="84926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AEB56E-C115-BC4F-B36B-62B59C401EFA}"/>
                </a:ext>
              </a:extLst>
            </p:cNvPr>
            <p:cNvSpPr txBox="1"/>
            <p:nvPr/>
          </p:nvSpPr>
          <p:spPr>
            <a:xfrm>
              <a:off x="823997" y="176264"/>
              <a:ext cx="406925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Contrastive learning of target-specific features</a:t>
              </a:r>
            </a:p>
            <a:p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713A96-CE1D-844B-BFAB-010C1FD386E2}"/>
                </a:ext>
              </a:extLst>
            </p:cNvPr>
            <p:cNvSpPr txBox="1"/>
            <p:nvPr/>
          </p:nvSpPr>
          <p:spPr>
            <a:xfrm>
              <a:off x="1463817" y="541125"/>
              <a:ext cx="1223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Input data: Background (BG) and Target (TG) images 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0E84D0-D1D5-5E48-9ADD-4F4C49601827}"/>
                </a:ext>
              </a:extLst>
            </p:cNvPr>
            <p:cNvGrpSpPr/>
            <p:nvPr/>
          </p:nvGrpSpPr>
          <p:grpSpPr>
            <a:xfrm>
              <a:off x="245404" y="549542"/>
              <a:ext cx="1249236" cy="1248449"/>
              <a:chOff x="315742" y="563231"/>
              <a:chExt cx="1249236" cy="1248449"/>
            </a:xfrm>
          </p:grpSpPr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C05F45FC-F69D-F544-BA5E-C9F6108D73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5742" y="563231"/>
                <a:ext cx="1248449" cy="1248449"/>
              </a:xfrm>
              <a:prstGeom prst="rect">
                <a:avLst/>
              </a:prstGeom>
            </p:spPr>
          </p:pic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B9D8C4D-56F3-AB42-8669-741D8D390487}"/>
                  </a:ext>
                </a:extLst>
              </p:cNvPr>
              <p:cNvSpPr/>
              <p:nvPr/>
            </p:nvSpPr>
            <p:spPr>
              <a:xfrm>
                <a:off x="330199" y="571500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CFE7432-9A5A-EA45-B653-BFA2E38F3B3D}"/>
                  </a:ext>
                </a:extLst>
              </p:cNvPr>
              <p:cNvSpPr/>
              <p:nvPr/>
            </p:nvSpPr>
            <p:spPr>
              <a:xfrm>
                <a:off x="577849" y="568325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2E95BAF-9B79-E94E-A12D-128F9ABD1F15}"/>
                  </a:ext>
                </a:extLst>
              </p:cNvPr>
              <p:cNvSpPr/>
              <p:nvPr/>
            </p:nvSpPr>
            <p:spPr>
              <a:xfrm>
                <a:off x="1083161" y="568325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3CADD94-0044-CD44-8953-E547F7D73E05}"/>
                  </a:ext>
                </a:extLst>
              </p:cNvPr>
              <p:cNvSpPr/>
              <p:nvPr/>
            </p:nvSpPr>
            <p:spPr>
              <a:xfrm>
                <a:off x="1328059" y="820266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1EA44D1-743C-AB4F-A42E-B698FCD66B2C}"/>
                  </a:ext>
                </a:extLst>
              </p:cNvPr>
              <p:cNvSpPr/>
              <p:nvPr/>
            </p:nvSpPr>
            <p:spPr>
              <a:xfrm>
                <a:off x="1083268" y="1067040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EB4BDD6-D96F-F446-A766-20C231BB0845}"/>
                  </a:ext>
                </a:extLst>
              </p:cNvPr>
              <p:cNvSpPr/>
              <p:nvPr/>
            </p:nvSpPr>
            <p:spPr>
              <a:xfrm>
                <a:off x="822490" y="819569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559CF96-07E3-8943-A070-4BEA51A8E312}"/>
                  </a:ext>
                </a:extLst>
              </p:cNvPr>
              <p:cNvSpPr/>
              <p:nvPr/>
            </p:nvSpPr>
            <p:spPr>
              <a:xfrm>
                <a:off x="334755" y="819569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0ACA8CD-D63A-7F4D-AFF8-056A77E938BB}"/>
                  </a:ext>
                </a:extLst>
              </p:cNvPr>
              <p:cNvSpPr/>
              <p:nvPr/>
            </p:nvSpPr>
            <p:spPr>
              <a:xfrm>
                <a:off x="573436" y="1064380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275B957-6C85-3D40-A7B3-FA5C1FD268AC}"/>
                  </a:ext>
                </a:extLst>
              </p:cNvPr>
              <p:cNvSpPr/>
              <p:nvPr/>
            </p:nvSpPr>
            <p:spPr>
              <a:xfrm>
                <a:off x="822490" y="1315408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13991AB-808B-AB46-9E18-4B17231E243C}"/>
                  </a:ext>
                </a:extLst>
              </p:cNvPr>
              <p:cNvSpPr/>
              <p:nvPr/>
            </p:nvSpPr>
            <p:spPr>
              <a:xfrm>
                <a:off x="1079183" y="1566496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8118D1C-AF2B-3044-951E-7E4E665521AA}"/>
                  </a:ext>
                </a:extLst>
              </p:cNvPr>
              <p:cNvSpPr/>
              <p:nvPr/>
            </p:nvSpPr>
            <p:spPr>
              <a:xfrm>
                <a:off x="584829" y="1569658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7465976-79C3-9945-B99F-7CEFDBE6CBEC}"/>
                  </a:ext>
                </a:extLst>
              </p:cNvPr>
              <p:cNvSpPr/>
              <p:nvPr/>
            </p:nvSpPr>
            <p:spPr>
              <a:xfrm>
                <a:off x="1328058" y="1319722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A2E7634-9043-254A-80F9-EE8D2439F333}"/>
                  </a:ext>
                </a:extLst>
              </p:cNvPr>
              <p:cNvSpPr/>
              <p:nvPr/>
            </p:nvSpPr>
            <p:spPr>
              <a:xfrm>
                <a:off x="334755" y="1315407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F80FAFE-9876-F040-81BF-6AEF89027B2E}"/>
                  </a:ext>
                </a:extLst>
              </p:cNvPr>
              <p:cNvSpPr/>
              <p:nvPr/>
            </p:nvSpPr>
            <p:spPr>
              <a:xfrm>
                <a:off x="824142" y="568325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04708FD-F2B7-4543-9EB8-5BE394C6C2E0}"/>
                  </a:ext>
                </a:extLst>
              </p:cNvPr>
              <p:cNvSpPr/>
              <p:nvPr/>
            </p:nvSpPr>
            <p:spPr>
              <a:xfrm>
                <a:off x="1075274" y="814127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6CBEB9F-88DF-284B-A33C-2BAE6765770B}"/>
                  </a:ext>
                </a:extLst>
              </p:cNvPr>
              <p:cNvSpPr/>
              <p:nvPr/>
            </p:nvSpPr>
            <p:spPr>
              <a:xfrm>
                <a:off x="1329240" y="573451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A63924B-6432-3B4F-A387-72B17AFC835D}"/>
                  </a:ext>
                </a:extLst>
              </p:cNvPr>
              <p:cNvSpPr/>
              <p:nvPr/>
            </p:nvSpPr>
            <p:spPr>
              <a:xfrm>
                <a:off x="583926" y="822256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711EA7C-3A3C-8949-BBBC-A805129874A2}"/>
                  </a:ext>
                </a:extLst>
              </p:cNvPr>
              <p:cNvSpPr/>
              <p:nvPr/>
            </p:nvSpPr>
            <p:spPr>
              <a:xfrm>
                <a:off x="337391" y="1068831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EE7C09C-900F-8248-B28E-4D6429DA26E6}"/>
                  </a:ext>
                </a:extLst>
              </p:cNvPr>
              <p:cNvSpPr/>
              <p:nvPr/>
            </p:nvSpPr>
            <p:spPr>
              <a:xfrm>
                <a:off x="822191" y="1070558"/>
                <a:ext cx="243889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96F5437-56BF-5147-98BD-5CD833E3651B}"/>
                  </a:ext>
                </a:extLst>
              </p:cNvPr>
              <p:cNvSpPr/>
              <p:nvPr/>
            </p:nvSpPr>
            <p:spPr>
              <a:xfrm>
                <a:off x="1332450" y="1071930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6499F7D4-F01C-3F43-8346-F79AE9669475}"/>
                  </a:ext>
                </a:extLst>
              </p:cNvPr>
              <p:cNvSpPr/>
              <p:nvPr/>
            </p:nvSpPr>
            <p:spPr>
              <a:xfrm>
                <a:off x="1083161" y="1319722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9B3F59E-6A02-2646-BED9-6F906D1DAC3F}"/>
                  </a:ext>
                </a:extLst>
              </p:cNvPr>
              <p:cNvSpPr/>
              <p:nvPr/>
            </p:nvSpPr>
            <p:spPr>
              <a:xfrm>
                <a:off x="585337" y="1319722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51EB28F-0819-3647-A973-74C343E650B0}"/>
                  </a:ext>
                </a:extLst>
              </p:cNvPr>
              <p:cNvSpPr/>
              <p:nvPr/>
            </p:nvSpPr>
            <p:spPr>
              <a:xfrm>
                <a:off x="833742" y="1567140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01A09EB-AD6B-9A47-85A2-BCE32E91C532}"/>
                  </a:ext>
                </a:extLst>
              </p:cNvPr>
              <p:cNvSpPr/>
              <p:nvPr/>
            </p:nvSpPr>
            <p:spPr>
              <a:xfrm>
                <a:off x="331540" y="1567140"/>
                <a:ext cx="238165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B5889D9-A9CC-244C-8EE0-C1D4B422C9F4}"/>
                  </a:ext>
                </a:extLst>
              </p:cNvPr>
              <p:cNvSpPr/>
              <p:nvPr/>
            </p:nvSpPr>
            <p:spPr>
              <a:xfrm>
                <a:off x="1326813" y="1573445"/>
                <a:ext cx="238165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ED97344-977B-CC4D-B495-F11743F1254E}"/>
                </a:ext>
              </a:extLst>
            </p:cNvPr>
            <p:cNvSpPr/>
            <p:nvPr/>
          </p:nvSpPr>
          <p:spPr>
            <a:xfrm>
              <a:off x="1582066" y="1173054"/>
              <a:ext cx="163389" cy="165597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E999317-AAB6-D143-B832-9017C656A2AE}"/>
                </a:ext>
              </a:extLst>
            </p:cNvPr>
            <p:cNvSpPr/>
            <p:nvPr/>
          </p:nvSpPr>
          <p:spPr>
            <a:xfrm>
              <a:off x="1587046" y="1515500"/>
              <a:ext cx="163389" cy="165597"/>
            </a:xfrm>
            <a:prstGeom prst="rect">
              <a:avLst/>
            </a:prstGeom>
            <a:solidFill>
              <a:srgbClr val="93C47D"/>
            </a:solidFill>
            <a:ln>
              <a:solidFill>
                <a:srgbClr val="93C4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9F8246-5E4E-E742-86EA-8BFA25017C33}"/>
                </a:ext>
              </a:extLst>
            </p:cNvPr>
            <p:cNvSpPr txBox="1"/>
            <p:nvPr/>
          </p:nvSpPr>
          <p:spPr>
            <a:xfrm>
              <a:off x="1797414" y="1098613"/>
              <a:ext cx="8191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BG image (IMAGENET)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36AD63-D401-8448-BBCA-E19D4AC2B5E8}"/>
                </a:ext>
              </a:extLst>
            </p:cNvPr>
            <p:cNvSpPr txBox="1"/>
            <p:nvPr/>
          </p:nvSpPr>
          <p:spPr>
            <a:xfrm>
              <a:off x="1649692" y="1472228"/>
              <a:ext cx="1121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TG image (IMAGENET+MNIST)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89A8EE0-635E-0540-B038-86FBBD3345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61902" t="40415" r="19741" b="40631"/>
            <a:stretch/>
          </p:blipFill>
          <p:spPr>
            <a:xfrm>
              <a:off x="1315726" y="2172566"/>
              <a:ext cx="338386" cy="34940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C7E35FE-B39B-B541-B32B-76EEB5175C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61902" t="40415" r="19741" b="40631"/>
            <a:stretch/>
          </p:blipFill>
          <p:spPr>
            <a:xfrm>
              <a:off x="1269331" y="3970309"/>
              <a:ext cx="338386" cy="349409"/>
            </a:xfrm>
            <a:prstGeom prst="rect">
              <a:avLst/>
            </a:prstGeom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5EF1CE2-42BD-2149-BDAE-8A4F59B2D0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51314" y="2800942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C4A4EB0-7276-CD49-9AFD-3BCC0C5E54EC}"/>
                </a:ext>
              </a:extLst>
            </p:cNvPr>
            <p:cNvCxnSpPr>
              <a:cxnSpLocks/>
            </p:cNvCxnSpPr>
            <p:nvPr/>
          </p:nvCxnSpPr>
          <p:spPr>
            <a:xfrm rot="19020000" flipH="1" flipV="1">
              <a:off x="2163774" y="3083466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F19BD86-F22B-174D-A9AB-2116A34F68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11614" y="3407367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F0DEFC5-F675-2F42-9AEC-B6B5EF0F4C0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20573" y="2798282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86E3DE7-63BF-A342-98EF-97B10EE3F87F}"/>
                </a:ext>
              </a:extLst>
            </p:cNvPr>
            <p:cNvCxnSpPr>
              <a:cxnSpLocks/>
            </p:cNvCxnSpPr>
            <p:nvPr/>
          </p:nvCxnSpPr>
          <p:spPr>
            <a:xfrm rot="13260000" flipH="1" flipV="1">
              <a:off x="627166" y="3030070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C32D680-39C3-684B-9CE1-D36D7FA38BD8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61099" y="3414333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7AEC82C-6B83-954F-9D6E-3000B06FB414}"/>
                </a:ext>
              </a:extLst>
            </p:cNvPr>
            <p:cNvCxnSpPr>
              <a:cxnSpLocks/>
            </p:cNvCxnSpPr>
            <p:nvPr/>
          </p:nvCxnSpPr>
          <p:spPr>
            <a:xfrm rot="2700000" flipH="1" flipV="1">
              <a:off x="1753573" y="3815697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8921C8E-E938-7B45-9171-7DB1F16784CB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988823" y="2388738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F0025C9-B1D5-974A-AE1B-77F5CB3597F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021441" y="4152687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314A519-3DD3-B64C-96A3-16F1537B2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61902" t="40415" r="19741" b="40631"/>
            <a:stretch/>
          </p:blipFill>
          <p:spPr>
            <a:xfrm>
              <a:off x="2091160" y="4757524"/>
              <a:ext cx="238896" cy="24667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CB7AE4B-9302-E041-A206-8718966C6C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61902" t="40415" r="19741" b="40631"/>
            <a:stretch/>
          </p:blipFill>
          <p:spPr>
            <a:xfrm>
              <a:off x="2094772" y="5839818"/>
              <a:ext cx="238896" cy="24667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38C7473-1046-B444-AB4B-3BEE392AF5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70" t="170" r="79712" b="80558"/>
            <a:stretch/>
          </p:blipFill>
          <p:spPr>
            <a:xfrm>
              <a:off x="543965" y="4745224"/>
              <a:ext cx="254000" cy="25082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E44B616-072F-B647-AF57-4F044FC584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70" t="170" r="79712" b="80558"/>
            <a:stretch/>
          </p:blipFill>
          <p:spPr>
            <a:xfrm>
              <a:off x="538404" y="5830410"/>
              <a:ext cx="254000" cy="250825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E28D72-5ABB-184D-A4D9-91291E5127C7}"/>
                </a:ext>
              </a:extLst>
            </p:cNvPr>
            <p:cNvSpPr txBox="1"/>
            <p:nvPr/>
          </p:nvSpPr>
          <p:spPr>
            <a:xfrm>
              <a:off x="1092769" y="4944099"/>
              <a:ext cx="802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BG images reconstructed using shared features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076F883-3F4D-EE4D-8239-96C5065BA778}"/>
                </a:ext>
              </a:extLst>
            </p:cNvPr>
            <p:cNvSpPr txBox="1"/>
            <p:nvPr/>
          </p:nvSpPr>
          <p:spPr>
            <a:xfrm>
              <a:off x="917574" y="5531216"/>
              <a:ext cx="10533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TG images reconstructed using shared + specific features 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CB77F13-3823-D04A-A7F1-E8AD8042AC5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696366" y="5643564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8D3277C-1B2A-954C-BE1A-AC0A961630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6396" y="5256487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F3ECC75-23B5-3E49-8405-AE623694B2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071" y="1881094"/>
              <a:ext cx="17240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2304BF-BDDD-FF4B-A655-4E738A6F1A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086" y="4455191"/>
              <a:ext cx="17240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A41F942-86D7-E646-82B9-B57F2B03383A}"/>
                </a:ext>
              </a:extLst>
            </p:cNvPr>
            <p:cNvCxnSpPr>
              <a:cxnSpLocks/>
            </p:cNvCxnSpPr>
            <p:nvPr/>
          </p:nvCxnSpPr>
          <p:spPr>
            <a:xfrm rot="19020000" flipH="1" flipV="1">
              <a:off x="3459030" y="1488230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6695D2F-D302-9E44-AD90-69AE8AD3323E}"/>
                </a:ext>
              </a:extLst>
            </p:cNvPr>
            <p:cNvCxnSpPr>
              <a:cxnSpLocks/>
            </p:cNvCxnSpPr>
            <p:nvPr/>
          </p:nvCxnSpPr>
          <p:spPr>
            <a:xfrm rot="13260000" flipH="1" flipV="1">
              <a:off x="4148736" y="1484470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8C0641-08B9-8C41-92E2-6704338CB354}"/>
                </a:ext>
              </a:extLst>
            </p:cNvPr>
            <p:cNvSpPr txBox="1"/>
            <p:nvPr/>
          </p:nvSpPr>
          <p:spPr>
            <a:xfrm>
              <a:off x="4291127" y="1251367"/>
              <a:ext cx="877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Sample representation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330FF5B-54F1-9543-8F84-B38BD88E3C17}"/>
                </a:ext>
              </a:extLst>
            </p:cNvPr>
            <p:cNvSpPr txBox="1"/>
            <p:nvPr/>
          </p:nvSpPr>
          <p:spPr>
            <a:xfrm>
              <a:off x="2598642" y="1249669"/>
              <a:ext cx="877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Sample representation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803D2BF-4607-754D-9244-EBC16DB756D2}"/>
                </a:ext>
              </a:extLst>
            </p:cNvPr>
            <p:cNvSpPr txBox="1"/>
            <p:nvPr/>
          </p:nvSpPr>
          <p:spPr>
            <a:xfrm>
              <a:off x="2929598" y="2779536"/>
              <a:ext cx="877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Axis 1 (</a:t>
              </a:r>
              <a:r>
                <a:rPr lang="en-US" sz="800" dirty="0" err="1"/>
                <a:t>a.u</a:t>
              </a:r>
              <a:r>
                <a:rPr lang="en-US" sz="800" dirty="0"/>
                <a:t>.)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197EA67-CFAC-6D48-9366-798B875CB863}"/>
                </a:ext>
              </a:extLst>
            </p:cNvPr>
            <p:cNvSpPr txBox="1"/>
            <p:nvPr/>
          </p:nvSpPr>
          <p:spPr>
            <a:xfrm>
              <a:off x="4130721" y="2767938"/>
              <a:ext cx="877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Axis 1 (</a:t>
              </a:r>
              <a:r>
                <a:rPr lang="en-US" sz="800" dirty="0" err="1"/>
                <a:t>a.u</a:t>
              </a:r>
              <a:r>
                <a:rPr lang="en-US" sz="800" dirty="0"/>
                <a:t>.)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4B3E994-6EC0-E340-ABCA-183DC225AE39}"/>
                </a:ext>
              </a:extLst>
            </p:cNvPr>
            <p:cNvSpPr txBox="1"/>
            <p:nvPr/>
          </p:nvSpPr>
          <p:spPr>
            <a:xfrm rot="16200000">
              <a:off x="3549954" y="2170694"/>
              <a:ext cx="877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Axis 2 (</a:t>
              </a:r>
              <a:r>
                <a:rPr lang="en-US" sz="800" dirty="0" err="1"/>
                <a:t>a.u</a:t>
              </a:r>
              <a:r>
                <a:rPr lang="en-US" sz="800" dirty="0"/>
                <a:t>.)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54D364-C84D-444B-BFB9-B731888C39A1}"/>
                </a:ext>
              </a:extLst>
            </p:cNvPr>
            <p:cNvSpPr txBox="1"/>
            <p:nvPr/>
          </p:nvSpPr>
          <p:spPr>
            <a:xfrm rot="16200000">
              <a:off x="2297805" y="2115516"/>
              <a:ext cx="877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Axis 2 (</a:t>
              </a:r>
              <a:r>
                <a:rPr lang="en-US" sz="800" dirty="0" err="1"/>
                <a:t>a.u</a:t>
              </a:r>
              <a:r>
                <a:rPr lang="en-US" sz="800" dirty="0"/>
                <a:t>.)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0C3211D-AC81-0C48-8089-20350D854C8B}"/>
                </a:ext>
              </a:extLst>
            </p:cNvPr>
            <p:cNvSpPr txBox="1"/>
            <p:nvPr/>
          </p:nvSpPr>
          <p:spPr>
            <a:xfrm>
              <a:off x="4015603" y="1608020"/>
              <a:ext cx="11209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Specific-feature space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C189B72-17A3-9649-99BA-126F005AE38C}"/>
                </a:ext>
              </a:extLst>
            </p:cNvPr>
            <p:cNvSpPr txBox="1"/>
            <p:nvPr/>
          </p:nvSpPr>
          <p:spPr>
            <a:xfrm>
              <a:off x="2793319" y="1614287"/>
              <a:ext cx="10706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Shared-feature space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3AD6A53-397C-BB4A-B86B-1DE7F689244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262694" y="3101071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EF80228-1AD5-8E44-8358-7AF979343ABE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485425" y="3105752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4180E5C-E6D1-5F46-B0D2-D93054364DC6}"/>
                </a:ext>
              </a:extLst>
            </p:cNvPr>
            <p:cNvSpPr txBox="1"/>
            <p:nvPr/>
          </p:nvSpPr>
          <p:spPr>
            <a:xfrm>
              <a:off x="3496582" y="2962292"/>
              <a:ext cx="877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Dim. reduction (UMAP)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5E48C22-BE1A-9F43-9084-DF0AA8697620}"/>
                </a:ext>
              </a:extLst>
            </p:cNvPr>
            <p:cNvSpPr txBox="1"/>
            <p:nvPr/>
          </p:nvSpPr>
          <p:spPr>
            <a:xfrm>
              <a:off x="3387044" y="4223151"/>
              <a:ext cx="15433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GMM clustering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36E1A43-5215-204F-B86C-4958A7F4E585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506009" y="4332903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C35476D-D65E-AC4B-AAD1-AFB0786F5207}"/>
                </a:ext>
              </a:extLst>
            </p:cNvPr>
            <p:cNvCxnSpPr>
              <a:cxnSpLocks/>
            </p:cNvCxnSpPr>
            <p:nvPr/>
          </p:nvCxnSpPr>
          <p:spPr>
            <a:xfrm rot="-2580000" flipH="1" flipV="1">
              <a:off x="4420990" y="5241566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CE0EEC9-D461-B942-8067-10F331EA5BD3}"/>
                </a:ext>
              </a:extLst>
            </p:cNvPr>
            <p:cNvSpPr txBox="1"/>
            <p:nvPr/>
          </p:nvSpPr>
          <p:spPr>
            <a:xfrm>
              <a:off x="2760094" y="4604822"/>
              <a:ext cx="1336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/>
                <a:t>Specific features learned from overlapping (BG+TG) images</a:t>
              </a:r>
            </a:p>
          </p:txBody>
        </p: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D98CC0FA-CEFB-C642-AC18-FCF776E45921}"/>
              </a:ext>
            </a:extLst>
          </p:cNvPr>
          <p:cNvSpPr txBox="1"/>
          <p:nvPr/>
        </p:nvSpPr>
        <p:spPr>
          <a:xfrm>
            <a:off x="3268047" y="5313641"/>
            <a:ext cx="1543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Cluster prototypes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DCBF80-C83E-1549-A0C1-69481F0B5653}"/>
              </a:ext>
            </a:extLst>
          </p:cNvPr>
          <p:cNvSpPr/>
          <p:nvPr/>
        </p:nvSpPr>
        <p:spPr>
          <a:xfrm>
            <a:off x="4176257" y="1503242"/>
            <a:ext cx="23619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1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22AD8A-0E85-F047-AC0B-90EDB42008F8}"/>
              </a:ext>
            </a:extLst>
          </p:cNvPr>
          <p:cNvGrpSpPr/>
          <p:nvPr/>
        </p:nvGrpSpPr>
        <p:grpSpPr>
          <a:xfrm>
            <a:off x="206290" y="290541"/>
            <a:ext cx="5083915" cy="6135982"/>
            <a:chOff x="84964" y="163219"/>
            <a:chExt cx="5083915" cy="61359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EF216E-38FA-1B4A-932A-33E1DC2BA2AE}"/>
                </a:ext>
              </a:extLst>
            </p:cNvPr>
            <p:cNvSpPr/>
            <p:nvPr/>
          </p:nvSpPr>
          <p:spPr>
            <a:xfrm>
              <a:off x="203200" y="182837"/>
              <a:ext cx="4953000" cy="611636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593E465-45AE-334B-B451-28FD785D2D6E}"/>
                </a:ext>
              </a:extLst>
            </p:cNvPr>
            <p:cNvCxnSpPr>
              <a:cxnSpLocks/>
            </p:cNvCxnSpPr>
            <p:nvPr/>
          </p:nvCxnSpPr>
          <p:spPr>
            <a:xfrm>
              <a:off x="2650601" y="571743"/>
              <a:ext cx="0" cy="5481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D295DE8-D75A-6841-B2C5-31BCA3F47E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294" t="20100" r="51128" b="46222"/>
            <a:stretch/>
          </p:blipFill>
          <p:spPr>
            <a:xfrm>
              <a:off x="3302789" y="544433"/>
              <a:ext cx="1221619" cy="83914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5280E1-8348-E741-8D3B-9D06070BACAD}"/>
                </a:ext>
              </a:extLst>
            </p:cNvPr>
            <p:cNvSpPr txBox="1"/>
            <p:nvPr/>
          </p:nvSpPr>
          <p:spPr>
            <a:xfrm>
              <a:off x="661918" y="1847388"/>
              <a:ext cx="1906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Network Architecture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43FB0A8-0B62-2A4A-B0B6-B0714029F141}"/>
                </a:ext>
              </a:extLst>
            </p:cNvPr>
            <p:cNvGrpSpPr/>
            <p:nvPr/>
          </p:nvGrpSpPr>
          <p:grpSpPr>
            <a:xfrm>
              <a:off x="806289" y="2536930"/>
              <a:ext cx="1307070" cy="1388536"/>
              <a:chOff x="1600075" y="528173"/>
              <a:chExt cx="3127471" cy="3322399"/>
            </a:xfrm>
          </p:grpSpPr>
          <p:pic>
            <p:nvPicPr>
              <p:cNvPr id="272" name="Picture 271">
                <a:extLst>
                  <a:ext uri="{FF2B5EF4-FFF2-40B4-BE49-F238E27FC236}">
                    <a16:creationId xmlns:a16="http://schemas.microsoft.com/office/drawing/2014/main" id="{882DB3EA-F696-7841-BD3B-950E708687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4672" y="2356022"/>
                <a:ext cx="821725" cy="469557"/>
              </a:xfrm>
              <a:prstGeom prst="rect">
                <a:avLst/>
              </a:prstGeom>
            </p:spPr>
          </p:pic>
          <p:pic>
            <p:nvPicPr>
              <p:cNvPr id="273" name="Picture 272">
                <a:extLst>
                  <a:ext uri="{FF2B5EF4-FFF2-40B4-BE49-F238E27FC236}">
                    <a16:creationId xmlns:a16="http://schemas.microsoft.com/office/drawing/2014/main" id="{6AB9C6F3-9ED4-A644-902B-38DB035325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9932" y="2362200"/>
                <a:ext cx="876300" cy="508000"/>
              </a:xfrm>
              <a:prstGeom prst="rect">
                <a:avLst/>
              </a:prstGeom>
            </p:spPr>
          </p:pic>
          <p:grpSp>
            <p:nvGrpSpPr>
              <p:cNvPr id="274" name="Google Shape;144;p14">
                <a:extLst>
                  <a:ext uri="{FF2B5EF4-FFF2-40B4-BE49-F238E27FC236}">
                    <a16:creationId xmlns:a16="http://schemas.microsoft.com/office/drawing/2014/main" id="{7BC8D122-13E7-E740-9391-45560B001CC7}"/>
                  </a:ext>
                </a:extLst>
              </p:cNvPr>
              <p:cNvGrpSpPr/>
              <p:nvPr/>
            </p:nvGrpSpPr>
            <p:grpSpPr>
              <a:xfrm>
                <a:off x="1600075" y="528173"/>
                <a:ext cx="3127471" cy="3322399"/>
                <a:chOff x="2305975" y="983605"/>
                <a:chExt cx="2217250" cy="2288868"/>
              </a:xfrm>
            </p:grpSpPr>
            <p:grpSp>
              <p:nvGrpSpPr>
                <p:cNvPr id="275" name="Google Shape;147;p14">
                  <a:extLst>
                    <a:ext uri="{FF2B5EF4-FFF2-40B4-BE49-F238E27FC236}">
                      <a16:creationId xmlns:a16="http://schemas.microsoft.com/office/drawing/2014/main" id="{FB6EE801-C83B-054D-9BF7-558A138E351D}"/>
                    </a:ext>
                  </a:extLst>
                </p:cNvPr>
                <p:cNvGrpSpPr/>
                <p:nvPr/>
              </p:nvGrpSpPr>
              <p:grpSpPr>
                <a:xfrm rot="5400000">
                  <a:off x="2724345" y="897935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374" name="Google Shape;148;p14">
                    <a:extLst>
                      <a:ext uri="{FF2B5EF4-FFF2-40B4-BE49-F238E27FC236}">
                        <a16:creationId xmlns:a16="http://schemas.microsoft.com/office/drawing/2014/main" id="{7C408C9A-2638-6C49-828B-322078769925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Google Shape;149;p14">
                    <a:extLst>
                      <a:ext uri="{FF2B5EF4-FFF2-40B4-BE49-F238E27FC236}">
                        <a16:creationId xmlns:a16="http://schemas.microsoft.com/office/drawing/2014/main" id="{B6B6EE91-FF38-404B-9504-0C3B794645FB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6" name="Google Shape;150;p14">
                    <a:extLst>
                      <a:ext uri="{FF2B5EF4-FFF2-40B4-BE49-F238E27FC236}">
                        <a16:creationId xmlns:a16="http://schemas.microsoft.com/office/drawing/2014/main" id="{70AEFE93-EA51-9A4A-AB1D-1C424677D972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7" name="Google Shape;151;p14">
                    <a:extLst>
                      <a:ext uri="{FF2B5EF4-FFF2-40B4-BE49-F238E27FC236}">
                        <a16:creationId xmlns:a16="http://schemas.microsoft.com/office/drawing/2014/main" id="{ABC8196E-C962-C441-94ED-093227BAF038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6" name="Google Shape;152;p14">
                  <a:extLst>
                    <a:ext uri="{FF2B5EF4-FFF2-40B4-BE49-F238E27FC236}">
                      <a16:creationId xmlns:a16="http://schemas.microsoft.com/office/drawing/2014/main" id="{F62B784B-DC53-0E43-8335-F73F4D5FE526}"/>
                    </a:ext>
                  </a:extLst>
                </p:cNvPr>
                <p:cNvGrpSpPr/>
                <p:nvPr/>
              </p:nvGrpSpPr>
              <p:grpSpPr>
                <a:xfrm rot="5400000">
                  <a:off x="3285092" y="2347113"/>
                  <a:ext cx="238196" cy="1074933"/>
                  <a:chOff x="1332085" y="-1658091"/>
                  <a:chExt cx="288303" cy="1295099"/>
                </a:xfrm>
              </p:grpSpPr>
              <p:sp>
                <p:nvSpPr>
                  <p:cNvPr id="370" name="Google Shape;153;p14">
                    <a:extLst>
                      <a:ext uri="{FF2B5EF4-FFF2-40B4-BE49-F238E27FC236}">
                        <a16:creationId xmlns:a16="http://schemas.microsoft.com/office/drawing/2014/main" id="{81C8A7B6-E269-704E-ADAB-92FC99EF1BE5}"/>
                      </a:ext>
                    </a:extLst>
                  </p:cNvPr>
                  <p:cNvSpPr/>
                  <p:nvPr/>
                </p:nvSpPr>
                <p:spPr>
                  <a:xfrm>
                    <a:off x="1332088" y="-13202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" name="Google Shape;154;p14">
                    <a:extLst>
                      <a:ext uri="{FF2B5EF4-FFF2-40B4-BE49-F238E27FC236}">
                        <a16:creationId xmlns:a16="http://schemas.microsoft.com/office/drawing/2014/main" id="{BA7E71E2-85B2-5945-AF7D-C149FC4FB598}"/>
                      </a:ext>
                    </a:extLst>
                  </p:cNvPr>
                  <p:cNvSpPr/>
                  <p:nvPr/>
                </p:nvSpPr>
                <p:spPr>
                  <a:xfrm>
                    <a:off x="1332088" y="-9824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2" name="Google Shape;155;p14">
                    <a:extLst>
                      <a:ext uri="{FF2B5EF4-FFF2-40B4-BE49-F238E27FC236}">
                        <a16:creationId xmlns:a16="http://schemas.microsoft.com/office/drawing/2014/main" id="{087311DE-37C0-E349-B478-632EE7928AEC}"/>
                      </a:ext>
                    </a:extLst>
                  </p:cNvPr>
                  <p:cNvSpPr/>
                  <p:nvPr/>
                </p:nvSpPr>
                <p:spPr>
                  <a:xfrm>
                    <a:off x="1332088" y="-6446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3" name="Google Shape;156;p14">
                    <a:extLst>
                      <a:ext uri="{FF2B5EF4-FFF2-40B4-BE49-F238E27FC236}">
                        <a16:creationId xmlns:a16="http://schemas.microsoft.com/office/drawing/2014/main" id="{59900727-1E79-4649-A634-855594B5B35F}"/>
                      </a:ext>
                    </a:extLst>
                  </p:cNvPr>
                  <p:cNvSpPr/>
                  <p:nvPr/>
                </p:nvSpPr>
                <p:spPr>
                  <a:xfrm>
                    <a:off x="1332085" y="-1658091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7" name="Google Shape;157;p14">
                  <a:extLst>
                    <a:ext uri="{FF2B5EF4-FFF2-40B4-BE49-F238E27FC236}">
                      <a16:creationId xmlns:a16="http://schemas.microsoft.com/office/drawing/2014/main" id="{D50C0DF5-88DA-A14A-943B-DC0CBEC1E55C}"/>
                    </a:ext>
                  </a:extLst>
                </p:cNvPr>
                <p:cNvGrpSpPr/>
                <p:nvPr/>
              </p:nvGrpSpPr>
              <p:grpSpPr>
                <a:xfrm rot="5400000">
                  <a:off x="3866662" y="897935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366" name="Google Shape;158;p14">
                    <a:extLst>
                      <a:ext uri="{FF2B5EF4-FFF2-40B4-BE49-F238E27FC236}">
                        <a16:creationId xmlns:a16="http://schemas.microsoft.com/office/drawing/2014/main" id="{9B1C3F12-436D-BC4A-B6B1-5E3C33E2A223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159;p14">
                    <a:extLst>
                      <a:ext uri="{FF2B5EF4-FFF2-40B4-BE49-F238E27FC236}">
                        <a16:creationId xmlns:a16="http://schemas.microsoft.com/office/drawing/2014/main" id="{7C9E8A10-DB56-E64B-880C-5A44E35CE2E0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160;p14">
                    <a:extLst>
                      <a:ext uri="{FF2B5EF4-FFF2-40B4-BE49-F238E27FC236}">
                        <a16:creationId xmlns:a16="http://schemas.microsoft.com/office/drawing/2014/main" id="{A017C2F6-D709-EF46-A550-66A7C6B912E1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9" name="Google Shape;161;p14">
                    <a:extLst>
                      <a:ext uri="{FF2B5EF4-FFF2-40B4-BE49-F238E27FC236}">
                        <a16:creationId xmlns:a16="http://schemas.microsoft.com/office/drawing/2014/main" id="{C239761E-10CB-2346-A62F-D48CAC064418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278" name="Google Shape;162;p14">
                  <a:extLst>
                    <a:ext uri="{FF2B5EF4-FFF2-40B4-BE49-F238E27FC236}">
                      <a16:creationId xmlns:a16="http://schemas.microsoft.com/office/drawing/2014/main" id="{EE999C74-F2E9-CD44-8630-2C625AF9C14E}"/>
                    </a:ext>
                  </a:extLst>
                </p:cNvPr>
                <p:cNvGrpSpPr/>
                <p:nvPr/>
              </p:nvGrpSpPr>
              <p:grpSpPr>
                <a:xfrm rot="5400000">
                  <a:off x="3866662" y="1468709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362" name="Google Shape;163;p14">
                    <a:extLst>
                      <a:ext uri="{FF2B5EF4-FFF2-40B4-BE49-F238E27FC236}">
                        <a16:creationId xmlns:a16="http://schemas.microsoft.com/office/drawing/2014/main" id="{ACC6C998-A083-7541-ADF9-829018234A89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" name="Google Shape;164;p14">
                    <a:extLst>
                      <a:ext uri="{FF2B5EF4-FFF2-40B4-BE49-F238E27FC236}">
                        <a16:creationId xmlns:a16="http://schemas.microsoft.com/office/drawing/2014/main" id="{35BC1387-9801-AF44-83CE-D4696E461CFB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" name="Google Shape;165;p14">
                    <a:extLst>
                      <a:ext uri="{FF2B5EF4-FFF2-40B4-BE49-F238E27FC236}">
                        <a16:creationId xmlns:a16="http://schemas.microsoft.com/office/drawing/2014/main" id="{005A5624-EF8E-8D49-88DC-BB787C077BE4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5" name="Google Shape;166;p14">
                    <a:extLst>
                      <a:ext uri="{FF2B5EF4-FFF2-40B4-BE49-F238E27FC236}">
                        <a16:creationId xmlns:a16="http://schemas.microsoft.com/office/drawing/2014/main" id="{886C94F5-BDA6-E74A-917D-1F473C2EC3B7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9" name="Google Shape;170;p14">
                  <a:extLst>
                    <a:ext uri="{FF2B5EF4-FFF2-40B4-BE49-F238E27FC236}">
                      <a16:creationId xmlns:a16="http://schemas.microsoft.com/office/drawing/2014/main" id="{8033F7B6-A6DF-694D-9388-6576F26D4DF5}"/>
                    </a:ext>
                  </a:extLst>
                </p:cNvPr>
                <p:cNvGrpSpPr/>
                <p:nvPr/>
              </p:nvGrpSpPr>
              <p:grpSpPr>
                <a:xfrm rot="5400000">
                  <a:off x="2724345" y="1468709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358" name="Google Shape;171;p14">
                    <a:extLst>
                      <a:ext uri="{FF2B5EF4-FFF2-40B4-BE49-F238E27FC236}">
                        <a16:creationId xmlns:a16="http://schemas.microsoft.com/office/drawing/2014/main" id="{87287615-3BBE-3F45-B926-E276E514825C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" name="Google Shape;172;p14">
                    <a:extLst>
                      <a:ext uri="{FF2B5EF4-FFF2-40B4-BE49-F238E27FC236}">
                        <a16:creationId xmlns:a16="http://schemas.microsoft.com/office/drawing/2014/main" id="{11482341-75F0-974B-B8C7-40EAD8B481A8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" name="Google Shape;173;p14">
                    <a:extLst>
                      <a:ext uri="{FF2B5EF4-FFF2-40B4-BE49-F238E27FC236}">
                        <a16:creationId xmlns:a16="http://schemas.microsoft.com/office/drawing/2014/main" id="{3B1E6EED-4B93-3B48-90C7-4B1775E21E47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" name="Google Shape;174;p14">
                    <a:extLst>
                      <a:ext uri="{FF2B5EF4-FFF2-40B4-BE49-F238E27FC236}">
                        <a16:creationId xmlns:a16="http://schemas.microsoft.com/office/drawing/2014/main" id="{E20F7EFC-7C6B-1D4E-89A4-8B1F07C895A8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280" name="Google Shape;178;p14">
                  <a:extLst>
                    <a:ext uri="{FF2B5EF4-FFF2-40B4-BE49-F238E27FC236}">
                      <a16:creationId xmlns:a16="http://schemas.microsoft.com/office/drawing/2014/main" id="{D60116F9-41C2-0A4C-898F-5DBC79044A15}"/>
                    </a:ext>
                  </a:extLst>
                </p:cNvPr>
                <p:cNvCxnSpPr>
                  <a:cxnSpLocks/>
                  <a:stCxn id="376" idx="2"/>
                </p:cNvCxnSpPr>
                <p:nvPr/>
              </p:nvCxnSpPr>
              <p:spPr>
                <a:xfrm rot="10800000" flipH="1">
                  <a:off x="2422881" y="983605"/>
                  <a:ext cx="10428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1" name="Google Shape;179;p14">
                  <a:extLst>
                    <a:ext uri="{FF2B5EF4-FFF2-40B4-BE49-F238E27FC236}">
                      <a16:creationId xmlns:a16="http://schemas.microsoft.com/office/drawing/2014/main" id="{4AE47250-B9CB-2049-9983-6A2D2DA1592E}"/>
                    </a:ext>
                  </a:extLst>
                </p:cNvPr>
                <p:cNvCxnSpPr>
                  <a:cxnSpLocks/>
                  <a:stCxn id="375" idx="2"/>
                </p:cNvCxnSpPr>
                <p:nvPr/>
              </p:nvCxnSpPr>
              <p:spPr>
                <a:xfrm rot="10800000" flipH="1">
                  <a:off x="2703255" y="983605"/>
                  <a:ext cx="7623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2" name="Google Shape;180;p14">
                  <a:extLst>
                    <a:ext uri="{FF2B5EF4-FFF2-40B4-BE49-F238E27FC236}">
                      <a16:creationId xmlns:a16="http://schemas.microsoft.com/office/drawing/2014/main" id="{405E36C6-B0B6-2C49-9E4A-D6FFDC08F4F6}"/>
                    </a:ext>
                  </a:extLst>
                </p:cNvPr>
                <p:cNvCxnSpPr>
                  <a:cxnSpLocks/>
                  <a:stCxn id="374" idx="2"/>
                </p:cNvCxnSpPr>
                <p:nvPr/>
              </p:nvCxnSpPr>
              <p:spPr>
                <a:xfrm rot="10800000" flipH="1">
                  <a:off x="2983628" y="983605"/>
                  <a:ext cx="4821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3" name="Google Shape;181;p14">
                  <a:extLst>
                    <a:ext uri="{FF2B5EF4-FFF2-40B4-BE49-F238E27FC236}">
                      <a16:creationId xmlns:a16="http://schemas.microsoft.com/office/drawing/2014/main" id="{BB2DD83E-230E-EC44-96BF-98C78A80AD1F}"/>
                    </a:ext>
                  </a:extLst>
                </p:cNvPr>
                <p:cNvCxnSpPr>
                  <a:cxnSpLocks/>
                  <a:stCxn id="377" idx="2"/>
                </p:cNvCxnSpPr>
                <p:nvPr/>
              </p:nvCxnSpPr>
              <p:spPr>
                <a:xfrm rot="10800000" flipH="1">
                  <a:off x="3264003" y="983605"/>
                  <a:ext cx="2016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4" name="Google Shape;182;p14">
                  <a:extLst>
                    <a:ext uri="{FF2B5EF4-FFF2-40B4-BE49-F238E27FC236}">
                      <a16:creationId xmlns:a16="http://schemas.microsoft.com/office/drawing/2014/main" id="{BC931706-5B1C-2543-8B13-E1580315F31B}"/>
                    </a:ext>
                  </a:extLst>
                </p:cNvPr>
                <p:cNvCxnSpPr>
                  <a:cxnSpLocks/>
                  <a:stCxn id="368" idx="2"/>
                </p:cNvCxnSpPr>
                <p:nvPr/>
              </p:nvCxnSpPr>
              <p:spPr>
                <a:xfrm rot="10800000">
                  <a:off x="3465598" y="983605"/>
                  <a:ext cx="996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5" name="Google Shape;183;p14">
                  <a:extLst>
                    <a:ext uri="{FF2B5EF4-FFF2-40B4-BE49-F238E27FC236}">
                      <a16:creationId xmlns:a16="http://schemas.microsoft.com/office/drawing/2014/main" id="{C2402142-5724-CE4E-80BE-67176A36A98C}"/>
                    </a:ext>
                  </a:extLst>
                </p:cNvPr>
                <p:cNvCxnSpPr>
                  <a:cxnSpLocks/>
                  <a:stCxn id="367" idx="2"/>
                </p:cNvCxnSpPr>
                <p:nvPr/>
              </p:nvCxnSpPr>
              <p:spPr>
                <a:xfrm rot="10800000">
                  <a:off x="3465771" y="983605"/>
                  <a:ext cx="3798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6" name="Google Shape;184;p14">
                  <a:extLst>
                    <a:ext uri="{FF2B5EF4-FFF2-40B4-BE49-F238E27FC236}">
                      <a16:creationId xmlns:a16="http://schemas.microsoft.com/office/drawing/2014/main" id="{7D0CC171-6E1D-B641-B301-05856A93384C}"/>
                    </a:ext>
                  </a:extLst>
                </p:cNvPr>
                <p:cNvCxnSpPr>
                  <a:cxnSpLocks/>
                  <a:stCxn id="366" idx="2"/>
                </p:cNvCxnSpPr>
                <p:nvPr/>
              </p:nvCxnSpPr>
              <p:spPr>
                <a:xfrm rot="10800000">
                  <a:off x="3465646" y="983605"/>
                  <a:ext cx="6603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185;p14">
                  <a:extLst>
                    <a:ext uri="{FF2B5EF4-FFF2-40B4-BE49-F238E27FC236}">
                      <a16:creationId xmlns:a16="http://schemas.microsoft.com/office/drawing/2014/main" id="{A73EE0B1-9E75-B94F-B813-A6CD4AC01F5D}"/>
                    </a:ext>
                  </a:extLst>
                </p:cNvPr>
                <p:cNvCxnSpPr>
                  <a:cxnSpLocks/>
                  <a:stCxn id="369" idx="2"/>
                </p:cNvCxnSpPr>
                <p:nvPr/>
              </p:nvCxnSpPr>
              <p:spPr>
                <a:xfrm rot="10800000">
                  <a:off x="3465820" y="983605"/>
                  <a:ext cx="94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8" name="Google Shape;186;p14">
                  <a:extLst>
                    <a:ext uri="{FF2B5EF4-FFF2-40B4-BE49-F238E27FC236}">
                      <a16:creationId xmlns:a16="http://schemas.microsoft.com/office/drawing/2014/main" id="{8C1964A7-759A-664D-834D-4589CE745A5B}"/>
                    </a:ext>
                  </a:extLst>
                </p:cNvPr>
                <p:cNvCxnSpPr>
                  <a:stCxn id="360" idx="2"/>
                  <a:endCxn id="360" idx="2"/>
                </p:cNvCxnSpPr>
                <p:nvPr/>
              </p:nvCxnSpPr>
              <p:spPr>
                <a:xfrm>
                  <a:off x="2422881" y="1887079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9" name="Google Shape;187;p14">
                  <a:extLst>
                    <a:ext uri="{FF2B5EF4-FFF2-40B4-BE49-F238E27FC236}">
                      <a16:creationId xmlns:a16="http://schemas.microsoft.com/office/drawing/2014/main" id="{3A00D515-8E6A-944F-BBB3-061C8E8A791C}"/>
                    </a:ext>
                  </a:extLst>
                </p:cNvPr>
                <p:cNvCxnSpPr>
                  <a:stCxn id="376" idx="6"/>
                  <a:endCxn id="360" idx="2"/>
                </p:cNvCxnSpPr>
                <p:nvPr/>
              </p:nvCxnSpPr>
              <p:spPr>
                <a:xfrm>
                  <a:off x="2422881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188;p14">
                  <a:extLst>
                    <a:ext uri="{FF2B5EF4-FFF2-40B4-BE49-F238E27FC236}">
                      <a16:creationId xmlns:a16="http://schemas.microsoft.com/office/drawing/2014/main" id="{7751BEAE-3572-7947-99B5-93BDFFE3AC35}"/>
                    </a:ext>
                  </a:extLst>
                </p:cNvPr>
                <p:cNvCxnSpPr>
                  <a:stCxn id="376" idx="6"/>
                  <a:endCxn id="359" idx="2"/>
                </p:cNvCxnSpPr>
                <p:nvPr/>
              </p:nvCxnSpPr>
              <p:spPr>
                <a:xfrm>
                  <a:off x="2422881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1" name="Google Shape;189;p14">
                  <a:extLst>
                    <a:ext uri="{FF2B5EF4-FFF2-40B4-BE49-F238E27FC236}">
                      <a16:creationId xmlns:a16="http://schemas.microsoft.com/office/drawing/2014/main" id="{C13A4839-2392-A048-B102-B7D54A303D05}"/>
                    </a:ext>
                  </a:extLst>
                </p:cNvPr>
                <p:cNvCxnSpPr>
                  <a:stCxn id="376" idx="6"/>
                  <a:endCxn id="358" idx="2"/>
                </p:cNvCxnSpPr>
                <p:nvPr/>
              </p:nvCxnSpPr>
              <p:spPr>
                <a:xfrm>
                  <a:off x="2422881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2" name="Google Shape;190;p14">
                  <a:extLst>
                    <a:ext uri="{FF2B5EF4-FFF2-40B4-BE49-F238E27FC236}">
                      <a16:creationId xmlns:a16="http://schemas.microsoft.com/office/drawing/2014/main" id="{21E12F0B-03DF-7448-B5B7-FE08AF9E22A7}"/>
                    </a:ext>
                  </a:extLst>
                </p:cNvPr>
                <p:cNvCxnSpPr>
                  <a:cxnSpLocks/>
                  <a:stCxn id="376" idx="6"/>
                  <a:endCxn id="361" idx="2"/>
                </p:cNvCxnSpPr>
                <p:nvPr/>
              </p:nvCxnSpPr>
              <p:spPr>
                <a:xfrm>
                  <a:off x="2422880" y="1554499"/>
                  <a:ext cx="841122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3" name="Google Shape;191;p14">
                  <a:extLst>
                    <a:ext uri="{FF2B5EF4-FFF2-40B4-BE49-F238E27FC236}">
                      <a16:creationId xmlns:a16="http://schemas.microsoft.com/office/drawing/2014/main" id="{B387BE9D-B032-6242-A2CA-1AD9600E2974}"/>
                    </a:ext>
                  </a:extLst>
                </p:cNvPr>
                <p:cNvCxnSpPr>
                  <a:stCxn id="375" idx="6"/>
                  <a:endCxn id="360" idx="2"/>
                </p:cNvCxnSpPr>
                <p:nvPr/>
              </p:nvCxnSpPr>
              <p:spPr>
                <a:xfrm flipH="1">
                  <a:off x="2422755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4" name="Google Shape;192;p14">
                  <a:extLst>
                    <a:ext uri="{FF2B5EF4-FFF2-40B4-BE49-F238E27FC236}">
                      <a16:creationId xmlns:a16="http://schemas.microsoft.com/office/drawing/2014/main" id="{999B2D80-3EED-0F41-A1F2-7BCA3A8090F7}"/>
                    </a:ext>
                  </a:extLst>
                </p:cNvPr>
                <p:cNvCxnSpPr>
                  <a:stCxn id="375" idx="6"/>
                  <a:endCxn id="359" idx="2"/>
                </p:cNvCxnSpPr>
                <p:nvPr/>
              </p:nvCxnSpPr>
              <p:spPr>
                <a:xfrm>
                  <a:off x="2703255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" name="Google Shape;193;p14">
                  <a:extLst>
                    <a:ext uri="{FF2B5EF4-FFF2-40B4-BE49-F238E27FC236}">
                      <a16:creationId xmlns:a16="http://schemas.microsoft.com/office/drawing/2014/main" id="{78BA0522-2B24-1948-BACA-695D0BC8BFD1}"/>
                    </a:ext>
                  </a:extLst>
                </p:cNvPr>
                <p:cNvCxnSpPr>
                  <a:stCxn id="375" idx="6"/>
                  <a:endCxn id="358" idx="2"/>
                </p:cNvCxnSpPr>
                <p:nvPr/>
              </p:nvCxnSpPr>
              <p:spPr>
                <a:xfrm>
                  <a:off x="2703255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" name="Google Shape;194;p14">
                  <a:extLst>
                    <a:ext uri="{FF2B5EF4-FFF2-40B4-BE49-F238E27FC236}">
                      <a16:creationId xmlns:a16="http://schemas.microsoft.com/office/drawing/2014/main" id="{E3FFA63A-AAA1-884C-ACA2-60670DEA23B8}"/>
                    </a:ext>
                  </a:extLst>
                </p:cNvPr>
                <p:cNvCxnSpPr>
                  <a:stCxn id="375" idx="6"/>
                  <a:endCxn id="361" idx="2"/>
                </p:cNvCxnSpPr>
                <p:nvPr/>
              </p:nvCxnSpPr>
              <p:spPr>
                <a:xfrm>
                  <a:off x="2703255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7" name="Google Shape;195;p14">
                  <a:extLst>
                    <a:ext uri="{FF2B5EF4-FFF2-40B4-BE49-F238E27FC236}">
                      <a16:creationId xmlns:a16="http://schemas.microsoft.com/office/drawing/2014/main" id="{1AC5C32C-1763-1448-A431-257543CC96DC}"/>
                    </a:ext>
                  </a:extLst>
                </p:cNvPr>
                <p:cNvCxnSpPr>
                  <a:cxnSpLocks/>
                  <a:stCxn id="374" idx="6"/>
                  <a:endCxn id="360" idx="2"/>
                </p:cNvCxnSpPr>
                <p:nvPr/>
              </p:nvCxnSpPr>
              <p:spPr>
                <a:xfrm flipH="1">
                  <a:off x="2422880" y="1554499"/>
                  <a:ext cx="560748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8" name="Google Shape;196;p14">
                  <a:extLst>
                    <a:ext uri="{FF2B5EF4-FFF2-40B4-BE49-F238E27FC236}">
                      <a16:creationId xmlns:a16="http://schemas.microsoft.com/office/drawing/2014/main" id="{CF325DC8-A83F-1F4A-92D1-7507C543A989}"/>
                    </a:ext>
                  </a:extLst>
                </p:cNvPr>
                <p:cNvCxnSpPr>
                  <a:stCxn id="374" idx="6"/>
                  <a:endCxn id="359" idx="2"/>
                </p:cNvCxnSpPr>
                <p:nvPr/>
              </p:nvCxnSpPr>
              <p:spPr>
                <a:xfrm flipH="1">
                  <a:off x="2703129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9" name="Google Shape;197;p14">
                  <a:extLst>
                    <a:ext uri="{FF2B5EF4-FFF2-40B4-BE49-F238E27FC236}">
                      <a16:creationId xmlns:a16="http://schemas.microsoft.com/office/drawing/2014/main" id="{13E5C561-1A8F-494B-8B50-D28CAF533887}"/>
                    </a:ext>
                  </a:extLst>
                </p:cNvPr>
                <p:cNvCxnSpPr>
                  <a:stCxn id="374" idx="6"/>
                  <a:endCxn id="358" idx="2"/>
                </p:cNvCxnSpPr>
                <p:nvPr/>
              </p:nvCxnSpPr>
              <p:spPr>
                <a:xfrm>
                  <a:off x="2983629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" name="Google Shape;198;p14">
                  <a:extLst>
                    <a:ext uri="{FF2B5EF4-FFF2-40B4-BE49-F238E27FC236}">
                      <a16:creationId xmlns:a16="http://schemas.microsoft.com/office/drawing/2014/main" id="{F1678F3B-AC78-A644-A139-8C00741F7440}"/>
                    </a:ext>
                  </a:extLst>
                </p:cNvPr>
                <p:cNvCxnSpPr>
                  <a:stCxn id="374" idx="6"/>
                  <a:endCxn id="361" idx="2"/>
                </p:cNvCxnSpPr>
                <p:nvPr/>
              </p:nvCxnSpPr>
              <p:spPr>
                <a:xfrm>
                  <a:off x="2983629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1" name="Google Shape;199;p14">
                  <a:extLst>
                    <a:ext uri="{FF2B5EF4-FFF2-40B4-BE49-F238E27FC236}">
                      <a16:creationId xmlns:a16="http://schemas.microsoft.com/office/drawing/2014/main" id="{2CDEBE0F-F157-034E-A976-A791D93C4A9B}"/>
                    </a:ext>
                  </a:extLst>
                </p:cNvPr>
                <p:cNvCxnSpPr>
                  <a:stCxn id="377" idx="6"/>
                  <a:endCxn id="358" idx="2"/>
                </p:cNvCxnSpPr>
                <p:nvPr/>
              </p:nvCxnSpPr>
              <p:spPr>
                <a:xfrm flipH="1">
                  <a:off x="2983503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2" name="Google Shape;200;p14">
                  <a:extLst>
                    <a:ext uri="{FF2B5EF4-FFF2-40B4-BE49-F238E27FC236}">
                      <a16:creationId xmlns:a16="http://schemas.microsoft.com/office/drawing/2014/main" id="{CF3EA38E-956C-994C-B9CD-8596924DF61C}"/>
                    </a:ext>
                  </a:extLst>
                </p:cNvPr>
                <p:cNvCxnSpPr>
                  <a:stCxn id="377" idx="6"/>
                  <a:endCxn id="361" idx="2"/>
                </p:cNvCxnSpPr>
                <p:nvPr/>
              </p:nvCxnSpPr>
              <p:spPr>
                <a:xfrm>
                  <a:off x="3264003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" name="Google Shape;201;p14">
                  <a:extLst>
                    <a:ext uri="{FF2B5EF4-FFF2-40B4-BE49-F238E27FC236}">
                      <a16:creationId xmlns:a16="http://schemas.microsoft.com/office/drawing/2014/main" id="{925B2210-A29B-C246-92F3-BC597F61AA70}"/>
                    </a:ext>
                  </a:extLst>
                </p:cNvPr>
                <p:cNvCxnSpPr>
                  <a:stCxn id="377" idx="6"/>
                  <a:endCxn id="359" idx="2"/>
                </p:cNvCxnSpPr>
                <p:nvPr/>
              </p:nvCxnSpPr>
              <p:spPr>
                <a:xfrm flipH="1">
                  <a:off x="2703303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4" name="Google Shape;202;p14">
                  <a:extLst>
                    <a:ext uri="{FF2B5EF4-FFF2-40B4-BE49-F238E27FC236}">
                      <a16:creationId xmlns:a16="http://schemas.microsoft.com/office/drawing/2014/main" id="{19988846-4A58-6342-90E2-04A9DB029A2F}"/>
                    </a:ext>
                  </a:extLst>
                </p:cNvPr>
                <p:cNvCxnSpPr>
                  <a:cxnSpLocks/>
                  <a:stCxn id="377" idx="6"/>
                  <a:endCxn id="360" idx="2"/>
                </p:cNvCxnSpPr>
                <p:nvPr/>
              </p:nvCxnSpPr>
              <p:spPr>
                <a:xfrm flipH="1">
                  <a:off x="2422880" y="1554499"/>
                  <a:ext cx="841122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" name="Google Shape;203;p14">
                  <a:extLst>
                    <a:ext uri="{FF2B5EF4-FFF2-40B4-BE49-F238E27FC236}">
                      <a16:creationId xmlns:a16="http://schemas.microsoft.com/office/drawing/2014/main" id="{2156F30C-5A3A-6E44-B4B1-675829828713}"/>
                    </a:ext>
                  </a:extLst>
                </p:cNvPr>
                <p:cNvCxnSpPr>
                  <a:stCxn id="368" idx="6"/>
                  <a:endCxn id="364" idx="2"/>
                </p:cNvCxnSpPr>
                <p:nvPr/>
              </p:nvCxnSpPr>
              <p:spPr>
                <a:xfrm>
                  <a:off x="3565198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6" name="Google Shape;204;p14">
                  <a:extLst>
                    <a:ext uri="{FF2B5EF4-FFF2-40B4-BE49-F238E27FC236}">
                      <a16:creationId xmlns:a16="http://schemas.microsoft.com/office/drawing/2014/main" id="{BFA4999C-61EF-1A40-B606-F9F358C80C19}"/>
                    </a:ext>
                  </a:extLst>
                </p:cNvPr>
                <p:cNvCxnSpPr>
                  <a:stCxn id="368" idx="6"/>
                  <a:endCxn id="363" idx="2"/>
                </p:cNvCxnSpPr>
                <p:nvPr/>
              </p:nvCxnSpPr>
              <p:spPr>
                <a:xfrm>
                  <a:off x="3565198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205;p14">
                  <a:extLst>
                    <a:ext uri="{FF2B5EF4-FFF2-40B4-BE49-F238E27FC236}">
                      <a16:creationId xmlns:a16="http://schemas.microsoft.com/office/drawing/2014/main" id="{ADA43944-6C8D-BC47-90F9-A5D1B5BE7867}"/>
                    </a:ext>
                  </a:extLst>
                </p:cNvPr>
                <p:cNvCxnSpPr>
                  <a:stCxn id="368" idx="6"/>
                  <a:endCxn id="362" idx="2"/>
                </p:cNvCxnSpPr>
                <p:nvPr/>
              </p:nvCxnSpPr>
              <p:spPr>
                <a:xfrm>
                  <a:off x="3565198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" name="Google Shape;206;p14">
                  <a:extLst>
                    <a:ext uri="{FF2B5EF4-FFF2-40B4-BE49-F238E27FC236}">
                      <a16:creationId xmlns:a16="http://schemas.microsoft.com/office/drawing/2014/main" id="{BD56032D-50FC-AD4A-8957-3B1A41F4ED0C}"/>
                    </a:ext>
                  </a:extLst>
                </p:cNvPr>
                <p:cNvCxnSpPr>
                  <a:stCxn id="368" idx="6"/>
                  <a:endCxn id="365" idx="2"/>
                </p:cNvCxnSpPr>
                <p:nvPr/>
              </p:nvCxnSpPr>
              <p:spPr>
                <a:xfrm>
                  <a:off x="3565198" y="1554498"/>
                  <a:ext cx="8412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207;p14">
                  <a:extLst>
                    <a:ext uri="{FF2B5EF4-FFF2-40B4-BE49-F238E27FC236}">
                      <a16:creationId xmlns:a16="http://schemas.microsoft.com/office/drawing/2014/main" id="{FFF74E80-E8CF-9B46-A42E-2335E93B35F1}"/>
                    </a:ext>
                  </a:extLst>
                </p:cNvPr>
                <p:cNvCxnSpPr>
                  <a:stCxn id="367" idx="6"/>
                  <a:endCxn id="364" idx="2"/>
                </p:cNvCxnSpPr>
                <p:nvPr/>
              </p:nvCxnSpPr>
              <p:spPr>
                <a:xfrm flipH="1">
                  <a:off x="3565071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" name="Google Shape;208;p14">
                  <a:extLst>
                    <a:ext uri="{FF2B5EF4-FFF2-40B4-BE49-F238E27FC236}">
                      <a16:creationId xmlns:a16="http://schemas.microsoft.com/office/drawing/2014/main" id="{41711FB5-AA0B-7343-8651-53DD37E95D45}"/>
                    </a:ext>
                  </a:extLst>
                </p:cNvPr>
                <p:cNvCxnSpPr>
                  <a:stCxn id="367" idx="6"/>
                  <a:endCxn id="363" idx="2"/>
                </p:cNvCxnSpPr>
                <p:nvPr/>
              </p:nvCxnSpPr>
              <p:spPr>
                <a:xfrm>
                  <a:off x="3845572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" name="Google Shape;209;p14">
                  <a:extLst>
                    <a:ext uri="{FF2B5EF4-FFF2-40B4-BE49-F238E27FC236}">
                      <a16:creationId xmlns:a16="http://schemas.microsoft.com/office/drawing/2014/main" id="{1D041F82-3A4A-674C-9C45-01075231230E}"/>
                    </a:ext>
                  </a:extLst>
                </p:cNvPr>
                <p:cNvCxnSpPr>
                  <a:stCxn id="367" idx="6"/>
                  <a:endCxn id="362" idx="2"/>
                </p:cNvCxnSpPr>
                <p:nvPr/>
              </p:nvCxnSpPr>
              <p:spPr>
                <a:xfrm>
                  <a:off x="3845572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2" name="Google Shape;210;p14">
                  <a:extLst>
                    <a:ext uri="{FF2B5EF4-FFF2-40B4-BE49-F238E27FC236}">
                      <a16:creationId xmlns:a16="http://schemas.microsoft.com/office/drawing/2014/main" id="{E1371590-9BD9-BD4C-A975-285A3E75010A}"/>
                    </a:ext>
                  </a:extLst>
                </p:cNvPr>
                <p:cNvCxnSpPr>
                  <a:stCxn id="367" idx="6"/>
                  <a:endCxn id="365" idx="2"/>
                </p:cNvCxnSpPr>
                <p:nvPr/>
              </p:nvCxnSpPr>
              <p:spPr>
                <a:xfrm>
                  <a:off x="3845572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3" name="Google Shape;211;p14">
                  <a:extLst>
                    <a:ext uri="{FF2B5EF4-FFF2-40B4-BE49-F238E27FC236}">
                      <a16:creationId xmlns:a16="http://schemas.microsoft.com/office/drawing/2014/main" id="{495D819C-1192-4046-8A3D-DABEE237C066}"/>
                    </a:ext>
                  </a:extLst>
                </p:cNvPr>
                <p:cNvCxnSpPr>
                  <a:cxnSpLocks/>
                  <a:stCxn id="366" idx="6"/>
                  <a:endCxn id="364" idx="2"/>
                </p:cNvCxnSpPr>
                <p:nvPr/>
              </p:nvCxnSpPr>
              <p:spPr>
                <a:xfrm flipH="1">
                  <a:off x="3565198" y="1554499"/>
                  <a:ext cx="560748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212;p14">
                  <a:extLst>
                    <a:ext uri="{FF2B5EF4-FFF2-40B4-BE49-F238E27FC236}">
                      <a16:creationId xmlns:a16="http://schemas.microsoft.com/office/drawing/2014/main" id="{DBA3EC8E-BDC3-2049-88CA-583014C82340}"/>
                    </a:ext>
                  </a:extLst>
                </p:cNvPr>
                <p:cNvCxnSpPr>
                  <a:stCxn id="366" idx="6"/>
                  <a:endCxn id="363" idx="2"/>
                </p:cNvCxnSpPr>
                <p:nvPr/>
              </p:nvCxnSpPr>
              <p:spPr>
                <a:xfrm flipH="1">
                  <a:off x="3845446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5" name="Google Shape;213;p14">
                  <a:extLst>
                    <a:ext uri="{FF2B5EF4-FFF2-40B4-BE49-F238E27FC236}">
                      <a16:creationId xmlns:a16="http://schemas.microsoft.com/office/drawing/2014/main" id="{09BDDD89-EDD8-1647-8C42-3DD449BA52C1}"/>
                    </a:ext>
                  </a:extLst>
                </p:cNvPr>
                <p:cNvCxnSpPr>
                  <a:stCxn id="366" idx="6"/>
                  <a:endCxn id="362" idx="2"/>
                </p:cNvCxnSpPr>
                <p:nvPr/>
              </p:nvCxnSpPr>
              <p:spPr>
                <a:xfrm>
                  <a:off x="4125946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" name="Google Shape;214;p14">
                  <a:extLst>
                    <a:ext uri="{FF2B5EF4-FFF2-40B4-BE49-F238E27FC236}">
                      <a16:creationId xmlns:a16="http://schemas.microsoft.com/office/drawing/2014/main" id="{DDD047C2-4091-3444-87D5-8139588432A0}"/>
                    </a:ext>
                  </a:extLst>
                </p:cNvPr>
                <p:cNvCxnSpPr>
                  <a:stCxn id="366" idx="6"/>
                  <a:endCxn id="365" idx="2"/>
                </p:cNvCxnSpPr>
                <p:nvPr/>
              </p:nvCxnSpPr>
              <p:spPr>
                <a:xfrm>
                  <a:off x="4125946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" name="Google Shape;215;p14">
                  <a:extLst>
                    <a:ext uri="{FF2B5EF4-FFF2-40B4-BE49-F238E27FC236}">
                      <a16:creationId xmlns:a16="http://schemas.microsoft.com/office/drawing/2014/main" id="{BCE6CA37-223D-8B43-8F2C-CB9D59472DC2}"/>
                    </a:ext>
                  </a:extLst>
                </p:cNvPr>
                <p:cNvCxnSpPr>
                  <a:cxnSpLocks/>
                  <a:stCxn id="369" idx="6"/>
                  <a:endCxn id="365" idx="2"/>
                </p:cNvCxnSpPr>
                <p:nvPr/>
              </p:nvCxnSpPr>
              <p:spPr>
                <a:xfrm>
                  <a:off x="4406319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" name="Google Shape;216;p14">
                  <a:extLst>
                    <a:ext uri="{FF2B5EF4-FFF2-40B4-BE49-F238E27FC236}">
                      <a16:creationId xmlns:a16="http://schemas.microsoft.com/office/drawing/2014/main" id="{D6773D02-2F7F-064F-8172-8ABF10B8D747}"/>
                    </a:ext>
                  </a:extLst>
                </p:cNvPr>
                <p:cNvCxnSpPr>
                  <a:stCxn id="369" idx="6"/>
                  <a:endCxn id="362" idx="2"/>
                </p:cNvCxnSpPr>
                <p:nvPr/>
              </p:nvCxnSpPr>
              <p:spPr>
                <a:xfrm flipH="1">
                  <a:off x="4125820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9" name="Google Shape;217;p14">
                  <a:extLst>
                    <a:ext uri="{FF2B5EF4-FFF2-40B4-BE49-F238E27FC236}">
                      <a16:creationId xmlns:a16="http://schemas.microsoft.com/office/drawing/2014/main" id="{02220396-0378-EE48-95CA-22B8CF51B575}"/>
                    </a:ext>
                  </a:extLst>
                </p:cNvPr>
                <p:cNvCxnSpPr>
                  <a:stCxn id="369" idx="6"/>
                  <a:endCxn id="363" idx="2"/>
                </p:cNvCxnSpPr>
                <p:nvPr/>
              </p:nvCxnSpPr>
              <p:spPr>
                <a:xfrm flipH="1">
                  <a:off x="3845620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0" name="Google Shape;218;p14">
                  <a:extLst>
                    <a:ext uri="{FF2B5EF4-FFF2-40B4-BE49-F238E27FC236}">
                      <a16:creationId xmlns:a16="http://schemas.microsoft.com/office/drawing/2014/main" id="{32639C64-2D6C-FB49-857D-CB4F25DEF13C}"/>
                    </a:ext>
                  </a:extLst>
                </p:cNvPr>
                <p:cNvCxnSpPr>
                  <a:stCxn id="369" idx="6"/>
                  <a:endCxn id="364" idx="2"/>
                </p:cNvCxnSpPr>
                <p:nvPr/>
              </p:nvCxnSpPr>
              <p:spPr>
                <a:xfrm flipH="1">
                  <a:off x="3565120" y="1554498"/>
                  <a:ext cx="8412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1" name="Google Shape;219;p14">
                  <a:extLst>
                    <a:ext uri="{FF2B5EF4-FFF2-40B4-BE49-F238E27FC236}">
                      <a16:creationId xmlns:a16="http://schemas.microsoft.com/office/drawing/2014/main" id="{53512BD5-4058-074B-AFB7-2D74EA266044}"/>
                    </a:ext>
                  </a:extLst>
                </p:cNvPr>
                <p:cNvCxnSpPr>
                  <a:cxnSpLocks/>
                  <a:stCxn id="360" idx="6"/>
                </p:cNvCxnSpPr>
                <p:nvPr/>
              </p:nvCxnSpPr>
              <p:spPr>
                <a:xfrm>
                  <a:off x="2422880" y="2125272"/>
                  <a:ext cx="2622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2" name="Google Shape;220;p14">
                  <a:extLst>
                    <a:ext uri="{FF2B5EF4-FFF2-40B4-BE49-F238E27FC236}">
                      <a16:creationId xmlns:a16="http://schemas.microsoft.com/office/drawing/2014/main" id="{E71EB002-0B45-394B-8A05-E448F95661D6}"/>
                    </a:ext>
                  </a:extLst>
                </p:cNvPr>
                <p:cNvCxnSpPr>
                  <a:cxnSpLocks/>
                  <a:stCxn id="360" idx="6"/>
                </p:cNvCxnSpPr>
                <p:nvPr/>
              </p:nvCxnSpPr>
              <p:spPr>
                <a:xfrm>
                  <a:off x="2422880" y="2125273"/>
                  <a:ext cx="588399" cy="19135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3" name="Google Shape;221;p14">
                  <a:extLst>
                    <a:ext uri="{FF2B5EF4-FFF2-40B4-BE49-F238E27FC236}">
                      <a16:creationId xmlns:a16="http://schemas.microsoft.com/office/drawing/2014/main" id="{9FD03869-8180-B24D-A8FE-400CBFBA06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5174" y="2308772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4" name="Google Shape;222;p14">
                  <a:extLst>
                    <a:ext uri="{FF2B5EF4-FFF2-40B4-BE49-F238E27FC236}">
                      <a16:creationId xmlns:a16="http://schemas.microsoft.com/office/drawing/2014/main" id="{9D076817-ACA9-DC40-8871-E4A2D48DCF15}"/>
                    </a:ext>
                  </a:extLst>
                </p:cNvPr>
                <p:cNvCxnSpPr>
                  <a:cxnSpLocks/>
                  <a:stCxn id="359" idx="6"/>
                </p:cNvCxnSpPr>
                <p:nvPr/>
              </p:nvCxnSpPr>
              <p:spPr>
                <a:xfrm>
                  <a:off x="2703254" y="2125272"/>
                  <a:ext cx="2916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5" name="Google Shape;223;p14">
                  <a:extLst>
                    <a:ext uri="{FF2B5EF4-FFF2-40B4-BE49-F238E27FC236}">
                      <a16:creationId xmlns:a16="http://schemas.microsoft.com/office/drawing/2014/main" id="{5003636F-8D43-A243-8EE5-F7929D5B4327}"/>
                    </a:ext>
                  </a:extLst>
                </p:cNvPr>
                <p:cNvCxnSpPr>
                  <a:cxnSpLocks/>
                  <a:stCxn id="358" idx="6"/>
                </p:cNvCxnSpPr>
                <p:nvPr/>
              </p:nvCxnSpPr>
              <p:spPr>
                <a:xfrm flipH="1">
                  <a:off x="2685128" y="2125272"/>
                  <a:ext cx="2985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6" name="Google Shape;224;p14">
                  <a:extLst>
                    <a:ext uri="{FF2B5EF4-FFF2-40B4-BE49-F238E27FC236}">
                      <a16:creationId xmlns:a16="http://schemas.microsoft.com/office/drawing/2014/main" id="{5F0112F2-0231-0643-822C-3EA0676EB68A}"/>
                    </a:ext>
                  </a:extLst>
                </p:cNvPr>
                <p:cNvCxnSpPr>
                  <a:cxnSpLocks/>
                  <a:stCxn id="358" idx="6"/>
                </p:cNvCxnSpPr>
                <p:nvPr/>
              </p:nvCxnSpPr>
              <p:spPr>
                <a:xfrm>
                  <a:off x="2983628" y="2125272"/>
                  <a:ext cx="114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225;p14">
                  <a:extLst>
                    <a:ext uri="{FF2B5EF4-FFF2-40B4-BE49-F238E27FC236}">
                      <a16:creationId xmlns:a16="http://schemas.microsoft.com/office/drawing/2014/main" id="{5A916B23-7C96-C241-A3A3-4136D04616E9}"/>
                    </a:ext>
                  </a:extLst>
                </p:cNvPr>
                <p:cNvCxnSpPr>
                  <a:cxnSpLocks/>
                  <a:stCxn id="361" idx="6"/>
                </p:cNvCxnSpPr>
                <p:nvPr/>
              </p:nvCxnSpPr>
              <p:spPr>
                <a:xfrm flipH="1">
                  <a:off x="2685302" y="2125272"/>
                  <a:ext cx="5787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8" name="Google Shape;226;p14">
                  <a:extLst>
                    <a:ext uri="{FF2B5EF4-FFF2-40B4-BE49-F238E27FC236}">
                      <a16:creationId xmlns:a16="http://schemas.microsoft.com/office/drawing/2014/main" id="{02100059-EA9C-464A-ADC1-35E371312EFC}"/>
                    </a:ext>
                  </a:extLst>
                </p:cNvPr>
                <p:cNvCxnSpPr>
                  <a:cxnSpLocks/>
                  <a:stCxn id="361" idx="6"/>
                </p:cNvCxnSpPr>
                <p:nvPr/>
              </p:nvCxnSpPr>
              <p:spPr>
                <a:xfrm flipH="1">
                  <a:off x="2994902" y="2125272"/>
                  <a:ext cx="2691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9" name="Google Shape;227;p14">
                  <a:extLst>
                    <a:ext uri="{FF2B5EF4-FFF2-40B4-BE49-F238E27FC236}">
                      <a16:creationId xmlns:a16="http://schemas.microsoft.com/office/drawing/2014/main" id="{340BF9FD-F0A5-3047-9263-2123437CE063}"/>
                    </a:ext>
                  </a:extLst>
                </p:cNvPr>
                <p:cNvCxnSpPr>
                  <a:cxnSpLocks/>
                  <a:stCxn id="359" idx="6"/>
                </p:cNvCxnSpPr>
                <p:nvPr/>
              </p:nvCxnSpPr>
              <p:spPr>
                <a:xfrm flipH="1">
                  <a:off x="2685254" y="2125272"/>
                  <a:ext cx="180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" name="Google Shape;228;p14">
                  <a:extLst>
                    <a:ext uri="{FF2B5EF4-FFF2-40B4-BE49-F238E27FC236}">
                      <a16:creationId xmlns:a16="http://schemas.microsoft.com/office/drawing/2014/main" id="{07D8F9EB-14C8-4D47-BDDA-69388172F8AD}"/>
                    </a:ext>
                  </a:extLst>
                </p:cNvPr>
                <p:cNvCxnSpPr>
                  <a:cxnSpLocks/>
                  <a:stCxn id="364" idx="6"/>
                </p:cNvCxnSpPr>
                <p:nvPr/>
              </p:nvCxnSpPr>
              <p:spPr>
                <a:xfrm>
                  <a:off x="3565197" y="2125272"/>
                  <a:ext cx="2631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" name="Google Shape;229;p14">
                  <a:extLst>
                    <a:ext uri="{FF2B5EF4-FFF2-40B4-BE49-F238E27FC236}">
                      <a16:creationId xmlns:a16="http://schemas.microsoft.com/office/drawing/2014/main" id="{B6C18763-02FF-2F4D-A46D-BDDE604B87DE}"/>
                    </a:ext>
                  </a:extLst>
                </p:cNvPr>
                <p:cNvCxnSpPr>
                  <a:cxnSpLocks/>
                  <a:stCxn id="364" idx="6"/>
                </p:cNvCxnSpPr>
                <p:nvPr/>
              </p:nvCxnSpPr>
              <p:spPr>
                <a:xfrm>
                  <a:off x="3565197" y="2125272"/>
                  <a:ext cx="5727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2" name="Google Shape;230;p14">
                  <a:extLst>
                    <a:ext uri="{FF2B5EF4-FFF2-40B4-BE49-F238E27FC236}">
                      <a16:creationId xmlns:a16="http://schemas.microsoft.com/office/drawing/2014/main" id="{EF1B642A-8C5E-BF4F-990B-04F90EFC62EF}"/>
                    </a:ext>
                  </a:extLst>
                </p:cNvPr>
                <p:cNvCxnSpPr>
                  <a:cxnSpLocks/>
                  <a:stCxn id="363" idx="6"/>
                </p:cNvCxnSpPr>
                <p:nvPr/>
              </p:nvCxnSpPr>
              <p:spPr>
                <a:xfrm flipH="1">
                  <a:off x="3828171" y="2125272"/>
                  <a:ext cx="174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3" name="Google Shape;231;p14">
                  <a:extLst>
                    <a:ext uri="{FF2B5EF4-FFF2-40B4-BE49-F238E27FC236}">
                      <a16:creationId xmlns:a16="http://schemas.microsoft.com/office/drawing/2014/main" id="{08AF1A82-687D-5646-861D-35B94F8EE04B}"/>
                    </a:ext>
                  </a:extLst>
                </p:cNvPr>
                <p:cNvCxnSpPr>
                  <a:cxnSpLocks/>
                  <a:stCxn id="362" idx="6"/>
                </p:cNvCxnSpPr>
                <p:nvPr/>
              </p:nvCxnSpPr>
              <p:spPr>
                <a:xfrm flipH="1">
                  <a:off x="3828045" y="2125272"/>
                  <a:ext cx="2979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4" name="Google Shape;232;p14">
                  <a:extLst>
                    <a:ext uri="{FF2B5EF4-FFF2-40B4-BE49-F238E27FC236}">
                      <a16:creationId xmlns:a16="http://schemas.microsoft.com/office/drawing/2014/main" id="{67540A67-5CA8-1B45-9E80-2EB6ADFF5ECC}"/>
                    </a:ext>
                  </a:extLst>
                </p:cNvPr>
                <p:cNvCxnSpPr>
                  <a:cxnSpLocks/>
                  <a:stCxn id="363" idx="6"/>
                </p:cNvCxnSpPr>
                <p:nvPr/>
              </p:nvCxnSpPr>
              <p:spPr>
                <a:xfrm>
                  <a:off x="3845571" y="2125272"/>
                  <a:ext cx="2922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5" name="Google Shape;233;p14">
                  <a:extLst>
                    <a:ext uri="{FF2B5EF4-FFF2-40B4-BE49-F238E27FC236}">
                      <a16:creationId xmlns:a16="http://schemas.microsoft.com/office/drawing/2014/main" id="{122EE880-CE50-C149-9ECD-25DE5C7B216D}"/>
                    </a:ext>
                  </a:extLst>
                </p:cNvPr>
                <p:cNvCxnSpPr>
                  <a:cxnSpLocks/>
                  <a:stCxn id="362" idx="6"/>
                </p:cNvCxnSpPr>
                <p:nvPr/>
              </p:nvCxnSpPr>
              <p:spPr>
                <a:xfrm>
                  <a:off x="4125945" y="2125272"/>
                  <a:ext cx="120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6" name="Google Shape;234;p14">
                  <a:extLst>
                    <a:ext uri="{FF2B5EF4-FFF2-40B4-BE49-F238E27FC236}">
                      <a16:creationId xmlns:a16="http://schemas.microsoft.com/office/drawing/2014/main" id="{78675064-4E36-5649-B08E-DEAAAC58D1E2}"/>
                    </a:ext>
                  </a:extLst>
                </p:cNvPr>
                <p:cNvCxnSpPr>
                  <a:cxnSpLocks/>
                  <a:stCxn id="365" idx="6"/>
                </p:cNvCxnSpPr>
                <p:nvPr/>
              </p:nvCxnSpPr>
              <p:spPr>
                <a:xfrm flipH="1">
                  <a:off x="3828219" y="2125272"/>
                  <a:ext cx="5781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235;p14">
                  <a:extLst>
                    <a:ext uri="{FF2B5EF4-FFF2-40B4-BE49-F238E27FC236}">
                      <a16:creationId xmlns:a16="http://schemas.microsoft.com/office/drawing/2014/main" id="{9D521078-F2FF-2647-9A1D-54E0382DFDB2}"/>
                    </a:ext>
                  </a:extLst>
                </p:cNvPr>
                <p:cNvCxnSpPr>
                  <a:cxnSpLocks/>
                  <a:stCxn id="365" idx="6"/>
                </p:cNvCxnSpPr>
                <p:nvPr/>
              </p:nvCxnSpPr>
              <p:spPr>
                <a:xfrm flipH="1">
                  <a:off x="4137819" y="2125272"/>
                  <a:ext cx="2685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8" name="Google Shape;236;p14">
                  <a:extLst>
                    <a:ext uri="{FF2B5EF4-FFF2-40B4-BE49-F238E27FC236}">
                      <a16:creationId xmlns:a16="http://schemas.microsoft.com/office/drawing/2014/main" id="{8796E5BB-EBB9-1148-8D50-0D13A3AC542B}"/>
                    </a:ext>
                  </a:extLst>
                </p:cNvPr>
                <p:cNvCxnSpPr>
                  <a:cxnSpLocks/>
                  <a:endCxn id="372" idx="2"/>
                </p:cNvCxnSpPr>
                <p:nvPr/>
              </p:nvCxnSpPr>
              <p:spPr>
                <a:xfrm>
                  <a:off x="2685024" y="2541572"/>
                  <a:ext cx="298604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9" name="Google Shape;237;p14">
                  <a:extLst>
                    <a:ext uri="{FF2B5EF4-FFF2-40B4-BE49-F238E27FC236}">
                      <a16:creationId xmlns:a16="http://schemas.microsoft.com/office/drawing/2014/main" id="{5735BE7D-B796-E842-8973-5A5D2D382237}"/>
                    </a:ext>
                  </a:extLst>
                </p:cNvPr>
                <p:cNvCxnSpPr>
                  <a:cxnSpLocks/>
                  <a:endCxn id="372" idx="2"/>
                </p:cNvCxnSpPr>
                <p:nvPr/>
              </p:nvCxnSpPr>
              <p:spPr>
                <a:xfrm flipH="1">
                  <a:off x="2983629" y="2538907"/>
                  <a:ext cx="11131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0" name="Google Shape;238;p14">
                  <a:extLst>
                    <a:ext uri="{FF2B5EF4-FFF2-40B4-BE49-F238E27FC236}">
                      <a16:creationId xmlns:a16="http://schemas.microsoft.com/office/drawing/2014/main" id="{3763BF17-E503-A041-A75B-0175AE7E1D8E}"/>
                    </a:ext>
                  </a:extLst>
                </p:cNvPr>
                <p:cNvCxnSpPr>
                  <a:cxnSpLocks/>
                  <a:endCxn id="371" idx="2"/>
                </p:cNvCxnSpPr>
                <p:nvPr/>
              </p:nvCxnSpPr>
              <p:spPr>
                <a:xfrm>
                  <a:off x="2685024" y="2541572"/>
                  <a:ext cx="578978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Google Shape;239;p14">
                  <a:extLst>
                    <a:ext uri="{FF2B5EF4-FFF2-40B4-BE49-F238E27FC236}">
                      <a16:creationId xmlns:a16="http://schemas.microsoft.com/office/drawing/2014/main" id="{4B34EC5D-A0BE-9343-8663-9421ED1F3E97}"/>
                    </a:ext>
                  </a:extLst>
                </p:cNvPr>
                <p:cNvCxnSpPr>
                  <a:cxnSpLocks/>
                  <a:endCxn id="370" idx="2"/>
                </p:cNvCxnSpPr>
                <p:nvPr/>
              </p:nvCxnSpPr>
              <p:spPr>
                <a:xfrm>
                  <a:off x="2685024" y="2541572"/>
                  <a:ext cx="859352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2" name="Google Shape;240;p14">
                  <a:extLst>
                    <a:ext uri="{FF2B5EF4-FFF2-40B4-BE49-F238E27FC236}">
                      <a16:creationId xmlns:a16="http://schemas.microsoft.com/office/drawing/2014/main" id="{A71309FE-CD06-3D40-9B1D-16443B3EF879}"/>
                    </a:ext>
                  </a:extLst>
                </p:cNvPr>
                <p:cNvCxnSpPr>
                  <a:cxnSpLocks/>
                  <a:endCxn id="373" idx="2"/>
                </p:cNvCxnSpPr>
                <p:nvPr/>
              </p:nvCxnSpPr>
              <p:spPr>
                <a:xfrm>
                  <a:off x="2685024" y="2541572"/>
                  <a:ext cx="1139725" cy="22390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3" name="Google Shape;241;p14">
                  <a:extLst>
                    <a:ext uri="{FF2B5EF4-FFF2-40B4-BE49-F238E27FC236}">
                      <a16:creationId xmlns:a16="http://schemas.microsoft.com/office/drawing/2014/main" id="{0A06265B-1021-C841-B2D2-B495BA58EE07}"/>
                    </a:ext>
                  </a:extLst>
                </p:cNvPr>
                <p:cNvCxnSpPr>
                  <a:cxnSpLocks/>
                  <a:endCxn id="371" idx="2"/>
                </p:cNvCxnSpPr>
                <p:nvPr/>
              </p:nvCxnSpPr>
              <p:spPr>
                <a:xfrm>
                  <a:off x="2994760" y="2538907"/>
                  <a:ext cx="269242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4" name="Google Shape;242;p14">
                  <a:extLst>
                    <a:ext uri="{FF2B5EF4-FFF2-40B4-BE49-F238E27FC236}">
                      <a16:creationId xmlns:a16="http://schemas.microsoft.com/office/drawing/2014/main" id="{E8597153-DFCE-2E44-B610-5BA6B04C05D5}"/>
                    </a:ext>
                  </a:extLst>
                </p:cNvPr>
                <p:cNvCxnSpPr>
                  <a:cxnSpLocks/>
                  <a:endCxn id="370" idx="2"/>
                </p:cNvCxnSpPr>
                <p:nvPr/>
              </p:nvCxnSpPr>
              <p:spPr>
                <a:xfrm>
                  <a:off x="2994760" y="2538907"/>
                  <a:ext cx="549616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5" name="Google Shape;243;p14">
                  <a:extLst>
                    <a:ext uri="{FF2B5EF4-FFF2-40B4-BE49-F238E27FC236}">
                      <a16:creationId xmlns:a16="http://schemas.microsoft.com/office/drawing/2014/main" id="{F811B028-BFA8-754C-B8CF-DA7B3F8449C7}"/>
                    </a:ext>
                  </a:extLst>
                </p:cNvPr>
                <p:cNvCxnSpPr>
                  <a:cxnSpLocks/>
                  <a:endCxn id="373" idx="2"/>
                </p:cNvCxnSpPr>
                <p:nvPr/>
              </p:nvCxnSpPr>
              <p:spPr>
                <a:xfrm>
                  <a:off x="2994760" y="2538907"/>
                  <a:ext cx="829989" cy="2265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6" name="Google Shape;244;p14">
                  <a:extLst>
                    <a:ext uri="{FF2B5EF4-FFF2-40B4-BE49-F238E27FC236}">
                      <a16:creationId xmlns:a16="http://schemas.microsoft.com/office/drawing/2014/main" id="{F41EB5CB-8435-CF4A-B0FF-C8CE06486507}"/>
                    </a:ext>
                  </a:extLst>
                </p:cNvPr>
                <p:cNvCxnSpPr>
                  <a:cxnSpLocks/>
                  <a:endCxn id="372" idx="2"/>
                </p:cNvCxnSpPr>
                <p:nvPr/>
              </p:nvCxnSpPr>
              <p:spPr>
                <a:xfrm flipH="1">
                  <a:off x="2983629" y="2523945"/>
                  <a:ext cx="844382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7" name="Google Shape;245;p14">
                  <a:extLst>
                    <a:ext uri="{FF2B5EF4-FFF2-40B4-BE49-F238E27FC236}">
                      <a16:creationId xmlns:a16="http://schemas.microsoft.com/office/drawing/2014/main" id="{DD0255BF-8647-7A4E-88D5-0924D5EC345B}"/>
                    </a:ext>
                  </a:extLst>
                </p:cNvPr>
                <p:cNvCxnSpPr>
                  <a:cxnSpLocks/>
                  <a:endCxn id="371" idx="2"/>
                </p:cNvCxnSpPr>
                <p:nvPr/>
              </p:nvCxnSpPr>
              <p:spPr>
                <a:xfrm flipH="1">
                  <a:off x="3264002" y="2523945"/>
                  <a:ext cx="564008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Google Shape;246;p14">
                  <a:extLst>
                    <a:ext uri="{FF2B5EF4-FFF2-40B4-BE49-F238E27FC236}">
                      <a16:creationId xmlns:a16="http://schemas.microsoft.com/office/drawing/2014/main" id="{26001226-E469-9942-A9B7-1E1E6AD9497A}"/>
                    </a:ext>
                  </a:extLst>
                </p:cNvPr>
                <p:cNvCxnSpPr>
                  <a:cxnSpLocks/>
                  <a:endCxn id="370" idx="2"/>
                </p:cNvCxnSpPr>
                <p:nvPr/>
              </p:nvCxnSpPr>
              <p:spPr>
                <a:xfrm flipH="1">
                  <a:off x="3544376" y="2523945"/>
                  <a:ext cx="283635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247;p14">
                  <a:extLst>
                    <a:ext uri="{FF2B5EF4-FFF2-40B4-BE49-F238E27FC236}">
                      <a16:creationId xmlns:a16="http://schemas.microsoft.com/office/drawing/2014/main" id="{8214E359-2B4B-AB4F-B958-8373BB1760AB}"/>
                    </a:ext>
                  </a:extLst>
                </p:cNvPr>
                <p:cNvCxnSpPr>
                  <a:cxnSpLocks/>
                  <a:endCxn id="373" idx="2"/>
                </p:cNvCxnSpPr>
                <p:nvPr/>
              </p:nvCxnSpPr>
              <p:spPr>
                <a:xfrm flipH="1">
                  <a:off x="3824750" y="2523945"/>
                  <a:ext cx="3261" cy="24153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Google Shape;248;p14">
                  <a:extLst>
                    <a:ext uri="{FF2B5EF4-FFF2-40B4-BE49-F238E27FC236}">
                      <a16:creationId xmlns:a16="http://schemas.microsoft.com/office/drawing/2014/main" id="{F8830445-300C-5F4F-97C2-40E7E58518DF}"/>
                    </a:ext>
                  </a:extLst>
                </p:cNvPr>
                <p:cNvCxnSpPr>
                  <a:cxnSpLocks/>
                  <a:endCxn id="372" idx="2"/>
                </p:cNvCxnSpPr>
                <p:nvPr/>
              </p:nvCxnSpPr>
              <p:spPr>
                <a:xfrm flipH="1">
                  <a:off x="2983629" y="2521279"/>
                  <a:ext cx="1154117" cy="24420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1" name="Google Shape;249;p14">
                  <a:extLst>
                    <a:ext uri="{FF2B5EF4-FFF2-40B4-BE49-F238E27FC236}">
                      <a16:creationId xmlns:a16="http://schemas.microsoft.com/office/drawing/2014/main" id="{5D552406-29B9-154B-AAE2-54F5224633CC}"/>
                    </a:ext>
                  </a:extLst>
                </p:cNvPr>
                <p:cNvCxnSpPr>
                  <a:cxnSpLocks/>
                  <a:endCxn id="371" idx="3"/>
                </p:cNvCxnSpPr>
                <p:nvPr/>
              </p:nvCxnSpPr>
              <p:spPr>
                <a:xfrm flipH="1">
                  <a:off x="3181338" y="2521279"/>
                  <a:ext cx="956408" cy="27908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Google Shape;250;p14">
                  <a:extLst>
                    <a:ext uri="{FF2B5EF4-FFF2-40B4-BE49-F238E27FC236}">
                      <a16:creationId xmlns:a16="http://schemas.microsoft.com/office/drawing/2014/main" id="{9A0BF915-D37E-C64A-8864-20C39046C875}"/>
                    </a:ext>
                  </a:extLst>
                </p:cNvPr>
                <p:cNvCxnSpPr>
                  <a:cxnSpLocks/>
                  <a:endCxn id="370" idx="2"/>
                </p:cNvCxnSpPr>
                <p:nvPr/>
              </p:nvCxnSpPr>
              <p:spPr>
                <a:xfrm flipH="1">
                  <a:off x="3544376" y="2521279"/>
                  <a:ext cx="593370" cy="24420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3" name="Google Shape;251;p14">
                  <a:extLst>
                    <a:ext uri="{FF2B5EF4-FFF2-40B4-BE49-F238E27FC236}">
                      <a16:creationId xmlns:a16="http://schemas.microsoft.com/office/drawing/2014/main" id="{541755D8-250F-8D44-B4DC-F1C62A27818B}"/>
                    </a:ext>
                  </a:extLst>
                </p:cNvPr>
                <p:cNvCxnSpPr>
                  <a:cxnSpLocks/>
                  <a:endCxn id="373" idx="2"/>
                </p:cNvCxnSpPr>
                <p:nvPr/>
              </p:nvCxnSpPr>
              <p:spPr>
                <a:xfrm flipH="1">
                  <a:off x="3824750" y="2521279"/>
                  <a:ext cx="312996" cy="24420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4" name="Google Shape;252;p14">
                  <a:extLst>
                    <a:ext uri="{FF2B5EF4-FFF2-40B4-BE49-F238E27FC236}">
                      <a16:creationId xmlns:a16="http://schemas.microsoft.com/office/drawing/2014/main" id="{B462686F-31D3-A54E-B710-93821A758CA8}"/>
                    </a:ext>
                  </a:extLst>
                </p:cNvPr>
                <p:cNvCxnSpPr>
                  <a:cxnSpLocks/>
                  <a:stCxn id="372" idx="6"/>
                </p:cNvCxnSpPr>
                <p:nvPr/>
              </p:nvCxnSpPr>
              <p:spPr>
                <a:xfrm>
                  <a:off x="2983628" y="3003673"/>
                  <a:ext cx="3828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5" name="Google Shape;253;p14">
                  <a:extLst>
                    <a:ext uri="{FF2B5EF4-FFF2-40B4-BE49-F238E27FC236}">
                      <a16:creationId xmlns:a16="http://schemas.microsoft.com/office/drawing/2014/main" id="{161CA5EF-E591-264E-8540-0DF16C4E3F71}"/>
                    </a:ext>
                  </a:extLst>
                </p:cNvPr>
                <p:cNvCxnSpPr>
                  <a:cxnSpLocks/>
                  <a:stCxn id="371" idx="6"/>
                </p:cNvCxnSpPr>
                <p:nvPr/>
              </p:nvCxnSpPr>
              <p:spPr>
                <a:xfrm>
                  <a:off x="3264002" y="3003673"/>
                  <a:ext cx="1026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6" name="Google Shape;254;p14">
                  <a:extLst>
                    <a:ext uri="{FF2B5EF4-FFF2-40B4-BE49-F238E27FC236}">
                      <a16:creationId xmlns:a16="http://schemas.microsoft.com/office/drawing/2014/main" id="{05B99383-6174-3241-A948-4A01F822894E}"/>
                    </a:ext>
                  </a:extLst>
                </p:cNvPr>
                <p:cNvCxnSpPr>
                  <a:cxnSpLocks/>
                  <a:stCxn id="370" idx="6"/>
                </p:cNvCxnSpPr>
                <p:nvPr/>
              </p:nvCxnSpPr>
              <p:spPr>
                <a:xfrm flipH="1">
                  <a:off x="3366476" y="3003673"/>
                  <a:ext cx="1779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7" name="Google Shape;255;p14">
                  <a:extLst>
                    <a:ext uri="{FF2B5EF4-FFF2-40B4-BE49-F238E27FC236}">
                      <a16:creationId xmlns:a16="http://schemas.microsoft.com/office/drawing/2014/main" id="{D0309F08-3FAE-514C-8247-4DD5AC970755}"/>
                    </a:ext>
                  </a:extLst>
                </p:cNvPr>
                <p:cNvCxnSpPr>
                  <a:cxnSpLocks/>
                  <a:stCxn id="373" idx="6"/>
                </p:cNvCxnSpPr>
                <p:nvPr/>
              </p:nvCxnSpPr>
              <p:spPr>
                <a:xfrm flipH="1">
                  <a:off x="3366351" y="3003673"/>
                  <a:ext cx="4584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03671F-FC1B-7C45-92F9-1ABE0BE3984C}"/>
                </a:ext>
              </a:extLst>
            </p:cNvPr>
            <p:cNvSpPr txBox="1"/>
            <p:nvPr/>
          </p:nvSpPr>
          <p:spPr>
            <a:xfrm>
              <a:off x="120368" y="3279547"/>
              <a:ext cx="739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Background feature space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36215C-226C-134F-B0E6-ECC65B47F85C}"/>
                </a:ext>
              </a:extLst>
            </p:cNvPr>
            <p:cNvSpPr txBox="1"/>
            <p:nvPr/>
          </p:nvSpPr>
          <p:spPr>
            <a:xfrm>
              <a:off x="1975147" y="3300846"/>
              <a:ext cx="739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Salient feature space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CCFED7-6E38-FD4D-89EF-1E2DDA718D13}"/>
                </a:ext>
              </a:extLst>
            </p:cNvPr>
            <p:cNvSpPr txBox="1"/>
            <p:nvPr/>
          </p:nvSpPr>
          <p:spPr>
            <a:xfrm>
              <a:off x="2032491" y="2741999"/>
              <a:ext cx="7390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Conv.</a:t>
              </a:r>
            </a:p>
            <a:p>
              <a:pPr algn="ctr"/>
              <a:r>
                <a:rPr lang="en-US" sz="800" dirty="0"/>
                <a:t>Encoders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2D254E-DB0E-C241-878A-C0C1D5B6A25B}"/>
                </a:ext>
              </a:extLst>
            </p:cNvPr>
            <p:cNvSpPr txBox="1"/>
            <p:nvPr/>
          </p:nvSpPr>
          <p:spPr>
            <a:xfrm>
              <a:off x="84964" y="2674821"/>
              <a:ext cx="7390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Conv.</a:t>
              </a:r>
            </a:p>
            <a:p>
              <a:pPr algn="ctr"/>
              <a:r>
                <a:rPr lang="en-US" sz="800" dirty="0"/>
                <a:t>Encoders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DC8E42-F9D8-6743-9D6E-DC1A10641F07}"/>
                </a:ext>
              </a:extLst>
            </p:cNvPr>
            <p:cNvSpPr txBox="1"/>
            <p:nvPr/>
          </p:nvSpPr>
          <p:spPr>
            <a:xfrm>
              <a:off x="1671229" y="3811673"/>
              <a:ext cx="7390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Shared decoder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55519D-41BF-B444-88F7-C32E5F40FF43}"/>
                </a:ext>
              </a:extLst>
            </p:cNvPr>
            <p:cNvSpPr txBox="1"/>
            <p:nvPr/>
          </p:nvSpPr>
          <p:spPr>
            <a:xfrm>
              <a:off x="129213" y="4069158"/>
              <a:ext cx="10609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Image reconstruction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A653B4-8356-104E-B22E-FA025A620D05}"/>
                </a:ext>
              </a:extLst>
            </p:cNvPr>
            <p:cNvSpPr txBox="1"/>
            <p:nvPr/>
          </p:nvSpPr>
          <p:spPr>
            <a:xfrm>
              <a:off x="281403" y="2279435"/>
              <a:ext cx="7057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Image input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6D4BB8-C4C6-D14B-968D-6DAB47A6A199}"/>
                </a:ext>
              </a:extLst>
            </p:cNvPr>
            <p:cNvSpPr txBox="1"/>
            <p:nvPr/>
          </p:nvSpPr>
          <p:spPr>
            <a:xfrm>
              <a:off x="1055616" y="4464681"/>
              <a:ext cx="1906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Data flow 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AFA9823-4B18-9744-A78F-CA2289E09393}"/>
                </a:ext>
              </a:extLst>
            </p:cNvPr>
            <p:cNvGrpSpPr/>
            <p:nvPr/>
          </p:nvGrpSpPr>
          <p:grpSpPr>
            <a:xfrm>
              <a:off x="1820069" y="5004519"/>
              <a:ext cx="787563" cy="836650"/>
              <a:chOff x="1600075" y="528173"/>
              <a:chExt cx="3127471" cy="3322399"/>
            </a:xfrm>
          </p:grpSpPr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96A70A7C-2F7E-D744-9429-817C71A07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4672" y="2356022"/>
                <a:ext cx="821725" cy="469557"/>
              </a:xfrm>
              <a:prstGeom prst="rect">
                <a:avLst/>
              </a:prstGeom>
            </p:spPr>
          </p:pic>
          <p:pic>
            <p:nvPicPr>
              <p:cNvPr id="167" name="Picture 166">
                <a:extLst>
                  <a:ext uri="{FF2B5EF4-FFF2-40B4-BE49-F238E27FC236}">
                    <a16:creationId xmlns:a16="http://schemas.microsoft.com/office/drawing/2014/main" id="{7F8C730F-9A0F-BD44-8E2D-354FF4CCB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9932" y="2362200"/>
                <a:ext cx="876300" cy="508000"/>
              </a:xfrm>
              <a:prstGeom prst="rect">
                <a:avLst/>
              </a:prstGeom>
            </p:spPr>
          </p:pic>
          <p:grpSp>
            <p:nvGrpSpPr>
              <p:cNvPr id="168" name="Google Shape;144;p14">
                <a:extLst>
                  <a:ext uri="{FF2B5EF4-FFF2-40B4-BE49-F238E27FC236}">
                    <a16:creationId xmlns:a16="http://schemas.microsoft.com/office/drawing/2014/main" id="{6C441ADA-C60C-8F4A-AB2E-4E423BB1D6E4}"/>
                  </a:ext>
                </a:extLst>
              </p:cNvPr>
              <p:cNvGrpSpPr/>
              <p:nvPr/>
            </p:nvGrpSpPr>
            <p:grpSpPr>
              <a:xfrm>
                <a:off x="1600075" y="528173"/>
                <a:ext cx="3127471" cy="3322399"/>
                <a:chOff x="2305975" y="983605"/>
                <a:chExt cx="2217250" cy="2288868"/>
              </a:xfrm>
            </p:grpSpPr>
            <p:grpSp>
              <p:nvGrpSpPr>
                <p:cNvPr id="169" name="Google Shape;147;p14">
                  <a:extLst>
                    <a:ext uri="{FF2B5EF4-FFF2-40B4-BE49-F238E27FC236}">
                      <a16:creationId xmlns:a16="http://schemas.microsoft.com/office/drawing/2014/main" id="{E68A1430-9EAF-8649-AFF8-21C795F72E87}"/>
                    </a:ext>
                  </a:extLst>
                </p:cNvPr>
                <p:cNvGrpSpPr/>
                <p:nvPr/>
              </p:nvGrpSpPr>
              <p:grpSpPr>
                <a:xfrm rot="5400000">
                  <a:off x="2724345" y="897935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268" name="Google Shape;148;p14">
                    <a:extLst>
                      <a:ext uri="{FF2B5EF4-FFF2-40B4-BE49-F238E27FC236}">
                        <a16:creationId xmlns:a16="http://schemas.microsoft.com/office/drawing/2014/main" id="{55CE5F8E-CE00-C642-A980-28444158510B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9" name="Google Shape;149;p14">
                    <a:extLst>
                      <a:ext uri="{FF2B5EF4-FFF2-40B4-BE49-F238E27FC236}">
                        <a16:creationId xmlns:a16="http://schemas.microsoft.com/office/drawing/2014/main" id="{CF86EE39-0D52-9E43-A6F6-B94D69575430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0" name="Google Shape;150;p14">
                    <a:extLst>
                      <a:ext uri="{FF2B5EF4-FFF2-40B4-BE49-F238E27FC236}">
                        <a16:creationId xmlns:a16="http://schemas.microsoft.com/office/drawing/2014/main" id="{35DC2890-BA8C-5D47-87EA-F45558E546CE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" name="Google Shape;151;p14">
                    <a:extLst>
                      <a:ext uri="{FF2B5EF4-FFF2-40B4-BE49-F238E27FC236}">
                        <a16:creationId xmlns:a16="http://schemas.microsoft.com/office/drawing/2014/main" id="{BC717590-E74D-0046-B8C3-06874096F76B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0" name="Google Shape;152;p14">
                  <a:extLst>
                    <a:ext uri="{FF2B5EF4-FFF2-40B4-BE49-F238E27FC236}">
                      <a16:creationId xmlns:a16="http://schemas.microsoft.com/office/drawing/2014/main" id="{1134E867-E9B6-6E45-A755-0A3F9C2D6228}"/>
                    </a:ext>
                  </a:extLst>
                </p:cNvPr>
                <p:cNvGrpSpPr/>
                <p:nvPr/>
              </p:nvGrpSpPr>
              <p:grpSpPr>
                <a:xfrm rot="5400000">
                  <a:off x="3285092" y="2347113"/>
                  <a:ext cx="238196" cy="1074933"/>
                  <a:chOff x="1332085" y="-1658091"/>
                  <a:chExt cx="288303" cy="1295099"/>
                </a:xfrm>
              </p:grpSpPr>
              <p:sp>
                <p:nvSpPr>
                  <p:cNvPr id="264" name="Google Shape;153;p14">
                    <a:extLst>
                      <a:ext uri="{FF2B5EF4-FFF2-40B4-BE49-F238E27FC236}">
                        <a16:creationId xmlns:a16="http://schemas.microsoft.com/office/drawing/2014/main" id="{9100E1C8-AA95-9B47-98CB-6792405058A4}"/>
                      </a:ext>
                    </a:extLst>
                  </p:cNvPr>
                  <p:cNvSpPr/>
                  <p:nvPr/>
                </p:nvSpPr>
                <p:spPr>
                  <a:xfrm>
                    <a:off x="1332088" y="-13202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154;p14">
                    <a:extLst>
                      <a:ext uri="{FF2B5EF4-FFF2-40B4-BE49-F238E27FC236}">
                        <a16:creationId xmlns:a16="http://schemas.microsoft.com/office/drawing/2014/main" id="{ABC73634-EE79-5B4F-B8CC-12384E3193AE}"/>
                      </a:ext>
                    </a:extLst>
                  </p:cNvPr>
                  <p:cNvSpPr/>
                  <p:nvPr/>
                </p:nvSpPr>
                <p:spPr>
                  <a:xfrm>
                    <a:off x="1332088" y="-9824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155;p14">
                    <a:extLst>
                      <a:ext uri="{FF2B5EF4-FFF2-40B4-BE49-F238E27FC236}">
                        <a16:creationId xmlns:a16="http://schemas.microsoft.com/office/drawing/2014/main" id="{D6BAF119-D3E8-D444-ADA8-BF548F840497}"/>
                      </a:ext>
                    </a:extLst>
                  </p:cNvPr>
                  <p:cNvSpPr/>
                  <p:nvPr/>
                </p:nvSpPr>
                <p:spPr>
                  <a:xfrm>
                    <a:off x="1332088" y="-6446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156;p14">
                    <a:extLst>
                      <a:ext uri="{FF2B5EF4-FFF2-40B4-BE49-F238E27FC236}">
                        <a16:creationId xmlns:a16="http://schemas.microsoft.com/office/drawing/2014/main" id="{909ADDAF-ABE4-A94B-BB45-72A2EDEC7D5C}"/>
                      </a:ext>
                    </a:extLst>
                  </p:cNvPr>
                  <p:cNvSpPr/>
                  <p:nvPr/>
                </p:nvSpPr>
                <p:spPr>
                  <a:xfrm>
                    <a:off x="1332085" y="-1658091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1" name="Google Shape;157;p14">
                  <a:extLst>
                    <a:ext uri="{FF2B5EF4-FFF2-40B4-BE49-F238E27FC236}">
                      <a16:creationId xmlns:a16="http://schemas.microsoft.com/office/drawing/2014/main" id="{FF68CA29-4EEA-EE47-9F19-3230B4B858F9}"/>
                    </a:ext>
                  </a:extLst>
                </p:cNvPr>
                <p:cNvGrpSpPr/>
                <p:nvPr/>
              </p:nvGrpSpPr>
              <p:grpSpPr>
                <a:xfrm rot="5400000">
                  <a:off x="3866662" y="897935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260" name="Google Shape;158;p14">
                    <a:extLst>
                      <a:ext uri="{FF2B5EF4-FFF2-40B4-BE49-F238E27FC236}">
                        <a16:creationId xmlns:a16="http://schemas.microsoft.com/office/drawing/2014/main" id="{C29C6602-5F08-644D-9D64-C9024EF86F1A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1" name="Google Shape;159;p14">
                    <a:extLst>
                      <a:ext uri="{FF2B5EF4-FFF2-40B4-BE49-F238E27FC236}">
                        <a16:creationId xmlns:a16="http://schemas.microsoft.com/office/drawing/2014/main" id="{A2237AD2-5FDA-C149-A249-76154296EB59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2" name="Google Shape;160;p14">
                    <a:extLst>
                      <a:ext uri="{FF2B5EF4-FFF2-40B4-BE49-F238E27FC236}">
                        <a16:creationId xmlns:a16="http://schemas.microsoft.com/office/drawing/2014/main" id="{ABEDCBAD-70C8-644E-BC7C-162358EFB99B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3" name="Google Shape;161;p14">
                    <a:extLst>
                      <a:ext uri="{FF2B5EF4-FFF2-40B4-BE49-F238E27FC236}">
                        <a16:creationId xmlns:a16="http://schemas.microsoft.com/office/drawing/2014/main" id="{67549023-2884-094B-A244-013571CF9050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2" name="Google Shape;162;p14">
                  <a:extLst>
                    <a:ext uri="{FF2B5EF4-FFF2-40B4-BE49-F238E27FC236}">
                      <a16:creationId xmlns:a16="http://schemas.microsoft.com/office/drawing/2014/main" id="{3A367D36-E6BB-5641-B082-3D11DE679A9A}"/>
                    </a:ext>
                  </a:extLst>
                </p:cNvPr>
                <p:cNvGrpSpPr/>
                <p:nvPr/>
              </p:nvGrpSpPr>
              <p:grpSpPr>
                <a:xfrm rot="5400000">
                  <a:off x="3866662" y="1468709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256" name="Google Shape;163;p14">
                    <a:extLst>
                      <a:ext uri="{FF2B5EF4-FFF2-40B4-BE49-F238E27FC236}">
                        <a16:creationId xmlns:a16="http://schemas.microsoft.com/office/drawing/2014/main" id="{18E95DA7-2415-AE4F-9510-D60A2673FC92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" name="Google Shape;164;p14">
                    <a:extLst>
                      <a:ext uri="{FF2B5EF4-FFF2-40B4-BE49-F238E27FC236}">
                        <a16:creationId xmlns:a16="http://schemas.microsoft.com/office/drawing/2014/main" id="{C2107E3B-4460-CE4F-8A1E-59FB4958EB20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" name="Google Shape;165;p14">
                    <a:extLst>
                      <a:ext uri="{FF2B5EF4-FFF2-40B4-BE49-F238E27FC236}">
                        <a16:creationId xmlns:a16="http://schemas.microsoft.com/office/drawing/2014/main" id="{7D971361-0708-4A45-8D8A-D9253300F627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9" name="Google Shape;166;p14">
                    <a:extLst>
                      <a:ext uri="{FF2B5EF4-FFF2-40B4-BE49-F238E27FC236}">
                        <a16:creationId xmlns:a16="http://schemas.microsoft.com/office/drawing/2014/main" id="{711212C7-0572-F448-8BB1-35CE7255A7F2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3" name="Google Shape;170;p14">
                  <a:extLst>
                    <a:ext uri="{FF2B5EF4-FFF2-40B4-BE49-F238E27FC236}">
                      <a16:creationId xmlns:a16="http://schemas.microsoft.com/office/drawing/2014/main" id="{A48F62D1-4081-6842-BDEF-C981F01F4588}"/>
                    </a:ext>
                  </a:extLst>
                </p:cNvPr>
                <p:cNvGrpSpPr/>
                <p:nvPr/>
              </p:nvGrpSpPr>
              <p:grpSpPr>
                <a:xfrm rot="5400000">
                  <a:off x="2724345" y="1468709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252" name="Google Shape;171;p14">
                    <a:extLst>
                      <a:ext uri="{FF2B5EF4-FFF2-40B4-BE49-F238E27FC236}">
                        <a16:creationId xmlns:a16="http://schemas.microsoft.com/office/drawing/2014/main" id="{AB86F46E-A2B6-0B4F-B868-C6856AC3C3F5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" name="Google Shape;172;p14">
                    <a:extLst>
                      <a:ext uri="{FF2B5EF4-FFF2-40B4-BE49-F238E27FC236}">
                        <a16:creationId xmlns:a16="http://schemas.microsoft.com/office/drawing/2014/main" id="{8E874E7C-402D-444A-B5CE-4612DC7B9828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" name="Google Shape;173;p14">
                    <a:extLst>
                      <a:ext uri="{FF2B5EF4-FFF2-40B4-BE49-F238E27FC236}">
                        <a16:creationId xmlns:a16="http://schemas.microsoft.com/office/drawing/2014/main" id="{7DF04F5A-154E-F941-A494-C71A80D5095E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" name="Google Shape;174;p14">
                    <a:extLst>
                      <a:ext uri="{FF2B5EF4-FFF2-40B4-BE49-F238E27FC236}">
                        <a16:creationId xmlns:a16="http://schemas.microsoft.com/office/drawing/2014/main" id="{B15E738C-3FE5-6D4F-A5D3-17737BF5A6F0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174" name="Google Shape;178;p14">
                  <a:extLst>
                    <a:ext uri="{FF2B5EF4-FFF2-40B4-BE49-F238E27FC236}">
                      <a16:creationId xmlns:a16="http://schemas.microsoft.com/office/drawing/2014/main" id="{DA6C5BE3-4882-9246-974F-B21A653EA18B}"/>
                    </a:ext>
                  </a:extLst>
                </p:cNvPr>
                <p:cNvCxnSpPr>
                  <a:cxnSpLocks/>
                  <a:stCxn id="270" idx="2"/>
                </p:cNvCxnSpPr>
                <p:nvPr/>
              </p:nvCxnSpPr>
              <p:spPr>
                <a:xfrm rot="10800000" flipH="1">
                  <a:off x="2422881" y="983605"/>
                  <a:ext cx="10428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5" name="Google Shape;179;p14">
                  <a:extLst>
                    <a:ext uri="{FF2B5EF4-FFF2-40B4-BE49-F238E27FC236}">
                      <a16:creationId xmlns:a16="http://schemas.microsoft.com/office/drawing/2014/main" id="{994A2EB5-DB50-0A4D-8762-2604E530020B}"/>
                    </a:ext>
                  </a:extLst>
                </p:cNvPr>
                <p:cNvCxnSpPr>
                  <a:cxnSpLocks/>
                  <a:stCxn id="269" idx="2"/>
                </p:cNvCxnSpPr>
                <p:nvPr/>
              </p:nvCxnSpPr>
              <p:spPr>
                <a:xfrm rot="10800000" flipH="1">
                  <a:off x="2703255" y="983605"/>
                  <a:ext cx="7623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80;p14">
                  <a:extLst>
                    <a:ext uri="{FF2B5EF4-FFF2-40B4-BE49-F238E27FC236}">
                      <a16:creationId xmlns:a16="http://schemas.microsoft.com/office/drawing/2014/main" id="{E42DF949-2D5F-464B-A7DC-132013529E81}"/>
                    </a:ext>
                  </a:extLst>
                </p:cNvPr>
                <p:cNvCxnSpPr>
                  <a:cxnSpLocks/>
                  <a:stCxn id="268" idx="2"/>
                </p:cNvCxnSpPr>
                <p:nvPr/>
              </p:nvCxnSpPr>
              <p:spPr>
                <a:xfrm rot="10800000" flipH="1">
                  <a:off x="2983628" y="983605"/>
                  <a:ext cx="4821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7" name="Google Shape;181;p14">
                  <a:extLst>
                    <a:ext uri="{FF2B5EF4-FFF2-40B4-BE49-F238E27FC236}">
                      <a16:creationId xmlns:a16="http://schemas.microsoft.com/office/drawing/2014/main" id="{5C7CC495-1305-0C47-BFF8-A2BCF70D0F04}"/>
                    </a:ext>
                  </a:extLst>
                </p:cNvPr>
                <p:cNvCxnSpPr>
                  <a:cxnSpLocks/>
                  <a:stCxn id="271" idx="2"/>
                </p:cNvCxnSpPr>
                <p:nvPr/>
              </p:nvCxnSpPr>
              <p:spPr>
                <a:xfrm rot="10800000" flipH="1">
                  <a:off x="3264003" y="983605"/>
                  <a:ext cx="2016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" name="Google Shape;182;p14">
                  <a:extLst>
                    <a:ext uri="{FF2B5EF4-FFF2-40B4-BE49-F238E27FC236}">
                      <a16:creationId xmlns:a16="http://schemas.microsoft.com/office/drawing/2014/main" id="{E3B643D9-AC0D-2D45-8655-04EA2C40D7AC}"/>
                    </a:ext>
                  </a:extLst>
                </p:cNvPr>
                <p:cNvCxnSpPr>
                  <a:cxnSpLocks/>
                  <a:stCxn id="262" idx="2"/>
                </p:cNvCxnSpPr>
                <p:nvPr/>
              </p:nvCxnSpPr>
              <p:spPr>
                <a:xfrm rot="10800000">
                  <a:off x="3465598" y="983605"/>
                  <a:ext cx="996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" name="Google Shape;183;p14">
                  <a:extLst>
                    <a:ext uri="{FF2B5EF4-FFF2-40B4-BE49-F238E27FC236}">
                      <a16:creationId xmlns:a16="http://schemas.microsoft.com/office/drawing/2014/main" id="{43364636-1DD3-8C4D-8704-138B94A35D7D}"/>
                    </a:ext>
                  </a:extLst>
                </p:cNvPr>
                <p:cNvCxnSpPr>
                  <a:cxnSpLocks/>
                  <a:stCxn id="261" idx="2"/>
                </p:cNvCxnSpPr>
                <p:nvPr/>
              </p:nvCxnSpPr>
              <p:spPr>
                <a:xfrm rot="10800000">
                  <a:off x="3465771" y="983605"/>
                  <a:ext cx="3798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" name="Google Shape;184;p14">
                  <a:extLst>
                    <a:ext uri="{FF2B5EF4-FFF2-40B4-BE49-F238E27FC236}">
                      <a16:creationId xmlns:a16="http://schemas.microsoft.com/office/drawing/2014/main" id="{C6240D24-021D-9C4F-A2F2-72BBFBD17AE2}"/>
                    </a:ext>
                  </a:extLst>
                </p:cNvPr>
                <p:cNvCxnSpPr>
                  <a:cxnSpLocks/>
                  <a:stCxn id="260" idx="2"/>
                </p:cNvCxnSpPr>
                <p:nvPr/>
              </p:nvCxnSpPr>
              <p:spPr>
                <a:xfrm rot="10800000">
                  <a:off x="3465646" y="983605"/>
                  <a:ext cx="6603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" name="Google Shape;185;p14">
                  <a:extLst>
                    <a:ext uri="{FF2B5EF4-FFF2-40B4-BE49-F238E27FC236}">
                      <a16:creationId xmlns:a16="http://schemas.microsoft.com/office/drawing/2014/main" id="{356E5F37-927A-9E43-B808-A3CD7E34D43C}"/>
                    </a:ext>
                  </a:extLst>
                </p:cNvPr>
                <p:cNvCxnSpPr>
                  <a:cxnSpLocks/>
                  <a:stCxn id="263" idx="2"/>
                </p:cNvCxnSpPr>
                <p:nvPr/>
              </p:nvCxnSpPr>
              <p:spPr>
                <a:xfrm rot="10800000">
                  <a:off x="3465820" y="983605"/>
                  <a:ext cx="94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" name="Google Shape;186;p14">
                  <a:extLst>
                    <a:ext uri="{FF2B5EF4-FFF2-40B4-BE49-F238E27FC236}">
                      <a16:creationId xmlns:a16="http://schemas.microsoft.com/office/drawing/2014/main" id="{7BAD8D4F-D179-CB4D-9CA9-9A19CD5BB16B}"/>
                    </a:ext>
                  </a:extLst>
                </p:cNvPr>
                <p:cNvCxnSpPr>
                  <a:stCxn id="254" idx="2"/>
                  <a:endCxn id="254" idx="2"/>
                </p:cNvCxnSpPr>
                <p:nvPr/>
              </p:nvCxnSpPr>
              <p:spPr>
                <a:xfrm>
                  <a:off x="2422881" y="1887079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" name="Google Shape;187;p14">
                  <a:extLst>
                    <a:ext uri="{FF2B5EF4-FFF2-40B4-BE49-F238E27FC236}">
                      <a16:creationId xmlns:a16="http://schemas.microsoft.com/office/drawing/2014/main" id="{E278E1FA-FC9E-BB4E-A1E3-AE471E6ECD45}"/>
                    </a:ext>
                  </a:extLst>
                </p:cNvPr>
                <p:cNvCxnSpPr>
                  <a:stCxn id="270" idx="6"/>
                  <a:endCxn id="254" idx="2"/>
                </p:cNvCxnSpPr>
                <p:nvPr/>
              </p:nvCxnSpPr>
              <p:spPr>
                <a:xfrm>
                  <a:off x="2422881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" name="Google Shape;188;p14">
                  <a:extLst>
                    <a:ext uri="{FF2B5EF4-FFF2-40B4-BE49-F238E27FC236}">
                      <a16:creationId xmlns:a16="http://schemas.microsoft.com/office/drawing/2014/main" id="{91EDE70F-5300-C64C-96C5-D6001C3510F6}"/>
                    </a:ext>
                  </a:extLst>
                </p:cNvPr>
                <p:cNvCxnSpPr>
                  <a:stCxn id="270" idx="6"/>
                  <a:endCxn id="253" idx="2"/>
                </p:cNvCxnSpPr>
                <p:nvPr/>
              </p:nvCxnSpPr>
              <p:spPr>
                <a:xfrm>
                  <a:off x="2422881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" name="Google Shape;189;p14">
                  <a:extLst>
                    <a:ext uri="{FF2B5EF4-FFF2-40B4-BE49-F238E27FC236}">
                      <a16:creationId xmlns:a16="http://schemas.microsoft.com/office/drawing/2014/main" id="{083B4A80-0972-BE44-BBD8-94F8CE8F5099}"/>
                    </a:ext>
                  </a:extLst>
                </p:cNvPr>
                <p:cNvCxnSpPr>
                  <a:stCxn id="270" idx="6"/>
                  <a:endCxn id="252" idx="2"/>
                </p:cNvCxnSpPr>
                <p:nvPr/>
              </p:nvCxnSpPr>
              <p:spPr>
                <a:xfrm>
                  <a:off x="2422881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" name="Google Shape;190;p14">
                  <a:extLst>
                    <a:ext uri="{FF2B5EF4-FFF2-40B4-BE49-F238E27FC236}">
                      <a16:creationId xmlns:a16="http://schemas.microsoft.com/office/drawing/2014/main" id="{0F2EF562-3D9A-0A41-A719-CE68286F16D9}"/>
                    </a:ext>
                  </a:extLst>
                </p:cNvPr>
                <p:cNvCxnSpPr>
                  <a:cxnSpLocks/>
                  <a:stCxn id="270" idx="6"/>
                  <a:endCxn id="255" idx="2"/>
                </p:cNvCxnSpPr>
                <p:nvPr/>
              </p:nvCxnSpPr>
              <p:spPr>
                <a:xfrm>
                  <a:off x="2422880" y="1554499"/>
                  <a:ext cx="841122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" name="Google Shape;191;p14">
                  <a:extLst>
                    <a:ext uri="{FF2B5EF4-FFF2-40B4-BE49-F238E27FC236}">
                      <a16:creationId xmlns:a16="http://schemas.microsoft.com/office/drawing/2014/main" id="{22695056-289D-AA47-9405-123BAB32FDF7}"/>
                    </a:ext>
                  </a:extLst>
                </p:cNvPr>
                <p:cNvCxnSpPr>
                  <a:stCxn id="269" idx="6"/>
                  <a:endCxn id="254" idx="2"/>
                </p:cNvCxnSpPr>
                <p:nvPr/>
              </p:nvCxnSpPr>
              <p:spPr>
                <a:xfrm flipH="1">
                  <a:off x="2422755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" name="Google Shape;192;p14">
                  <a:extLst>
                    <a:ext uri="{FF2B5EF4-FFF2-40B4-BE49-F238E27FC236}">
                      <a16:creationId xmlns:a16="http://schemas.microsoft.com/office/drawing/2014/main" id="{B3027084-CE83-A541-B1EC-DC89209D3A35}"/>
                    </a:ext>
                  </a:extLst>
                </p:cNvPr>
                <p:cNvCxnSpPr>
                  <a:stCxn id="269" idx="6"/>
                  <a:endCxn id="253" idx="2"/>
                </p:cNvCxnSpPr>
                <p:nvPr/>
              </p:nvCxnSpPr>
              <p:spPr>
                <a:xfrm>
                  <a:off x="2703255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" name="Google Shape;193;p14">
                  <a:extLst>
                    <a:ext uri="{FF2B5EF4-FFF2-40B4-BE49-F238E27FC236}">
                      <a16:creationId xmlns:a16="http://schemas.microsoft.com/office/drawing/2014/main" id="{48187EB5-42B9-D649-9685-731609C631D4}"/>
                    </a:ext>
                  </a:extLst>
                </p:cNvPr>
                <p:cNvCxnSpPr>
                  <a:stCxn id="269" idx="6"/>
                  <a:endCxn id="252" idx="2"/>
                </p:cNvCxnSpPr>
                <p:nvPr/>
              </p:nvCxnSpPr>
              <p:spPr>
                <a:xfrm>
                  <a:off x="2703255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" name="Google Shape;194;p14">
                  <a:extLst>
                    <a:ext uri="{FF2B5EF4-FFF2-40B4-BE49-F238E27FC236}">
                      <a16:creationId xmlns:a16="http://schemas.microsoft.com/office/drawing/2014/main" id="{0FCA59A0-010B-9E4E-9538-F7D5A85261D6}"/>
                    </a:ext>
                  </a:extLst>
                </p:cNvPr>
                <p:cNvCxnSpPr>
                  <a:stCxn id="269" idx="6"/>
                  <a:endCxn id="255" idx="2"/>
                </p:cNvCxnSpPr>
                <p:nvPr/>
              </p:nvCxnSpPr>
              <p:spPr>
                <a:xfrm>
                  <a:off x="2703255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" name="Google Shape;195;p14">
                  <a:extLst>
                    <a:ext uri="{FF2B5EF4-FFF2-40B4-BE49-F238E27FC236}">
                      <a16:creationId xmlns:a16="http://schemas.microsoft.com/office/drawing/2014/main" id="{B0EDC09F-DF1B-C645-A494-CC5380E10BE6}"/>
                    </a:ext>
                  </a:extLst>
                </p:cNvPr>
                <p:cNvCxnSpPr>
                  <a:cxnSpLocks/>
                  <a:stCxn id="268" idx="6"/>
                  <a:endCxn id="254" idx="2"/>
                </p:cNvCxnSpPr>
                <p:nvPr/>
              </p:nvCxnSpPr>
              <p:spPr>
                <a:xfrm flipH="1">
                  <a:off x="2422880" y="1554499"/>
                  <a:ext cx="560748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" name="Google Shape;196;p14">
                  <a:extLst>
                    <a:ext uri="{FF2B5EF4-FFF2-40B4-BE49-F238E27FC236}">
                      <a16:creationId xmlns:a16="http://schemas.microsoft.com/office/drawing/2014/main" id="{C91CFE9A-FB5E-4A4B-9288-21072ACF2046}"/>
                    </a:ext>
                  </a:extLst>
                </p:cNvPr>
                <p:cNvCxnSpPr>
                  <a:stCxn id="268" idx="6"/>
                  <a:endCxn id="253" idx="2"/>
                </p:cNvCxnSpPr>
                <p:nvPr/>
              </p:nvCxnSpPr>
              <p:spPr>
                <a:xfrm flipH="1">
                  <a:off x="2703129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7;p14">
                  <a:extLst>
                    <a:ext uri="{FF2B5EF4-FFF2-40B4-BE49-F238E27FC236}">
                      <a16:creationId xmlns:a16="http://schemas.microsoft.com/office/drawing/2014/main" id="{989B59DA-0D79-A946-A621-FE91230005CF}"/>
                    </a:ext>
                  </a:extLst>
                </p:cNvPr>
                <p:cNvCxnSpPr>
                  <a:stCxn id="268" idx="6"/>
                  <a:endCxn id="252" idx="2"/>
                </p:cNvCxnSpPr>
                <p:nvPr/>
              </p:nvCxnSpPr>
              <p:spPr>
                <a:xfrm>
                  <a:off x="2983629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" name="Google Shape;198;p14">
                  <a:extLst>
                    <a:ext uri="{FF2B5EF4-FFF2-40B4-BE49-F238E27FC236}">
                      <a16:creationId xmlns:a16="http://schemas.microsoft.com/office/drawing/2014/main" id="{DAACC04E-82C3-DE49-8923-FAE525E2EF0A}"/>
                    </a:ext>
                  </a:extLst>
                </p:cNvPr>
                <p:cNvCxnSpPr>
                  <a:stCxn id="268" idx="6"/>
                  <a:endCxn id="255" idx="2"/>
                </p:cNvCxnSpPr>
                <p:nvPr/>
              </p:nvCxnSpPr>
              <p:spPr>
                <a:xfrm>
                  <a:off x="2983629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" name="Google Shape;199;p14">
                  <a:extLst>
                    <a:ext uri="{FF2B5EF4-FFF2-40B4-BE49-F238E27FC236}">
                      <a16:creationId xmlns:a16="http://schemas.microsoft.com/office/drawing/2014/main" id="{AA670658-D282-F841-B74D-7728E3679CCB}"/>
                    </a:ext>
                  </a:extLst>
                </p:cNvPr>
                <p:cNvCxnSpPr>
                  <a:stCxn id="271" idx="6"/>
                  <a:endCxn id="252" idx="2"/>
                </p:cNvCxnSpPr>
                <p:nvPr/>
              </p:nvCxnSpPr>
              <p:spPr>
                <a:xfrm flipH="1">
                  <a:off x="2983503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" name="Google Shape;200;p14">
                  <a:extLst>
                    <a:ext uri="{FF2B5EF4-FFF2-40B4-BE49-F238E27FC236}">
                      <a16:creationId xmlns:a16="http://schemas.microsoft.com/office/drawing/2014/main" id="{541DF1A6-065C-D044-A704-EDE89067D2F6}"/>
                    </a:ext>
                  </a:extLst>
                </p:cNvPr>
                <p:cNvCxnSpPr>
                  <a:stCxn id="271" idx="6"/>
                  <a:endCxn id="255" idx="2"/>
                </p:cNvCxnSpPr>
                <p:nvPr/>
              </p:nvCxnSpPr>
              <p:spPr>
                <a:xfrm>
                  <a:off x="3264003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" name="Google Shape;201;p14">
                  <a:extLst>
                    <a:ext uri="{FF2B5EF4-FFF2-40B4-BE49-F238E27FC236}">
                      <a16:creationId xmlns:a16="http://schemas.microsoft.com/office/drawing/2014/main" id="{24F81D6A-6E81-BC4D-B579-B22C8ACF5FF4}"/>
                    </a:ext>
                  </a:extLst>
                </p:cNvPr>
                <p:cNvCxnSpPr>
                  <a:stCxn id="271" idx="6"/>
                  <a:endCxn id="253" idx="2"/>
                </p:cNvCxnSpPr>
                <p:nvPr/>
              </p:nvCxnSpPr>
              <p:spPr>
                <a:xfrm flipH="1">
                  <a:off x="2703303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" name="Google Shape;202;p14">
                  <a:extLst>
                    <a:ext uri="{FF2B5EF4-FFF2-40B4-BE49-F238E27FC236}">
                      <a16:creationId xmlns:a16="http://schemas.microsoft.com/office/drawing/2014/main" id="{4FB144FB-2CDD-4B46-BDFB-345D72F7BB4D}"/>
                    </a:ext>
                  </a:extLst>
                </p:cNvPr>
                <p:cNvCxnSpPr>
                  <a:cxnSpLocks/>
                  <a:stCxn id="271" idx="6"/>
                  <a:endCxn id="254" idx="2"/>
                </p:cNvCxnSpPr>
                <p:nvPr/>
              </p:nvCxnSpPr>
              <p:spPr>
                <a:xfrm flipH="1">
                  <a:off x="2422880" y="1554499"/>
                  <a:ext cx="841122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" name="Google Shape;203;p14">
                  <a:extLst>
                    <a:ext uri="{FF2B5EF4-FFF2-40B4-BE49-F238E27FC236}">
                      <a16:creationId xmlns:a16="http://schemas.microsoft.com/office/drawing/2014/main" id="{09516FC6-E4A9-A549-9220-CA7CAC699B1B}"/>
                    </a:ext>
                  </a:extLst>
                </p:cNvPr>
                <p:cNvCxnSpPr>
                  <a:stCxn id="262" idx="6"/>
                  <a:endCxn id="258" idx="2"/>
                </p:cNvCxnSpPr>
                <p:nvPr/>
              </p:nvCxnSpPr>
              <p:spPr>
                <a:xfrm>
                  <a:off x="3565198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" name="Google Shape;204;p14">
                  <a:extLst>
                    <a:ext uri="{FF2B5EF4-FFF2-40B4-BE49-F238E27FC236}">
                      <a16:creationId xmlns:a16="http://schemas.microsoft.com/office/drawing/2014/main" id="{722C884F-E4AB-2645-8062-C65BF40E1830}"/>
                    </a:ext>
                  </a:extLst>
                </p:cNvPr>
                <p:cNvCxnSpPr>
                  <a:stCxn id="262" idx="6"/>
                  <a:endCxn id="257" idx="2"/>
                </p:cNvCxnSpPr>
                <p:nvPr/>
              </p:nvCxnSpPr>
              <p:spPr>
                <a:xfrm>
                  <a:off x="3565198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" name="Google Shape;205;p14">
                  <a:extLst>
                    <a:ext uri="{FF2B5EF4-FFF2-40B4-BE49-F238E27FC236}">
                      <a16:creationId xmlns:a16="http://schemas.microsoft.com/office/drawing/2014/main" id="{16373A6D-4EA9-B641-852D-2A1F14E455FF}"/>
                    </a:ext>
                  </a:extLst>
                </p:cNvPr>
                <p:cNvCxnSpPr>
                  <a:stCxn id="262" idx="6"/>
                  <a:endCxn id="256" idx="2"/>
                </p:cNvCxnSpPr>
                <p:nvPr/>
              </p:nvCxnSpPr>
              <p:spPr>
                <a:xfrm>
                  <a:off x="3565198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" name="Google Shape;206;p14">
                  <a:extLst>
                    <a:ext uri="{FF2B5EF4-FFF2-40B4-BE49-F238E27FC236}">
                      <a16:creationId xmlns:a16="http://schemas.microsoft.com/office/drawing/2014/main" id="{8AC2EA2B-F67E-9C43-AFFF-D3F8884B1324}"/>
                    </a:ext>
                  </a:extLst>
                </p:cNvPr>
                <p:cNvCxnSpPr>
                  <a:stCxn id="262" idx="6"/>
                  <a:endCxn id="259" idx="2"/>
                </p:cNvCxnSpPr>
                <p:nvPr/>
              </p:nvCxnSpPr>
              <p:spPr>
                <a:xfrm>
                  <a:off x="3565198" y="1554498"/>
                  <a:ext cx="8412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" name="Google Shape;207;p14">
                  <a:extLst>
                    <a:ext uri="{FF2B5EF4-FFF2-40B4-BE49-F238E27FC236}">
                      <a16:creationId xmlns:a16="http://schemas.microsoft.com/office/drawing/2014/main" id="{DA2DE566-0729-FA48-B4C7-3A93AC81A317}"/>
                    </a:ext>
                  </a:extLst>
                </p:cNvPr>
                <p:cNvCxnSpPr>
                  <a:stCxn id="261" idx="6"/>
                  <a:endCxn id="258" idx="2"/>
                </p:cNvCxnSpPr>
                <p:nvPr/>
              </p:nvCxnSpPr>
              <p:spPr>
                <a:xfrm flipH="1">
                  <a:off x="3565071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4" name="Google Shape;208;p14">
                  <a:extLst>
                    <a:ext uri="{FF2B5EF4-FFF2-40B4-BE49-F238E27FC236}">
                      <a16:creationId xmlns:a16="http://schemas.microsoft.com/office/drawing/2014/main" id="{441D3C53-4487-1049-B2E4-2417B04738FA}"/>
                    </a:ext>
                  </a:extLst>
                </p:cNvPr>
                <p:cNvCxnSpPr>
                  <a:stCxn id="261" idx="6"/>
                  <a:endCxn id="257" idx="2"/>
                </p:cNvCxnSpPr>
                <p:nvPr/>
              </p:nvCxnSpPr>
              <p:spPr>
                <a:xfrm>
                  <a:off x="3845572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5" name="Google Shape;209;p14">
                  <a:extLst>
                    <a:ext uri="{FF2B5EF4-FFF2-40B4-BE49-F238E27FC236}">
                      <a16:creationId xmlns:a16="http://schemas.microsoft.com/office/drawing/2014/main" id="{7202CF85-E12A-F144-B57F-9825E1F82784}"/>
                    </a:ext>
                  </a:extLst>
                </p:cNvPr>
                <p:cNvCxnSpPr>
                  <a:stCxn id="261" idx="6"/>
                  <a:endCxn id="256" idx="2"/>
                </p:cNvCxnSpPr>
                <p:nvPr/>
              </p:nvCxnSpPr>
              <p:spPr>
                <a:xfrm>
                  <a:off x="3845572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" name="Google Shape;210;p14">
                  <a:extLst>
                    <a:ext uri="{FF2B5EF4-FFF2-40B4-BE49-F238E27FC236}">
                      <a16:creationId xmlns:a16="http://schemas.microsoft.com/office/drawing/2014/main" id="{5BB151E2-3685-4C48-9C35-E4788B87A400}"/>
                    </a:ext>
                  </a:extLst>
                </p:cNvPr>
                <p:cNvCxnSpPr>
                  <a:stCxn id="261" idx="6"/>
                  <a:endCxn id="259" idx="2"/>
                </p:cNvCxnSpPr>
                <p:nvPr/>
              </p:nvCxnSpPr>
              <p:spPr>
                <a:xfrm>
                  <a:off x="3845572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" name="Google Shape;211;p14">
                  <a:extLst>
                    <a:ext uri="{FF2B5EF4-FFF2-40B4-BE49-F238E27FC236}">
                      <a16:creationId xmlns:a16="http://schemas.microsoft.com/office/drawing/2014/main" id="{F019AD27-F83D-2646-B675-E42C85217523}"/>
                    </a:ext>
                  </a:extLst>
                </p:cNvPr>
                <p:cNvCxnSpPr>
                  <a:cxnSpLocks/>
                  <a:stCxn id="260" idx="6"/>
                  <a:endCxn id="258" idx="2"/>
                </p:cNvCxnSpPr>
                <p:nvPr/>
              </p:nvCxnSpPr>
              <p:spPr>
                <a:xfrm flipH="1">
                  <a:off x="3565198" y="1554499"/>
                  <a:ext cx="560748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8" name="Google Shape;212;p14">
                  <a:extLst>
                    <a:ext uri="{FF2B5EF4-FFF2-40B4-BE49-F238E27FC236}">
                      <a16:creationId xmlns:a16="http://schemas.microsoft.com/office/drawing/2014/main" id="{F55D46B2-47C7-EA49-AA3A-780CF3D79792}"/>
                    </a:ext>
                  </a:extLst>
                </p:cNvPr>
                <p:cNvCxnSpPr>
                  <a:stCxn id="260" idx="6"/>
                  <a:endCxn id="257" idx="2"/>
                </p:cNvCxnSpPr>
                <p:nvPr/>
              </p:nvCxnSpPr>
              <p:spPr>
                <a:xfrm flipH="1">
                  <a:off x="3845446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9" name="Google Shape;213;p14">
                  <a:extLst>
                    <a:ext uri="{FF2B5EF4-FFF2-40B4-BE49-F238E27FC236}">
                      <a16:creationId xmlns:a16="http://schemas.microsoft.com/office/drawing/2014/main" id="{FCB14903-69B2-3E4C-B495-1DA479F74D0D}"/>
                    </a:ext>
                  </a:extLst>
                </p:cNvPr>
                <p:cNvCxnSpPr>
                  <a:stCxn id="260" idx="6"/>
                  <a:endCxn id="256" idx="2"/>
                </p:cNvCxnSpPr>
                <p:nvPr/>
              </p:nvCxnSpPr>
              <p:spPr>
                <a:xfrm>
                  <a:off x="4125946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" name="Google Shape;214;p14">
                  <a:extLst>
                    <a:ext uri="{FF2B5EF4-FFF2-40B4-BE49-F238E27FC236}">
                      <a16:creationId xmlns:a16="http://schemas.microsoft.com/office/drawing/2014/main" id="{DA56BDCB-1289-AC46-A756-E93D7B678DBC}"/>
                    </a:ext>
                  </a:extLst>
                </p:cNvPr>
                <p:cNvCxnSpPr>
                  <a:stCxn id="260" idx="6"/>
                  <a:endCxn id="259" idx="2"/>
                </p:cNvCxnSpPr>
                <p:nvPr/>
              </p:nvCxnSpPr>
              <p:spPr>
                <a:xfrm>
                  <a:off x="4125946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" name="Google Shape;215;p14">
                  <a:extLst>
                    <a:ext uri="{FF2B5EF4-FFF2-40B4-BE49-F238E27FC236}">
                      <a16:creationId xmlns:a16="http://schemas.microsoft.com/office/drawing/2014/main" id="{DC2E914E-5848-0147-9282-CDE980FE28E4}"/>
                    </a:ext>
                  </a:extLst>
                </p:cNvPr>
                <p:cNvCxnSpPr>
                  <a:cxnSpLocks/>
                  <a:stCxn id="263" idx="6"/>
                  <a:endCxn id="259" idx="2"/>
                </p:cNvCxnSpPr>
                <p:nvPr/>
              </p:nvCxnSpPr>
              <p:spPr>
                <a:xfrm>
                  <a:off x="4406319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2" name="Google Shape;216;p14">
                  <a:extLst>
                    <a:ext uri="{FF2B5EF4-FFF2-40B4-BE49-F238E27FC236}">
                      <a16:creationId xmlns:a16="http://schemas.microsoft.com/office/drawing/2014/main" id="{8F5BB719-BBA4-E24D-86C2-83DFB9FC6B0A}"/>
                    </a:ext>
                  </a:extLst>
                </p:cNvPr>
                <p:cNvCxnSpPr>
                  <a:stCxn id="263" idx="6"/>
                  <a:endCxn id="256" idx="2"/>
                </p:cNvCxnSpPr>
                <p:nvPr/>
              </p:nvCxnSpPr>
              <p:spPr>
                <a:xfrm flipH="1">
                  <a:off x="4125820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3" name="Google Shape;217;p14">
                  <a:extLst>
                    <a:ext uri="{FF2B5EF4-FFF2-40B4-BE49-F238E27FC236}">
                      <a16:creationId xmlns:a16="http://schemas.microsoft.com/office/drawing/2014/main" id="{58E2348E-B31E-8E42-B542-D8296BDCE0EC}"/>
                    </a:ext>
                  </a:extLst>
                </p:cNvPr>
                <p:cNvCxnSpPr>
                  <a:stCxn id="263" idx="6"/>
                  <a:endCxn id="257" idx="2"/>
                </p:cNvCxnSpPr>
                <p:nvPr/>
              </p:nvCxnSpPr>
              <p:spPr>
                <a:xfrm flipH="1">
                  <a:off x="3845620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4" name="Google Shape;218;p14">
                  <a:extLst>
                    <a:ext uri="{FF2B5EF4-FFF2-40B4-BE49-F238E27FC236}">
                      <a16:creationId xmlns:a16="http://schemas.microsoft.com/office/drawing/2014/main" id="{1AE5EC44-E3AC-7F40-9419-DFAAA8E7E368}"/>
                    </a:ext>
                  </a:extLst>
                </p:cNvPr>
                <p:cNvCxnSpPr>
                  <a:stCxn id="263" idx="6"/>
                  <a:endCxn id="258" idx="2"/>
                </p:cNvCxnSpPr>
                <p:nvPr/>
              </p:nvCxnSpPr>
              <p:spPr>
                <a:xfrm flipH="1">
                  <a:off x="3565120" y="1554498"/>
                  <a:ext cx="8412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" name="Google Shape;219;p14">
                  <a:extLst>
                    <a:ext uri="{FF2B5EF4-FFF2-40B4-BE49-F238E27FC236}">
                      <a16:creationId xmlns:a16="http://schemas.microsoft.com/office/drawing/2014/main" id="{0AC10DF0-8B51-D242-A1CA-CB665B9619BF}"/>
                    </a:ext>
                  </a:extLst>
                </p:cNvPr>
                <p:cNvCxnSpPr>
                  <a:cxnSpLocks/>
                  <a:stCxn id="254" idx="6"/>
                </p:cNvCxnSpPr>
                <p:nvPr/>
              </p:nvCxnSpPr>
              <p:spPr>
                <a:xfrm>
                  <a:off x="2422880" y="2125272"/>
                  <a:ext cx="2622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6" name="Google Shape;220;p14">
                  <a:extLst>
                    <a:ext uri="{FF2B5EF4-FFF2-40B4-BE49-F238E27FC236}">
                      <a16:creationId xmlns:a16="http://schemas.microsoft.com/office/drawing/2014/main" id="{11D58974-397B-6E4E-B8F3-C00F82E45F6B}"/>
                    </a:ext>
                  </a:extLst>
                </p:cNvPr>
                <p:cNvCxnSpPr>
                  <a:cxnSpLocks/>
                  <a:stCxn id="254" idx="6"/>
                </p:cNvCxnSpPr>
                <p:nvPr/>
              </p:nvCxnSpPr>
              <p:spPr>
                <a:xfrm>
                  <a:off x="2422880" y="2125273"/>
                  <a:ext cx="588399" cy="19135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7" name="Google Shape;221;p14">
                  <a:extLst>
                    <a:ext uri="{FF2B5EF4-FFF2-40B4-BE49-F238E27FC236}">
                      <a16:creationId xmlns:a16="http://schemas.microsoft.com/office/drawing/2014/main" id="{C9D57708-CA03-844B-8E5B-25B7BBAB48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5174" y="2308772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" name="Google Shape;222;p14">
                  <a:extLst>
                    <a:ext uri="{FF2B5EF4-FFF2-40B4-BE49-F238E27FC236}">
                      <a16:creationId xmlns:a16="http://schemas.microsoft.com/office/drawing/2014/main" id="{53839551-1A55-EC44-8534-FBE7DCF5B37D}"/>
                    </a:ext>
                  </a:extLst>
                </p:cNvPr>
                <p:cNvCxnSpPr>
                  <a:cxnSpLocks/>
                  <a:stCxn id="253" idx="6"/>
                </p:cNvCxnSpPr>
                <p:nvPr/>
              </p:nvCxnSpPr>
              <p:spPr>
                <a:xfrm>
                  <a:off x="2703254" y="2125272"/>
                  <a:ext cx="2916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9" name="Google Shape;223;p14">
                  <a:extLst>
                    <a:ext uri="{FF2B5EF4-FFF2-40B4-BE49-F238E27FC236}">
                      <a16:creationId xmlns:a16="http://schemas.microsoft.com/office/drawing/2014/main" id="{1BCC2AF9-0DC0-FC4D-926B-62888B1BBE96}"/>
                    </a:ext>
                  </a:extLst>
                </p:cNvPr>
                <p:cNvCxnSpPr>
                  <a:cxnSpLocks/>
                  <a:stCxn id="252" idx="6"/>
                </p:cNvCxnSpPr>
                <p:nvPr/>
              </p:nvCxnSpPr>
              <p:spPr>
                <a:xfrm flipH="1">
                  <a:off x="2685128" y="2125272"/>
                  <a:ext cx="2985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0" name="Google Shape;224;p14">
                  <a:extLst>
                    <a:ext uri="{FF2B5EF4-FFF2-40B4-BE49-F238E27FC236}">
                      <a16:creationId xmlns:a16="http://schemas.microsoft.com/office/drawing/2014/main" id="{2EC34382-868E-C645-B3C0-10D421F0EB01}"/>
                    </a:ext>
                  </a:extLst>
                </p:cNvPr>
                <p:cNvCxnSpPr>
                  <a:cxnSpLocks/>
                  <a:stCxn id="252" idx="6"/>
                </p:cNvCxnSpPr>
                <p:nvPr/>
              </p:nvCxnSpPr>
              <p:spPr>
                <a:xfrm>
                  <a:off x="2983628" y="2125272"/>
                  <a:ext cx="114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1" name="Google Shape;225;p14">
                  <a:extLst>
                    <a:ext uri="{FF2B5EF4-FFF2-40B4-BE49-F238E27FC236}">
                      <a16:creationId xmlns:a16="http://schemas.microsoft.com/office/drawing/2014/main" id="{B9B9FEE4-1206-BD4B-9081-1F6CE969D968}"/>
                    </a:ext>
                  </a:extLst>
                </p:cNvPr>
                <p:cNvCxnSpPr>
                  <a:cxnSpLocks/>
                  <a:stCxn id="255" idx="6"/>
                </p:cNvCxnSpPr>
                <p:nvPr/>
              </p:nvCxnSpPr>
              <p:spPr>
                <a:xfrm flipH="1">
                  <a:off x="2685302" y="2125272"/>
                  <a:ext cx="5787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2" name="Google Shape;226;p14">
                  <a:extLst>
                    <a:ext uri="{FF2B5EF4-FFF2-40B4-BE49-F238E27FC236}">
                      <a16:creationId xmlns:a16="http://schemas.microsoft.com/office/drawing/2014/main" id="{EDC04FE7-7AAE-FF46-A1CD-5B45B4674441}"/>
                    </a:ext>
                  </a:extLst>
                </p:cNvPr>
                <p:cNvCxnSpPr>
                  <a:cxnSpLocks/>
                  <a:stCxn id="255" idx="6"/>
                </p:cNvCxnSpPr>
                <p:nvPr/>
              </p:nvCxnSpPr>
              <p:spPr>
                <a:xfrm flipH="1">
                  <a:off x="2994902" y="2125272"/>
                  <a:ext cx="2691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3" name="Google Shape;227;p14">
                  <a:extLst>
                    <a:ext uri="{FF2B5EF4-FFF2-40B4-BE49-F238E27FC236}">
                      <a16:creationId xmlns:a16="http://schemas.microsoft.com/office/drawing/2014/main" id="{40B740CB-17BC-8148-94E8-E29ABEBE3694}"/>
                    </a:ext>
                  </a:extLst>
                </p:cNvPr>
                <p:cNvCxnSpPr>
                  <a:cxnSpLocks/>
                  <a:stCxn id="253" idx="6"/>
                </p:cNvCxnSpPr>
                <p:nvPr/>
              </p:nvCxnSpPr>
              <p:spPr>
                <a:xfrm flipH="1">
                  <a:off x="2685254" y="2125272"/>
                  <a:ext cx="180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4" name="Google Shape;228;p14">
                  <a:extLst>
                    <a:ext uri="{FF2B5EF4-FFF2-40B4-BE49-F238E27FC236}">
                      <a16:creationId xmlns:a16="http://schemas.microsoft.com/office/drawing/2014/main" id="{1796B4C1-1CE8-A34C-A09B-A6D172819199}"/>
                    </a:ext>
                  </a:extLst>
                </p:cNvPr>
                <p:cNvCxnSpPr>
                  <a:cxnSpLocks/>
                  <a:stCxn id="258" idx="6"/>
                </p:cNvCxnSpPr>
                <p:nvPr/>
              </p:nvCxnSpPr>
              <p:spPr>
                <a:xfrm>
                  <a:off x="3565197" y="2125272"/>
                  <a:ext cx="2631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" name="Google Shape;229;p14">
                  <a:extLst>
                    <a:ext uri="{FF2B5EF4-FFF2-40B4-BE49-F238E27FC236}">
                      <a16:creationId xmlns:a16="http://schemas.microsoft.com/office/drawing/2014/main" id="{FBBB6EEF-B26C-F540-BF58-1EAA946CE86D}"/>
                    </a:ext>
                  </a:extLst>
                </p:cNvPr>
                <p:cNvCxnSpPr>
                  <a:cxnSpLocks/>
                  <a:stCxn id="258" idx="6"/>
                </p:cNvCxnSpPr>
                <p:nvPr/>
              </p:nvCxnSpPr>
              <p:spPr>
                <a:xfrm>
                  <a:off x="3565197" y="2125272"/>
                  <a:ext cx="5727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6" name="Google Shape;230;p14">
                  <a:extLst>
                    <a:ext uri="{FF2B5EF4-FFF2-40B4-BE49-F238E27FC236}">
                      <a16:creationId xmlns:a16="http://schemas.microsoft.com/office/drawing/2014/main" id="{22943E3F-7A5E-2A4B-A419-3DB4817CA5E0}"/>
                    </a:ext>
                  </a:extLst>
                </p:cNvPr>
                <p:cNvCxnSpPr>
                  <a:cxnSpLocks/>
                  <a:stCxn id="257" idx="6"/>
                </p:cNvCxnSpPr>
                <p:nvPr/>
              </p:nvCxnSpPr>
              <p:spPr>
                <a:xfrm flipH="1">
                  <a:off x="3828171" y="2125272"/>
                  <a:ext cx="174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7" name="Google Shape;231;p14">
                  <a:extLst>
                    <a:ext uri="{FF2B5EF4-FFF2-40B4-BE49-F238E27FC236}">
                      <a16:creationId xmlns:a16="http://schemas.microsoft.com/office/drawing/2014/main" id="{7E8EB087-5511-A54F-BD71-A9E3DC4C3B3E}"/>
                    </a:ext>
                  </a:extLst>
                </p:cNvPr>
                <p:cNvCxnSpPr>
                  <a:cxnSpLocks/>
                  <a:stCxn id="256" idx="6"/>
                </p:cNvCxnSpPr>
                <p:nvPr/>
              </p:nvCxnSpPr>
              <p:spPr>
                <a:xfrm flipH="1">
                  <a:off x="3828045" y="2125272"/>
                  <a:ext cx="2979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32;p14">
                  <a:extLst>
                    <a:ext uri="{FF2B5EF4-FFF2-40B4-BE49-F238E27FC236}">
                      <a16:creationId xmlns:a16="http://schemas.microsoft.com/office/drawing/2014/main" id="{6F682DD3-0147-9040-A228-C41955EA3573}"/>
                    </a:ext>
                  </a:extLst>
                </p:cNvPr>
                <p:cNvCxnSpPr>
                  <a:cxnSpLocks/>
                  <a:stCxn id="257" idx="6"/>
                </p:cNvCxnSpPr>
                <p:nvPr/>
              </p:nvCxnSpPr>
              <p:spPr>
                <a:xfrm>
                  <a:off x="3845571" y="2125272"/>
                  <a:ext cx="2922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Google Shape;233;p14">
                  <a:extLst>
                    <a:ext uri="{FF2B5EF4-FFF2-40B4-BE49-F238E27FC236}">
                      <a16:creationId xmlns:a16="http://schemas.microsoft.com/office/drawing/2014/main" id="{293CBE0F-AA7E-1848-9C4D-1C440736A538}"/>
                    </a:ext>
                  </a:extLst>
                </p:cNvPr>
                <p:cNvCxnSpPr>
                  <a:cxnSpLocks/>
                  <a:stCxn id="256" idx="6"/>
                </p:cNvCxnSpPr>
                <p:nvPr/>
              </p:nvCxnSpPr>
              <p:spPr>
                <a:xfrm>
                  <a:off x="4125945" y="2125272"/>
                  <a:ext cx="120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0" name="Google Shape;234;p14">
                  <a:extLst>
                    <a:ext uri="{FF2B5EF4-FFF2-40B4-BE49-F238E27FC236}">
                      <a16:creationId xmlns:a16="http://schemas.microsoft.com/office/drawing/2014/main" id="{850C9B09-E51B-A344-B7D1-F037481C73E6}"/>
                    </a:ext>
                  </a:extLst>
                </p:cNvPr>
                <p:cNvCxnSpPr>
                  <a:cxnSpLocks/>
                  <a:stCxn id="259" idx="6"/>
                </p:cNvCxnSpPr>
                <p:nvPr/>
              </p:nvCxnSpPr>
              <p:spPr>
                <a:xfrm flipH="1">
                  <a:off x="3828219" y="2125272"/>
                  <a:ext cx="5781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1" name="Google Shape;235;p14">
                  <a:extLst>
                    <a:ext uri="{FF2B5EF4-FFF2-40B4-BE49-F238E27FC236}">
                      <a16:creationId xmlns:a16="http://schemas.microsoft.com/office/drawing/2014/main" id="{394B98DD-80E5-AD4C-AA2E-46D19571739B}"/>
                    </a:ext>
                  </a:extLst>
                </p:cNvPr>
                <p:cNvCxnSpPr>
                  <a:cxnSpLocks/>
                  <a:stCxn id="259" idx="6"/>
                </p:cNvCxnSpPr>
                <p:nvPr/>
              </p:nvCxnSpPr>
              <p:spPr>
                <a:xfrm flipH="1">
                  <a:off x="4137819" y="2125272"/>
                  <a:ext cx="2685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2" name="Google Shape;236;p14">
                  <a:extLst>
                    <a:ext uri="{FF2B5EF4-FFF2-40B4-BE49-F238E27FC236}">
                      <a16:creationId xmlns:a16="http://schemas.microsoft.com/office/drawing/2014/main" id="{9844938D-1E1B-8046-8AF7-77C43E00C672}"/>
                    </a:ext>
                  </a:extLst>
                </p:cNvPr>
                <p:cNvCxnSpPr>
                  <a:cxnSpLocks/>
                  <a:endCxn id="266" idx="2"/>
                </p:cNvCxnSpPr>
                <p:nvPr/>
              </p:nvCxnSpPr>
              <p:spPr>
                <a:xfrm>
                  <a:off x="2685024" y="2541572"/>
                  <a:ext cx="298604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3" name="Google Shape;237;p14">
                  <a:extLst>
                    <a:ext uri="{FF2B5EF4-FFF2-40B4-BE49-F238E27FC236}">
                      <a16:creationId xmlns:a16="http://schemas.microsoft.com/office/drawing/2014/main" id="{3F580DCF-279D-924F-BC0B-2B34C4C2E82C}"/>
                    </a:ext>
                  </a:extLst>
                </p:cNvPr>
                <p:cNvCxnSpPr>
                  <a:cxnSpLocks/>
                  <a:endCxn id="266" idx="2"/>
                </p:cNvCxnSpPr>
                <p:nvPr/>
              </p:nvCxnSpPr>
              <p:spPr>
                <a:xfrm flipH="1">
                  <a:off x="2983629" y="2538907"/>
                  <a:ext cx="11131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4" name="Google Shape;238;p14">
                  <a:extLst>
                    <a:ext uri="{FF2B5EF4-FFF2-40B4-BE49-F238E27FC236}">
                      <a16:creationId xmlns:a16="http://schemas.microsoft.com/office/drawing/2014/main" id="{815871C2-9F76-9D4F-BCAC-02B4A08EDBA2}"/>
                    </a:ext>
                  </a:extLst>
                </p:cNvPr>
                <p:cNvCxnSpPr>
                  <a:cxnSpLocks/>
                  <a:endCxn id="265" idx="2"/>
                </p:cNvCxnSpPr>
                <p:nvPr/>
              </p:nvCxnSpPr>
              <p:spPr>
                <a:xfrm>
                  <a:off x="2685024" y="2541572"/>
                  <a:ext cx="578978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5" name="Google Shape;239;p14">
                  <a:extLst>
                    <a:ext uri="{FF2B5EF4-FFF2-40B4-BE49-F238E27FC236}">
                      <a16:creationId xmlns:a16="http://schemas.microsoft.com/office/drawing/2014/main" id="{B71CAEA8-D7BD-1441-B478-13F2DB807027}"/>
                    </a:ext>
                  </a:extLst>
                </p:cNvPr>
                <p:cNvCxnSpPr>
                  <a:cxnSpLocks/>
                  <a:endCxn id="264" idx="2"/>
                </p:cNvCxnSpPr>
                <p:nvPr/>
              </p:nvCxnSpPr>
              <p:spPr>
                <a:xfrm>
                  <a:off x="2685024" y="2541572"/>
                  <a:ext cx="859352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6" name="Google Shape;240;p14">
                  <a:extLst>
                    <a:ext uri="{FF2B5EF4-FFF2-40B4-BE49-F238E27FC236}">
                      <a16:creationId xmlns:a16="http://schemas.microsoft.com/office/drawing/2014/main" id="{87FF36B8-46CA-4941-AC65-D5FC2C404B10}"/>
                    </a:ext>
                  </a:extLst>
                </p:cNvPr>
                <p:cNvCxnSpPr>
                  <a:cxnSpLocks/>
                  <a:endCxn id="267" idx="2"/>
                </p:cNvCxnSpPr>
                <p:nvPr/>
              </p:nvCxnSpPr>
              <p:spPr>
                <a:xfrm>
                  <a:off x="2685024" y="2541572"/>
                  <a:ext cx="1139725" cy="22390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7" name="Google Shape;241;p14">
                  <a:extLst>
                    <a:ext uri="{FF2B5EF4-FFF2-40B4-BE49-F238E27FC236}">
                      <a16:creationId xmlns:a16="http://schemas.microsoft.com/office/drawing/2014/main" id="{06ED4E72-CD22-6A4C-95EB-CDB0EBE1A0BD}"/>
                    </a:ext>
                  </a:extLst>
                </p:cNvPr>
                <p:cNvCxnSpPr>
                  <a:cxnSpLocks/>
                  <a:endCxn id="265" idx="2"/>
                </p:cNvCxnSpPr>
                <p:nvPr/>
              </p:nvCxnSpPr>
              <p:spPr>
                <a:xfrm>
                  <a:off x="2994760" y="2538907"/>
                  <a:ext cx="269242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8" name="Google Shape;242;p14">
                  <a:extLst>
                    <a:ext uri="{FF2B5EF4-FFF2-40B4-BE49-F238E27FC236}">
                      <a16:creationId xmlns:a16="http://schemas.microsoft.com/office/drawing/2014/main" id="{C75BF3D4-D720-1B4F-BEF1-5EEFEBD20197}"/>
                    </a:ext>
                  </a:extLst>
                </p:cNvPr>
                <p:cNvCxnSpPr>
                  <a:cxnSpLocks/>
                  <a:endCxn id="264" idx="2"/>
                </p:cNvCxnSpPr>
                <p:nvPr/>
              </p:nvCxnSpPr>
              <p:spPr>
                <a:xfrm>
                  <a:off x="2994760" y="2538907"/>
                  <a:ext cx="549616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9" name="Google Shape;243;p14">
                  <a:extLst>
                    <a:ext uri="{FF2B5EF4-FFF2-40B4-BE49-F238E27FC236}">
                      <a16:creationId xmlns:a16="http://schemas.microsoft.com/office/drawing/2014/main" id="{9FC647F0-5178-4845-A1ED-6D6A334FC271}"/>
                    </a:ext>
                  </a:extLst>
                </p:cNvPr>
                <p:cNvCxnSpPr>
                  <a:cxnSpLocks/>
                  <a:endCxn id="267" idx="2"/>
                </p:cNvCxnSpPr>
                <p:nvPr/>
              </p:nvCxnSpPr>
              <p:spPr>
                <a:xfrm>
                  <a:off x="2994760" y="2538907"/>
                  <a:ext cx="829989" cy="2265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0" name="Google Shape;244;p14">
                  <a:extLst>
                    <a:ext uri="{FF2B5EF4-FFF2-40B4-BE49-F238E27FC236}">
                      <a16:creationId xmlns:a16="http://schemas.microsoft.com/office/drawing/2014/main" id="{C204F343-AE57-8F4C-8AF0-4098DD9DF505}"/>
                    </a:ext>
                  </a:extLst>
                </p:cNvPr>
                <p:cNvCxnSpPr>
                  <a:cxnSpLocks/>
                  <a:endCxn id="266" idx="2"/>
                </p:cNvCxnSpPr>
                <p:nvPr/>
              </p:nvCxnSpPr>
              <p:spPr>
                <a:xfrm flipH="1">
                  <a:off x="2983629" y="2523945"/>
                  <a:ext cx="844382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1" name="Google Shape;245;p14">
                  <a:extLst>
                    <a:ext uri="{FF2B5EF4-FFF2-40B4-BE49-F238E27FC236}">
                      <a16:creationId xmlns:a16="http://schemas.microsoft.com/office/drawing/2014/main" id="{AFB99F7F-48AB-8847-BFE8-2EC12D5261EF}"/>
                    </a:ext>
                  </a:extLst>
                </p:cNvPr>
                <p:cNvCxnSpPr>
                  <a:cxnSpLocks/>
                  <a:endCxn id="265" idx="2"/>
                </p:cNvCxnSpPr>
                <p:nvPr/>
              </p:nvCxnSpPr>
              <p:spPr>
                <a:xfrm flipH="1">
                  <a:off x="3264002" y="2523945"/>
                  <a:ext cx="564008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2" name="Google Shape;246;p14">
                  <a:extLst>
                    <a:ext uri="{FF2B5EF4-FFF2-40B4-BE49-F238E27FC236}">
                      <a16:creationId xmlns:a16="http://schemas.microsoft.com/office/drawing/2014/main" id="{D128C0A2-49D7-8F49-B798-6AF8F1058FB3}"/>
                    </a:ext>
                  </a:extLst>
                </p:cNvPr>
                <p:cNvCxnSpPr>
                  <a:cxnSpLocks/>
                  <a:endCxn id="264" idx="2"/>
                </p:cNvCxnSpPr>
                <p:nvPr/>
              </p:nvCxnSpPr>
              <p:spPr>
                <a:xfrm flipH="1">
                  <a:off x="3544376" y="2523945"/>
                  <a:ext cx="283635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7;p14">
                  <a:extLst>
                    <a:ext uri="{FF2B5EF4-FFF2-40B4-BE49-F238E27FC236}">
                      <a16:creationId xmlns:a16="http://schemas.microsoft.com/office/drawing/2014/main" id="{4710BB29-C630-0143-87CC-2A9FB8450950}"/>
                    </a:ext>
                  </a:extLst>
                </p:cNvPr>
                <p:cNvCxnSpPr>
                  <a:cxnSpLocks/>
                  <a:endCxn id="267" idx="2"/>
                </p:cNvCxnSpPr>
                <p:nvPr/>
              </p:nvCxnSpPr>
              <p:spPr>
                <a:xfrm flipH="1">
                  <a:off x="3824750" y="2523945"/>
                  <a:ext cx="3261" cy="24153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4" name="Google Shape;248;p14">
                  <a:extLst>
                    <a:ext uri="{FF2B5EF4-FFF2-40B4-BE49-F238E27FC236}">
                      <a16:creationId xmlns:a16="http://schemas.microsoft.com/office/drawing/2014/main" id="{228EE374-3B67-D94B-B588-81087F3B1684}"/>
                    </a:ext>
                  </a:extLst>
                </p:cNvPr>
                <p:cNvCxnSpPr>
                  <a:cxnSpLocks/>
                  <a:endCxn id="266" idx="2"/>
                </p:cNvCxnSpPr>
                <p:nvPr/>
              </p:nvCxnSpPr>
              <p:spPr>
                <a:xfrm flipH="1">
                  <a:off x="2983629" y="2521279"/>
                  <a:ext cx="1154117" cy="24420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5" name="Google Shape;249;p14">
                  <a:extLst>
                    <a:ext uri="{FF2B5EF4-FFF2-40B4-BE49-F238E27FC236}">
                      <a16:creationId xmlns:a16="http://schemas.microsoft.com/office/drawing/2014/main" id="{875007DE-DFDD-3E48-B1BB-492C20FDF868}"/>
                    </a:ext>
                  </a:extLst>
                </p:cNvPr>
                <p:cNvCxnSpPr>
                  <a:cxnSpLocks/>
                  <a:endCxn id="265" idx="3"/>
                </p:cNvCxnSpPr>
                <p:nvPr/>
              </p:nvCxnSpPr>
              <p:spPr>
                <a:xfrm flipH="1">
                  <a:off x="3181338" y="2521279"/>
                  <a:ext cx="956408" cy="27908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6" name="Google Shape;250;p14">
                  <a:extLst>
                    <a:ext uri="{FF2B5EF4-FFF2-40B4-BE49-F238E27FC236}">
                      <a16:creationId xmlns:a16="http://schemas.microsoft.com/office/drawing/2014/main" id="{5F6AD76D-7585-0E4E-A57C-54053B686139}"/>
                    </a:ext>
                  </a:extLst>
                </p:cNvPr>
                <p:cNvCxnSpPr>
                  <a:cxnSpLocks/>
                  <a:endCxn id="264" idx="2"/>
                </p:cNvCxnSpPr>
                <p:nvPr/>
              </p:nvCxnSpPr>
              <p:spPr>
                <a:xfrm flipH="1">
                  <a:off x="3544376" y="2521279"/>
                  <a:ext cx="593370" cy="24420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7" name="Google Shape;251;p14">
                  <a:extLst>
                    <a:ext uri="{FF2B5EF4-FFF2-40B4-BE49-F238E27FC236}">
                      <a16:creationId xmlns:a16="http://schemas.microsoft.com/office/drawing/2014/main" id="{5C395B2E-908F-9A4F-88E1-4CBEA1FDAD9C}"/>
                    </a:ext>
                  </a:extLst>
                </p:cNvPr>
                <p:cNvCxnSpPr>
                  <a:cxnSpLocks/>
                  <a:endCxn id="267" idx="2"/>
                </p:cNvCxnSpPr>
                <p:nvPr/>
              </p:nvCxnSpPr>
              <p:spPr>
                <a:xfrm flipH="1">
                  <a:off x="3824750" y="2521279"/>
                  <a:ext cx="312996" cy="24420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8" name="Google Shape;252;p14">
                  <a:extLst>
                    <a:ext uri="{FF2B5EF4-FFF2-40B4-BE49-F238E27FC236}">
                      <a16:creationId xmlns:a16="http://schemas.microsoft.com/office/drawing/2014/main" id="{2F09CC61-6DFD-D045-9A92-6DA53A3E0F2D}"/>
                    </a:ext>
                  </a:extLst>
                </p:cNvPr>
                <p:cNvCxnSpPr>
                  <a:cxnSpLocks/>
                  <a:stCxn id="266" idx="6"/>
                </p:cNvCxnSpPr>
                <p:nvPr/>
              </p:nvCxnSpPr>
              <p:spPr>
                <a:xfrm>
                  <a:off x="2983628" y="3003673"/>
                  <a:ext cx="3828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9" name="Google Shape;253;p14">
                  <a:extLst>
                    <a:ext uri="{FF2B5EF4-FFF2-40B4-BE49-F238E27FC236}">
                      <a16:creationId xmlns:a16="http://schemas.microsoft.com/office/drawing/2014/main" id="{1A1DD48D-1714-244F-BD1B-ECCB12976E06}"/>
                    </a:ext>
                  </a:extLst>
                </p:cNvPr>
                <p:cNvCxnSpPr>
                  <a:cxnSpLocks/>
                  <a:stCxn id="265" idx="6"/>
                </p:cNvCxnSpPr>
                <p:nvPr/>
              </p:nvCxnSpPr>
              <p:spPr>
                <a:xfrm>
                  <a:off x="3264002" y="3003673"/>
                  <a:ext cx="1026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0" name="Google Shape;254;p14">
                  <a:extLst>
                    <a:ext uri="{FF2B5EF4-FFF2-40B4-BE49-F238E27FC236}">
                      <a16:creationId xmlns:a16="http://schemas.microsoft.com/office/drawing/2014/main" id="{82D36249-45DE-8943-A13F-8FD7880FEEC8}"/>
                    </a:ext>
                  </a:extLst>
                </p:cNvPr>
                <p:cNvCxnSpPr>
                  <a:cxnSpLocks/>
                  <a:stCxn id="264" idx="6"/>
                </p:cNvCxnSpPr>
                <p:nvPr/>
              </p:nvCxnSpPr>
              <p:spPr>
                <a:xfrm flipH="1">
                  <a:off x="3366476" y="3003673"/>
                  <a:ext cx="1779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1" name="Google Shape;255;p14">
                  <a:extLst>
                    <a:ext uri="{FF2B5EF4-FFF2-40B4-BE49-F238E27FC236}">
                      <a16:creationId xmlns:a16="http://schemas.microsoft.com/office/drawing/2014/main" id="{706B4BB6-3438-2144-BE2D-24BB10E9745B}"/>
                    </a:ext>
                  </a:extLst>
                </p:cNvPr>
                <p:cNvCxnSpPr>
                  <a:cxnSpLocks/>
                  <a:stCxn id="267" idx="6"/>
                </p:cNvCxnSpPr>
                <p:nvPr/>
              </p:nvCxnSpPr>
              <p:spPr>
                <a:xfrm flipH="1">
                  <a:off x="3366351" y="3003673"/>
                  <a:ext cx="4584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546245-E8BB-204B-A1D7-2655E9932CFB}"/>
                </a:ext>
              </a:extLst>
            </p:cNvPr>
            <p:cNvGrpSpPr/>
            <p:nvPr/>
          </p:nvGrpSpPr>
          <p:grpSpPr>
            <a:xfrm>
              <a:off x="260992" y="4997377"/>
              <a:ext cx="787562" cy="836650"/>
              <a:chOff x="1539369" y="4825887"/>
              <a:chExt cx="1047653" cy="1112952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5A98A76B-38F2-5B47-9603-17B03C435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0779" y="5438188"/>
                <a:ext cx="275265" cy="157294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6DD52085-574E-7C48-8FF4-174FE4C983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6516" y="5440258"/>
                <a:ext cx="293547" cy="170172"/>
              </a:xfrm>
              <a:prstGeom prst="rect">
                <a:avLst/>
              </a:prstGeom>
            </p:spPr>
          </p:pic>
          <p:grpSp>
            <p:nvGrpSpPr>
              <p:cNvPr id="99" name="Google Shape;147;p14">
                <a:extLst>
                  <a:ext uri="{FF2B5EF4-FFF2-40B4-BE49-F238E27FC236}">
                    <a16:creationId xmlns:a16="http://schemas.microsoft.com/office/drawing/2014/main" id="{24E06F92-411E-7249-BCDC-46653042CA05}"/>
                  </a:ext>
                </a:extLst>
              </p:cNvPr>
              <p:cNvGrpSpPr/>
              <p:nvPr/>
            </p:nvGrpSpPr>
            <p:grpSpPr>
              <a:xfrm rot="5400000">
                <a:off x="1735413" y="4791617"/>
                <a:ext cx="115820" cy="507907"/>
                <a:chOff x="1434053" y="-1866842"/>
                <a:chExt cx="288300" cy="1295100"/>
              </a:xfrm>
            </p:grpSpPr>
            <p:sp>
              <p:nvSpPr>
                <p:cNvPr id="162" name="Google Shape;148;p14">
                  <a:extLst>
                    <a:ext uri="{FF2B5EF4-FFF2-40B4-BE49-F238E27FC236}">
                      <a16:creationId xmlns:a16="http://schemas.microsoft.com/office/drawing/2014/main" id="{FB82971C-3455-7F41-8212-64FE653F5199}"/>
                    </a:ext>
                  </a:extLst>
                </p:cNvPr>
                <p:cNvSpPr/>
                <p:nvPr/>
              </p:nvSpPr>
              <p:spPr>
                <a:xfrm>
                  <a:off x="1434053" y="-15290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49;p14">
                  <a:extLst>
                    <a:ext uri="{FF2B5EF4-FFF2-40B4-BE49-F238E27FC236}">
                      <a16:creationId xmlns:a16="http://schemas.microsoft.com/office/drawing/2014/main" id="{2937D836-BBF2-1E44-8751-0F1F8300B303}"/>
                    </a:ext>
                  </a:extLst>
                </p:cNvPr>
                <p:cNvSpPr/>
                <p:nvPr/>
              </p:nvSpPr>
              <p:spPr>
                <a:xfrm>
                  <a:off x="1434053" y="-11912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50;p14">
                  <a:extLst>
                    <a:ext uri="{FF2B5EF4-FFF2-40B4-BE49-F238E27FC236}">
                      <a16:creationId xmlns:a16="http://schemas.microsoft.com/office/drawing/2014/main" id="{5F6DB83B-C15F-8C41-8017-349CD74BBA3C}"/>
                    </a:ext>
                  </a:extLst>
                </p:cNvPr>
                <p:cNvSpPr/>
                <p:nvPr/>
              </p:nvSpPr>
              <p:spPr>
                <a:xfrm>
                  <a:off x="1434053" y="-8534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51;p14">
                  <a:extLst>
                    <a:ext uri="{FF2B5EF4-FFF2-40B4-BE49-F238E27FC236}">
                      <a16:creationId xmlns:a16="http://schemas.microsoft.com/office/drawing/2014/main" id="{2CFEF405-BE10-154E-BDB7-AB1969FF2369}"/>
                    </a:ext>
                  </a:extLst>
                </p:cNvPr>
                <p:cNvSpPr/>
                <p:nvPr/>
              </p:nvSpPr>
              <p:spPr>
                <a:xfrm>
                  <a:off x="1434053" y="-18668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" name="Google Shape;152;p14">
                <a:extLst>
                  <a:ext uri="{FF2B5EF4-FFF2-40B4-BE49-F238E27FC236}">
                    <a16:creationId xmlns:a16="http://schemas.microsoft.com/office/drawing/2014/main" id="{A8175166-31DC-484B-BC2A-FE22C709F50F}"/>
                  </a:ext>
                </a:extLst>
              </p:cNvPr>
              <p:cNvGrpSpPr/>
              <p:nvPr/>
            </p:nvGrpSpPr>
            <p:grpSpPr>
              <a:xfrm rot="5400000">
                <a:off x="2000366" y="5496274"/>
                <a:ext cx="115822" cy="507907"/>
                <a:chOff x="1332085" y="-1658091"/>
                <a:chExt cx="288303" cy="1295099"/>
              </a:xfrm>
            </p:grpSpPr>
            <p:sp>
              <p:nvSpPr>
                <p:cNvPr id="158" name="Google Shape;153;p14">
                  <a:extLst>
                    <a:ext uri="{FF2B5EF4-FFF2-40B4-BE49-F238E27FC236}">
                      <a16:creationId xmlns:a16="http://schemas.microsoft.com/office/drawing/2014/main" id="{B5B4C17B-BB77-FD44-955B-76AD83F059C9}"/>
                    </a:ext>
                  </a:extLst>
                </p:cNvPr>
                <p:cNvSpPr/>
                <p:nvPr/>
              </p:nvSpPr>
              <p:spPr>
                <a:xfrm>
                  <a:off x="1332088" y="-132029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4;p14">
                  <a:extLst>
                    <a:ext uri="{FF2B5EF4-FFF2-40B4-BE49-F238E27FC236}">
                      <a16:creationId xmlns:a16="http://schemas.microsoft.com/office/drawing/2014/main" id="{7C2191B9-0E1E-9B48-8CD0-722AF4071568}"/>
                    </a:ext>
                  </a:extLst>
                </p:cNvPr>
                <p:cNvSpPr/>
                <p:nvPr/>
              </p:nvSpPr>
              <p:spPr>
                <a:xfrm>
                  <a:off x="1332088" y="-98249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55;p14">
                  <a:extLst>
                    <a:ext uri="{FF2B5EF4-FFF2-40B4-BE49-F238E27FC236}">
                      <a16:creationId xmlns:a16="http://schemas.microsoft.com/office/drawing/2014/main" id="{7C095054-D81D-4E4C-90DC-7100C11CDAE8}"/>
                    </a:ext>
                  </a:extLst>
                </p:cNvPr>
                <p:cNvSpPr/>
                <p:nvPr/>
              </p:nvSpPr>
              <p:spPr>
                <a:xfrm>
                  <a:off x="1332088" y="-64469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56;p14">
                  <a:extLst>
                    <a:ext uri="{FF2B5EF4-FFF2-40B4-BE49-F238E27FC236}">
                      <a16:creationId xmlns:a16="http://schemas.microsoft.com/office/drawing/2014/main" id="{C7433976-5AEB-D74B-975B-2678E058B019}"/>
                    </a:ext>
                  </a:extLst>
                </p:cNvPr>
                <p:cNvSpPr/>
                <p:nvPr/>
              </p:nvSpPr>
              <p:spPr>
                <a:xfrm>
                  <a:off x="1332085" y="-1658091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" name="Google Shape;157;p14">
                <a:extLst>
                  <a:ext uri="{FF2B5EF4-FFF2-40B4-BE49-F238E27FC236}">
                    <a16:creationId xmlns:a16="http://schemas.microsoft.com/office/drawing/2014/main" id="{02988A73-975F-A34D-BE3D-D3E81BE509B1}"/>
                  </a:ext>
                </a:extLst>
              </p:cNvPr>
              <p:cNvGrpSpPr/>
              <p:nvPr/>
            </p:nvGrpSpPr>
            <p:grpSpPr>
              <a:xfrm rot="5400000">
                <a:off x="2275159" y="4791617"/>
                <a:ext cx="115820" cy="507907"/>
                <a:chOff x="1434053" y="-1866842"/>
                <a:chExt cx="288300" cy="1295100"/>
              </a:xfrm>
            </p:grpSpPr>
            <p:sp>
              <p:nvSpPr>
                <p:cNvPr id="154" name="Google Shape;158;p14">
                  <a:extLst>
                    <a:ext uri="{FF2B5EF4-FFF2-40B4-BE49-F238E27FC236}">
                      <a16:creationId xmlns:a16="http://schemas.microsoft.com/office/drawing/2014/main" id="{03DFE4F7-878A-114E-B8DA-37368624811B}"/>
                    </a:ext>
                  </a:extLst>
                </p:cNvPr>
                <p:cNvSpPr/>
                <p:nvPr/>
              </p:nvSpPr>
              <p:spPr>
                <a:xfrm>
                  <a:off x="1434053" y="-15290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9;p14">
                  <a:extLst>
                    <a:ext uri="{FF2B5EF4-FFF2-40B4-BE49-F238E27FC236}">
                      <a16:creationId xmlns:a16="http://schemas.microsoft.com/office/drawing/2014/main" id="{D7B204AB-871C-9B49-8EC1-80971CBAD289}"/>
                    </a:ext>
                  </a:extLst>
                </p:cNvPr>
                <p:cNvSpPr/>
                <p:nvPr/>
              </p:nvSpPr>
              <p:spPr>
                <a:xfrm>
                  <a:off x="1434053" y="-11912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60;p14">
                  <a:extLst>
                    <a:ext uri="{FF2B5EF4-FFF2-40B4-BE49-F238E27FC236}">
                      <a16:creationId xmlns:a16="http://schemas.microsoft.com/office/drawing/2014/main" id="{75044694-CDFC-234D-8542-76EA8542C9FD}"/>
                    </a:ext>
                  </a:extLst>
                </p:cNvPr>
                <p:cNvSpPr/>
                <p:nvPr/>
              </p:nvSpPr>
              <p:spPr>
                <a:xfrm>
                  <a:off x="1434053" y="-8534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61;p14">
                  <a:extLst>
                    <a:ext uri="{FF2B5EF4-FFF2-40B4-BE49-F238E27FC236}">
                      <a16:creationId xmlns:a16="http://schemas.microsoft.com/office/drawing/2014/main" id="{91387A06-4BFA-6A40-BF24-26003F9063A1}"/>
                    </a:ext>
                  </a:extLst>
                </p:cNvPr>
                <p:cNvSpPr/>
                <p:nvPr/>
              </p:nvSpPr>
              <p:spPr>
                <a:xfrm>
                  <a:off x="1434053" y="-18668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2" name="Google Shape;162;p14">
                <a:extLst>
                  <a:ext uri="{FF2B5EF4-FFF2-40B4-BE49-F238E27FC236}">
                    <a16:creationId xmlns:a16="http://schemas.microsoft.com/office/drawing/2014/main" id="{D6815A32-86D1-2140-AC8B-C873A1413094}"/>
                  </a:ext>
                </a:extLst>
              </p:cNvPr>
              <p:cNvGrpSpPr/>
              <p:nvPr/>
            </p:nvGrpSpPr>
            <p:grpSpPr>
              <a:xfrm rot="5400000">
                <a:off x="2275159" y="5069154"/>
                <a:ext cx="115820" cy="507907"/>
                <a:chOff x="1434053" y="-1866842"/>
                <a:chExt cx="288300" cy="1295100"/>
              </a:xfrm>
            </p:grpSpPr>
            <p:sp>
              <p:nvSpPr>
                <p:cNvPr id="150" name="Google Shape;163;p14">
                  <a:extLst>
                    <a:ext uri="{FF2B5EF4-FFF2-40B4-BE49-F238E27FC236}">
                      <a16:creationId xmlns:a16="http://schemas.microsoft.com/office/drawing/2014/main" id="{9A4CD5F0-A951-6F4D-BFB8-3ADC231D5E7B}"/>
                    </a:ext>
                  </a:extLst>
                </p:cNvPr>
                <p:cNvSpPr/>
                <p:nvPr/>
              </p:nvSpPr>
              <p:spPr>
                <a:xfrm>
                  <a:off x="1434053" y="-15290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64;p14">
                  <a:extLst>
                    <a:ext uri="{FF2B5EF4-FFF2-40B4-BE49-F238E27FC236}">
                      <a16:creationId xmlns:a16="http://schemas.microsoft.com/office/drawing/2014/main" id="{95B193FA-14C9-BD40-811D-19822C8CB79B}"/>
                    </a:ext>
                  </a:extLst>
                </p:cNvPr>
                <p:cNvSpPr/>
                <p:nvPr/>
              </p:nvSpPr>
              <p:spPr>
                <a:xfrm>
                  <a:off x="1434053" y="-11912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65;p14">
                  <a:extLst>
                    <a:ext uri="{FF2B5EF4-FFF2-40B4-BE49-F238E27FC236}">
                      <a16:creationId xmlns:a16="http://schemas.microsoft.com/office/drawing/2014/main" id="{374F6C19-4E27-FC41-8B42-769ECF9B3EE9}"/>
                    </a:ext>
                  </a:extLst>
                </p:cNvPr>
                <p:cNvSpPr/>
                <p:nvPr/>
              </p:nvSpPr>
              <p:spPr>
                <a:xfrm>
                  <a:off x="1434053" y="-8534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66;p14">
                  <a:extLst>
                    <a:ext uri="{FF2B5EF4-FFF2-40B4-BE49-F238E27FC236}">
                      <a16:creationId xmlns:a16="http://schemas.microsoft.com/office/drawing/2014/main" id="{2C88C0AC-3EA6-2E4E-B180-C008DCBBEF55}"/>
                    </a:ext>
                  </a:extLst>
                </p:cNvPr>
                <p:cNvSpPr/>
                <p:nvPr/>
              </p:nvSpPr>
              <p:spPr>
                <a:xfrm>
                  <a:off x="1434053" y="-18668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3" name="Google Shape;170;p14">
                <a:extLst>
                  <a:ext uri="{FF2B5EF4-FFF2-40B4-BE49-F238E27FC236}">
                    <a16:creationId xmlns:a16="http://schemas.microsoft.com/office/drawing/2014/main" id="{4BAA34BA-9BCD-4F43-B7AE-829D12E80950}"/>
                  </a:ext>
                </a:extLst>
              </p:cNvPr>
              <p:cNvGrpSpPr/>
              <p:nvPr/>
            </p:nvGrpSpPr>
            <p:grpSpPr>
              <a:xfrm rot="5400000">
                <a:off x="1735413" y="5069154"/>
                <a:ext cx="115820" cy="507907"/>
                <a:chOff x="1434053" y="-1866842"/>
                <a:chExt cx="288300" cy="1295100"/>
              </a:xfrm>
            </p:grpSpPr>
            <p:sp>
              <p:nvSpPr>
                <p:cNvPr id="146" name="Google Shape;171;p14">
                  <a:extLst>
                    <a:ext uri="{FF2B5EF4-FFF2-40B4-BE49-F238E27FC236}">
                      <a16:creationId xmlns:a16="http://schemas.microsoft.com/office/drawing/2014/main" id="{7932472C-D610-7944-9059-5ED241DA7FCC}"/>
                    </a:ext>
                  </a:extLst>
                </p:cNvPr>
                <p:cNvSpPr/>
                <p:nvPr/>
              </p:nvSpPr>
              <p:spPr>
                <a:xfrm>
                  <a:off x="1434053" y="-15290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72;p14">
                  <a:extLst>
                    <a:ext uri="{FF2B5EF4-FFF2-40B4-BE49-F238E27FC236}">
                      <a16:creationId xmlns:a16="http://schemas.microsoft.com/office/drawing/2014/main" id="{65709D53-2BE3-784D-B825-B1D801975311}"/>
                    </a:ext>
                  </a:extLst>
                </p:cNvPr>
                <p:cNvSpPr/>
                <p:nvPr/>
              </p:nvSpPr>
              <p:spPr>
                <a:xfrm>
                  <a:off x="1434053" y="-11912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73;p14">
                  <a:extLst>
                    <a:ext uri="{FF2B5EF4-FFF2-40B4-BE49-F238E27FC236}">
                      <a16:creationId xmlns:a16="http://schemas.microsoft.com/office/drawing/2014/main" id="{5029F93F-223F-6C4A-B97D-9CDA98EEA9C4}"/>
                    </a:ext>
                  </a:extLst>
                </p:cNvPr>
                <p:cNvSpPr/>
                <p:nvPr/>
              </p:nvSpPr>
              <p:spPr>
                <a:xfrm>
                  <a:off x="1434053" y="-8534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74;p14">
                  <a:extLst>
                    <a:ext uri="{FF2B5EF4-FFF2-40B4-BE49-F238E27FC236}">
                      <a16:creationId xmlns:a16="http://schemas.microsoft.com/office/drawing/2014/main" id="{47F0B9D6-3F45-834F-AD0F-24C0270EA1FF}"/>
                    </a:ext>
                  </a:extLst>
                </p:cNvPr>
                <p:cNvSpPr/>
                <p:nvPr/>
              </p:nvSpPr>
              <p:spPr>
                <a:xfrm>
                  <a:off x="1434053" y="-18668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04" name="Google Shape;178;p14">
                <a:extLst>
                  <a:ext uri="{FF2B5EF4-FFF2-40B4-BE49-F238E27FC236}">
                    <a16:creationId xmlns:a16="http://schemas.microsoft.com/office/drawing/2014/main" id="{BA21DB89-7802-544F-A15F-4FE46E877AD6}"/>
                  </a:ext>
                </a:extLst>
              </p:cNvPr>
              <p:cNvCxnSpPr>
                <a:cxnSpLocks/>
                <a:stCxn id="164" idx="2"/>
              </p:cNvCxnSpPr>
              <p:nvPr/>
            </p:nvCxnSpPr>
            <p:spPr>
              <a:xfrm rot="10800000" flipH="1">
                <a:off x="1594607" y="4825887"/>
                <a:ext cx="492725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79;p14">
                <a:extLst>
                  <a:ext uri="{FF2B5EF4-FFF2-40B4-BE49-F238E27FC236}">
                    <a16:creationId xmlns:a16="http://schemas.microsoft.com/office/drawing/2014/main" id="{FC490316-20D8-5349-98D9-0ECF525D9407}"/>
                  </a:ext>
                </a:extLst>
              </p:cNvPr>
              <p:cNvCxnSpPr>
                <a:cxnSpLocks/>
                <a:stCxn id="163" idx="2"/>
              </p:cNvCxnSpPr>
              <p:nvPr/>
            </p:nvCxnSpPr>
            <p:spPr>
              <a:xfrm rot="10800000" flipH="1">
                <a:off x="1727084" y="4825887"/>
                <a:ext cx="360188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80;p14">
                <a:extLst>
                  <a:ext uri="{FF2B5EF4-FFF2-40B4-BE49-F238E27FC236}">
                    <a16:creationId xmlns:a16="http://schemas.microsoft.com/office/drawing/2014/main" id="{FEFA45BB-03DA-8944-A009-B511E556CE96}"/>
                  </a:ext>
                </a:extLst>
              </p:cNvPr>
              <p:cNvCxnSpPr>
                <a:cxnSpLocks/>
                <a:stCxn id="162" idx="2"/>
              </p:cNvCxnSpPr>
              <p:nvPr/>
            </p:nvCxnSpPr>
            <p:spPr>
              <a:xfrm rot="10800000" flipH="1">
                <a:off x="1859561" y="4825887"/>
                <a:ext cx="227793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81;p14">
                <a:extLst>
                  <a:ext uri="{FF2B5EF4-FFF2-40B4-BE49-F238E27FC236}">
                    <a16:creationId xmlns:a16="http://schemas.microsoft.com/office/drawing/2014/main" id="{E98A0D30-AB5B-DD4D-B424-189C04D434D5}"/>
                  </a:ext>
                </a:extLst>
              </p:cNvPr>
              <p:cNvCxnSpPr>
                <a:cxnSpLocks/>
                <a:stCxn id="165" idx="2"/>
              </p:cNvCxnSpPr>
              <p:nvPr/>
            </p:nvCxnSpPr>
            <p:spPr>
              <a:xfrm rot="10800000" flipH="1">
                <a:off x="1992039" y="4825887"/>
                <a:ext cx="95256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86;p14">
                <a:extLst>
                  <a:ext uri="{FF2B5EF4-FFF2-40B4-BE49-F238E27FC236}">
                    <a16:creationId xmlns:a16="http://schemas.microsoft.com/office/drawing/2014/main" id="{63851E29-B503-F04C-BEF6-8476B04D1C06}"/>
                  </a:ext>
                </a:extLst>
              </p:cNvPr>
              <p:cNvCxnSpPr>
                <a:stCxn id="148" idx="2"/>
                <a:endCxn id="148" idx="2"/>
              </p:cNvCxnSpPr>
              <p:nvPr/>
            </p:nvCxnSpPr>
            <p:spPr>
              <a:xfrm>
                <a:off x="1594607" y="5265197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87;p14">
                <a:extLst>
                  <a:ext uri="{FF2B5EF4-FFF2-40B4-BE49-F238E27FC236}">
                    <a16:creationId xmlns:a16="http://schemas.microsoft.com/office/drawing/2014/main" id="{F0D60690-BF25-3D43-B012-5AF92AFD406D}"/>
                  </a:ext>
                </a:extLst>
              </p:cNvPr>
              <p:cNvCxnSpPr>
                <a:stCxn id="164" idx="6"/>
                <a:endCxn id="148" idx="2"/>
              </p:cNvCxnSpPr>
              <p:nvPr/>
            </p:nvCxnSpPr>
            <p:spPr>
              <a:xfrm>
                <a:off x="1594607" y="5103481"/>
                <a:ext cx="0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88;p14">
                <a:extLst>
                  <a:ext uri="{FF2B5EF4-FFF2-40B4-BE49-F238E27FC236}">
                    <a16:creationId xmlns:a16="http://schemas.microsoft.com/office/drawing/2014/main" id="{30B54ED1-0360-CD4C-87E3-4E4466923F7F}"/>
                  </a:ext>
                </a:extLst>
              </p:cNvPr>
              <p:cNvCxnSpPr>
                <a:stCxn id="164" idx="6"/>
                <a:endCxn id="147" idx="2"/>
              </p:cNvCxnSpPr>
              <p:nvPr/>
            </p:nvCxnSpPr>
            <p:spPr>
              <a:xfrm>
                <a:off x="1594607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89;p14">
                <a:extLst>
                  <a:ext uri="{FF2B5EF4-FFF2-40B4-BE49-F238E27FC236}">
                    <a16:creationId xmlns:a16="http://schemas.microsoft.com/office/drawing/2014/main" id="{019185A4-A2DD-3341-A328-60D8AA01FDE2}"/>
                  </a:ext>
                </a:extLst>
              </p:cNvPr>
              <p:cNvCxnSpPr>
                <a:stCxn id="164" idx="6"/>
                <a:endCxn id="146" idx="2"/>
              </p:cNvCxnSpPr>
              <p:nvPr/>
            </p:nvCxnSpPr>
            <p:spPr>
              <a:xfrm>
                <a:off x="1594607" y="5103481"/>
                <a:ext cx="264932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90;p14">
                <a:extLst>
                  <a:ext uri="{FF2B5EF4-FFF2-40B4-BE49-F238E27FC236}">
                    <a16:creationId xmlns:a16="http://schemas.microsoft.com/office/drawing/2014/main" id="{EF2401F5-1D38-8A46-A7D8-CD63C2646ADB}"/>
                  </a:ext>
                </a:extLst>
              </p:cNvPr>
              <p:cNvCxnSpPr>
                <a:cxnSpLocks/>
                <a:stCxn id="164" idx="6"/>
                <a:endCxn id="149" idx="2"/>
              </p:cNvCxnSpPr>
              <p:nvPr/>
            </p:nvCxnSpPr>
            <p:spPr>
              <a:xfrm>
                <a:off x="1594607" y="5103482"/>
                <a:ext cx="397431" cy="1617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91;p14">
                <a:extLst>
                  <a:ext uri="{FF2B5EF4-FFF2-40B4-BE49-F238E27FC236}">
                    <a16:creationId xmlns:a16="http://schemas.microsoft.com/office/drawing/2014/main" id="{2312E38F-4E2D-1547-B601-6C7D794A42C4}"/>
                  </a:ext>
                </a:extLst>
              </p:cNvPr>
              <p:cNvCxnSpPr>
                <a:stCxn id="163" idx="6"/>
                <a:endCxn id="148" idx="2"/>
              </p:cNvCxnSpPr>
              <p:nvPr/>
            </p:nvCxnSpPr>
            <p:spPr>
              <a:xfrm flipH="1">
                <a:off x="1594548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92;p14">
                <a:extLst>
                  <a:ext uri="{FF2B5EF4-FFF2-40B4-BE49-F238E27FC236}">
                    <a16:creationId xmlns:a16="http://schemas.microsoft.com/office/drawing/2014/main" id="{26E7D465-FEF7-B44C-85B6-D06263457D2B}"/>
                  </a:ext>
                </a:extLst>
              </p:cNvPr>
              <p:cNvCxnSpPr>
                <a:stCxn id="163" idx="6"/>
                <a:endCxn id="147" idx="2"/>
              </p:cNvCxnSpPr>
              <p:nvPr/>
            </p:nvCxnSpPr>
            <p:spPr>
              <a:xfrm>
                <a:off x="1727084" y="5103481"/>
                <a:ext cx="0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93;p14">
                <a:extLst>
                  <a:ext uri="{FF2B5EF4-FFF2-40B4-BE49-F238E27FC236}">
                    <a16:creationId xmlns:a16="http://schemas.microsoft.com/office/drawing/2014/main" id="{53314533-BD32-6E4F-A251-197FDD99B86E}"/>
                  </a:ext>
                </a:extLst>
              </p:cNvPr>
              <p:cNvCxnSpPr>
                <a:stCxn id="163" idx="6"/>
                <a:endCxn id="146" idx="2"/>
              </p:cNvCxnSpPr>
              <p:nvPr/>
            </p:nvCxnSpPr>
            <p:spPr>
              <a:xfrm>
                <a:off x="1727084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94;p14">
                <a:extLst>
                  <a:ext uri="{FF2B5EF4-FFF2-40B4-BE49-F238E27FC236}">
                    <a16:creationId xmlns:a16="http://schemas.microsoft.com/office/drawing/2014/main" id="{3702797B-704B-524A-AC49-B6FACAAFDE4A}"/>
                  </a:ext>
                </a:extLst>
              </p:cNvPr>
              <p:cNvCxnSpPr>
                <a:stCxn id="163" idx="6"/>
                <a:endCxn id="149" idx="2"/>
              </p:cNvCxnSpPr>
              <p:nvPr/>
            </p:nvCxnSpPr>
            <p:spPr>
              <a:xfrm>
                <a:off x="1727084" y="5103481"/>
                <a:ext cx="264932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95;p14">
                <a:extLst>
                  <a:ext uri="{FF2B5EF4-FFF2-40B4-BE49-F238E27FC236}">
                    <a16:creationId xmlns:a16="http://schemas.microsoft.com/office/drawing/2014/main" id="{035D7442-08B9-6942-B065-D44D5FE6C5DB}"/>
                  </a:ext>
                </a:extLst>
              </p:cNvPr>
              <p:cNvCxnSpPr>
                <a:cxnSpLocks/>
                <a:stCxn id="162" idx="6"/>
                <a:endCxn id="148" idx="2"/>
              </p:cNvCxnSpPr>
              <p:nvPr/>
            </p:nvCxnSpPr>
            <p:spPr>
              <a:xfrm flipH="1">
                <a:off x="1594607" y="5103482"/>
                <a:ext cx="264954" cy="1617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96;p14">
                <a:extLst>
                  <a:ext uri="{FF2B5EF4-FFF2-40B4-BE49-F238E27FC236}">
                    <a16:creationId xmlns:a16="http://schemas.microsoft.com/office/drawing/2014/main" id="{37695AF7-7C2C-7B4B-9D28-294711D65F09}"/>
                  </a:ext>
                </a:extLst>
              </p:cNvPr>
              <p:cNvCxnSpPr>
                <a:stCxn id="162" idx="6"/>
                <a:endCxn id="147" idx="2"/>
              </p:cNvCxnSpPr>
              <p:nvPr/>
            </p:nvCxnSpPr>
            <p:spPr>
              <a:xfrm flipH="1">
                <a:off x="1727025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97;p14">
                <a:extLst>
                  <a:ext uri="{FF2B5EF4-FFF2-40B4-BE49-F238E27FC236}">
                    <a16:creationId xmlns:a16="http://schemas.microsoft.com/office/drawing/2014/main" id="{14F3BBC6-A614-F449-9D3D-DD0C08A9F6A2}"/>
                  </a:ext>
                </a:extLst>
              </p:cNvPr>
              <p:cNvCxnSpPr>
                <a:stCxn id="162" idx="6"/>
                <a:endCxn id="146" idx="2"/>
              </p:cNvCxnSpPr>
              <p:nvPr/>
            </p:nvCxnSpPr>
            <p:spPr>
              <a:xfrm>
                <a:off x="1859562" y="5103481"/>
                <a:ext cx="0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98;p14">
                <a:extLst>
                  <a:ext uri="{FF2B5EF4-FFF2-40B4-BE49-F238E27FC236}">
                    <a16:creationId xmlns:a16="http://schemas.microsoft.com/office/drawing/2014/main" id="{52B52959-A3DA-2C4D-84D7-44C40440F072}"/>
                  </a:ext>
                </a:extLst>
              </p:cNvPr>
              <p:cNvCxnSpPr>
                <a:stCxn id="162" idx="6"/>
                <a:endCxn id="149" idx="2"/>
              </p:cNvCxnSpPr>
              <p:nvPr/>
            </p:nvCxnSpPr>
            <p:spPr>
              <a:xfrm>
                <a:off x="1859562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99;p14">
                <a:extLst>
                  <a:ext uri="{FF2B5EF4-FFF2-40B4-BE49-F238E27FC236}">
                    <a16:creationId xmlns:a16="http://schemas.microsoft.com/office/drawing/2014/main" id="{B553E57B-8175-F949-91D5-22C06DD6CD02}"/>
                  </a:ext>
                </a:extLst>
              </p:cNvPr>
              <p:cNvCxnSpPr>
                <a:stCxn id="165" idx="6"/>
                <a:endCxn id="146" idx="2"/>
              </p:cNvCxnSpPr>
              <p:nvPr/>
            </p:nvCxnSpPr>
            <p:spPr>
              <a:xfrm flipH="1">
                <a:off x="1859502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200;p14">
                <a:extLst>
                  <a:ext uri="{FF2B5EF4-FFF2-40B4-BE49-F238E27FC236}">
                    <a16:creationId xmlns:a16="http://schemas.microsoft.com/office/drawing/2014/main" id="{36DE4912-0FDA-FB4C-BABF-1D2A11EC654D}"/>
                  </a:ext>
                </a:extLst>
              </p:cNvPr>
              <p:cNvCxnSpPr>
                <a:stCxn id="165" idx="6"/>
                <a:endCxn id="149" idx="2"/>
              </p:cNvCxnSpPr>
              <p:nvPr/>
            </p:nvCxnSpPr>
            <p:spPr>
              <a:xfrm>
                <a:off x="1992039" y="5103481"/>
                <a:ext cx="0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201;p14">
                <a:extLst>
                  <a:ext uri="{FF2B5EF4-FFF2-40B4-BE49-F238E27FC236}">
                    <a16:creationId xmlns:a16="http://schemas.microsoft.com/office/drawing/2014/main" id="{F79CC8C3-578C-044A-9307-05E2EBA59F00}"/>
                  </a:ext>
                </a:extLst>
              </p:cNvPr>
              <p:cNvCxnSpPr>
                <a:stCxn id="165" idx="6"/>
                <a:endCxn id="147" idx="2"/>
              </p:cNvCxnSpPr>
              <p:nvPr/>
            </p:nvCxnSpPr>
            <p:spPr>
              <a:xfrm flipH="1">
                <a:off x="1727107" y="5103481"/>
                <a:ext cx="264932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202;p14">
                <a:extLst>
                  <a:ext uri="{FF2B5EF4-FFF2-40B4-BE49-F238E27FC236}">
                    <a16:creationId xmlns:a16="http://schemas.microsoft.com/office/drawing/2014/main" id="{5B15D854-14E2-1A43-99B5-A92665BA3015}"/>
                  </a:ext>
                </a:extLst>
              </p:cNvPr>
              <p:cNvCxnSpPr>
                <a:cxnSpLocks/>
                <a:stCxn id="165" idx="6"/>
                <a:endCxn id="148" idx="2"/>
              </p:cNvCxnSpPr>
              <p:nvPr/>
            </p:nvCxnSpPr>
            <p:spPr>
              <a:xfrm flipH="1">
                <a:off x="1594607" y="5103482"/>
                <a:ext cx="397431" cy="1617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219;p14">
                <a:extLst>
                  <a:ext uri="{FF2B5EF4-FFF2-40B4-BE49-F238E27FC236}">
                    <a16:creationId xmlns:a16="http://schemas.microsoft.com/office/drawing/2014/main" id="{6906EE55-F997-204E-BE31-3504EB1B1ECB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1594607" y="5381018"/>
                <a:ext cx="123890" cy="892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220;p14">
                <a:extLst>
                  <a:ext uri="{FF2B5EF4-FFF2-40B4-BE49-F238E27FC236}">
                    <a16:creationId xmlns:a16="http://schemas.microsoft.com/office/drawing/2014/main" id="{F2D7B343-94DE-0042-819F-60C8C2377152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1594607" y="5381018"/>
                <a:ext cx="278019" cy="930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221;p14">
                <a:extLst>
                  <a:ext uri="{FF2B5EF4-FFF2-40B4-BE49-F238E27FC236}">
                    <a16:creationId xmlns:a16="http://schemas.microsoft.com/office/drawing/2014/main" id="{DF717A44-E8EE-9749-AE32-594B5662C8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8541" y="547024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222;p14">
                <a:extLst>
                  <a:ext uri="{FF2B5EF4-FFF2-40B4-BE49-F238E27FC236}">
                    <a16:creationId xmlns:a16="http://schemas.microsoft.com/office/drawing/2014/main" id="{25DBDB9D-C2E0-2841-AF2E-2755716ACFE8}"/>
                  </a:ext>
                </a:extLst>
              </p:cNvPr>
              <p:cNvCxnSpPr>
                <a:cxnSpLocks/>
                <a:stCxn id="147" idx="6"/>
              </p:cNvCxnSpPr>
              <p:nvPr/>
            </p:nvCxnSpPr>
            <p:spPr>
              <a:xfrm>
                <a:off x="1727084" y="5381018"/>
                <a:ext cx="137781" cy="87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223;p14">
                <a:extLst>
                  <a:ext uri="{FF2B5EF4-FFF2-40B4-BE49-F238E27FC236}">
                    <a16:creationId xmlns:a16="http://schemas.microsoft.com/office/drawing/2014/main" id="{C5780698-A00B-2B45-A1CD-0BE7EDD8B364}"/>
                  </a:ext>
                </a:extLst>
              </p:cNvPr>
              <p:cNvCxnSpPr>
                <a:cxnSpLocks/>
                <a:stCxn id="146" idx="6"/>
              </p:cNvCxnSpPr>
              <p:nvPr/>
            </p:nvCxnSpPr>
            <p:spPr>
              <a:xfrm flipH="1">
                <a:off x="1718519" y="5381018"/>
                <a:ext cx="141042" cy="892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224;p14">
                <a:extLst>
                  <a:ext uri="{FF2B5EF4-FFF2-40B4-BE49-F238E27FC236}">
                    <a16:creationId xmlns:a16="http://schemas.microsoft.com/office/drawing/2014/main" id="{999AFCCF-3094-F44C-88F8-6CE7B4C6ABE5}"/>
                  </a:ext>
                </a:extLst>
              </p:cNvPr>
              <p:cNvCxnSpPr>
                <a:cxnSpLocks/>
                <a:stCxn id="146" idx="6"/>
              </p:cNvCxnSpPr>
              <p:nvPr/>
            </p:nvCxnSpPr>
            <p:spPr>
              <a:xfrm>
                <a:off x="1859561" y="5381018"/>
                <a:ext cx="5387" cy="87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225;p14">
                <a:extLst>
                  <a:ext uri="{FF2B5EF4-FFF2-40B4-BE49-F238E27FC236}">
                    <a16:creationId xmlns:a16="http://schemas.microsoft.com/office/drawing/2014/main" id="{5F356721-D2F0-754F-82B0-E64173AF75D2}"/>
                  </a:ext>
                </a:extLst>
              </p:cNvPr>
              <p:cNvCxnSpPr>
                <a:cxnSpLocks/>
                <a:stCxn id="149" idx="6"/>
              </p:cNvCxnSpPr>
              <p:nvPr/>
            </p:nvCxnSpPr>
            <p:spPr>
              <a:xfrm flipH="1">
                <a:off x="1718602" y="5381018"/>
                <a:ext cx="273437" cy="892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226;p14">
                <a:extLst>
                  <a:ext uri="{FF2B5EF4-FFF2-40B4-BE49-F238E27FC236}">
                    <a16:creationId xmlns:a16="http://schemas.microsoft.com/office/drawing/2014/main" id="{DB55868D-4F73-2F44-BC14-4E1B2CBA9409}"/>
                  </a:ext>
                </a:extLst>
              </p:cNvPr>
              <p:cNvCxnSpPr>
                <a:cxnSpLocks/>
                <a:stCxn id="149" idx="6"/>
              </p:cNvCxnSpPr>
              <p:nvPr/>
            </p:nvCxnSpPr>
            <p:spPr>
              <a:xfrm flipH="1">
                <a:off x="1864888" y="5381018"/>
                <a:ext cx="127150" cy="87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227;p14">
                <a:extLst>
                  <a:ext uri="{FF2B5EF4-FFF2-40B4-BE49-F238E27FC236}">
                    <a16:creationId xmlns:a16="http://schemas.microsoft.com/office/drawing/2014/main" id="{59A978AB-CC95-354A-9FD0-25112AD0FA67}"/>
                  </a:ext>
                </a:extLst>
              </p:cNvPr>
              <p:cNvCxnSpPr>
                <a:cxnSpLocks/>
                <a:stCxn id="147" idx="6"/>
              </p:cNvCxnSpPr>
              <p:nvPr/>
            </p:nvCxnSpPr>
            <p:spPr>
              <a:xfrm flipH="1">
                <a:off x="1718579" y="5381018"/>
                <a:ext cx="8505" cy="892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236;p14">
                <a:extLst>
                  <a:ext uri="{FF2B5EF4-FFF2-40B4-BE49-F238E27FC236}">
                    <a16:creationId xmlns:a16="http://schemas.microsoft.com/office/drawing/2014/main" id="{DA18D603-6B78-804D-8F3D-3C2A012C30F0}"/>
                  </a:ext>
                </a:extLst>
              </p:cNvPr>
              <p:cNvCxnSpPr>
                <a:cxnSpLocks/>
                <a:endCxn id="160" idx="2"/>
              </p:cNvCxnSpPr>
              <p:nvPr/>
            </p:nvCxnSpPr>
            <p:spPr>
              <a:xfrm>
                <a:off x="1718470" y="5583442"/>
                <a:ext cx="141091" cy="1088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237;p14">
                <a:extLst>
                  <a:ext uri="{FF2B5EF4-FFF2-40B4-BE49-F238E27FC236}">
                    <a16:creationId xmlns:a16="http://schemas.microsoft.com/office/drawing/2014/main" id="{0F479583-F131-0949-A836-3B782F03D8D1}"/>
                  </a:ext>
                </a:extLst>
              </p:cNvPr>
              <p:cNvCxnSpPr>
                <a:cxnSpLocks/>
                <a:endCxn id="160" idx="2"/>
              </p:cNvCxnSpPr>
              <p:nvPr/>
            </p:nvCxnSpPr>
            <p:spPr>
              <a:xfrm flipH="1">
                <a:off x="1859562" y="5582146"/>
                <a:ext cx="5259" cy="1101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238;p14">
                <a:extLst>
                  <a:ext uri="{FF2B5EF4-FFF2-40B4-BE49-F238E27FC236}">
                    <a16:creationId xmlns:a16="http://schemas.microsoft.com/office/drawing/2014/main" id="{8C9DE000-53E2-8B41-8EF7-7493E1C690CA}"/>
                  </a:ext>
                </a:extLst>
              </p:cNvPr>
              <p:cNvCxnSpPr>
                <a:cxnSpLocks/>
                <a:endCxn id="159" idx="2"/>
              </p:cNvCxnSpPr>
              <p:nvPr/>
            </p:nvCxnSpPr>
            <p:spPr>
              <a:xfrm>
                <a:off x="1718470" y="5583442"/>
                <a:ext cx="273568" cy="1088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239;p14">
                <a:extLst>
                  <a:ext uri="{FF2B5EF4-FFF2-40B4-BE49-F238E27FC236}">
                    <a16:creationId xmlns:a16="http://schemas.microsoft.com/office/drawing/2014/main" id="{833BCFC9-DAAC-A749-8B1C-2F65FE8EC0E5}"/>
                  </a:ext>
                </a:extLst>
              </p:cNvPr>
              <p:cNvCxnSpPr>
                <a:cxnSpLocks/>
                <a:endCxn id="158" idx="2"/>
              </p:cNvCxnSpPr>
              <p:nvPr/>
            </p:nvCxnSpPr>
            <p:spPr>
              <a:xfrm>
                <a:off x="1718470" y="5583442"/>
                <a:ext cx="406045" cy="1088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240;p14">
                <a:extLst>
                  <a:ext uri="{FF2B5EF4-FFF2-40B4-BE49-F238E27FC236}">
                    <a16:creationId xmlns:a16="http://schemas.microsoft.com/office/drawing/2014/main" id="{59B5D940-BDCD-154F-8046-44AB8034EABB}"/>
                  </a:ext>
                </a:extLst>
              </p:cNvPr>
              <p:cNvCxnSpPr>
                <a:cxnSpLocks/>
                <a:endCxn id="161" idx="2"/>
              </p:cNvCxnSpPr>
              <p:nvPr/>
            </p:nvCxnSpPr>
            <p:spPr>
              <a:xfrm>
                <a:off x="1718470" y="5583442"/>
                <a:ext cx="538522" cy="1088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241;p14">
                <a:extLst>
                  <a:ext uri="{FF2B5EF4-FFF2-40B4-BE49-F238E27FC236}">
                    <a16:creationId xmlns:a16="http://schemas.microsoft.com/office/drawing/2014/main" id="{B436B89D-4D9C-724E-93F3-47141A9B8623}"/>
                  </a:ext>
                </a:extLst>
              </p:cNvPr>
              <p:cNvCxnSpPr>
                <a:cxnSpLocks/>
                <a:endCxn id="159" idx="2"/>
              </p:cNvCxnSpPr>
              <p:nvPr/>
            </p:nvCxnSpPr>
            <p:spPr>
              <a:xfrm>
                <a:off x="1864821" y="5582146"/>
                <a:ext cx="127217" cy="1101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242;p14">
                <a:extLst>
                  <a:ext uri="{FF2B5EF4-FFF2-40B4-BE49-F238E27FC236}">
                    <a16:creationId xmlns:a16="http://schemas.microsoft.com/office/drawing/2014/main" id="{EE437491-E7C1-9644-B0B5-FAE667356756}"/>
                  </a:ext>
                </a:extLst>
              </p:cNvPr>
              <p:cNvCxnSpPr>
                <a:cxnSpLocks/>
                <a:endCxn id="158" idx="2"/>
              </p:cNvCxnSpPr>
              <p:nvPr/>
            </p:nvCxnSpPr>
            <p:spPr>
              <a:xfrm>
                <a:off x="1864821" y="5582146"/>
                <a:ext cx="259694" cy="1101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243;p14">
                <a:extLst>
                  <a:ext uri="{FF2B5EF4-FFF2-40B4-BE49-F238E27FC236}">
                    <a16:creationId xmlns:a16="http://schemas.microsoft.com/office/drawing/2014/main" id="{45E34F4D-1001-124E-8A64-25A6EBB425C8}"/>
                  </a:ext>
                </a:extLst>
              </p:cNvPr>
              <p:cNvCxnSpPr>
                <a:cxnSpLocks/>
                <a:endCxn id="161" idx="2"/>
              </p:cNvCxnSpPr>
              <p:nvPr/>
            </p:nvCxnSpPr>
            <p:spPr>
              <a:xfrm>
                <a:off x="1864821" y="5582146"/>
                <a:ext cx="392171" cy="11017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252;p14">
                <a:extLst>
                  <a:ext uri="{FF2B5EF4-FFF2-40B4-BE49-F238E27FC236}">
                    <a16:creationId xmlns:a16="http://schemas.microsoft.com/office/drawing/2014/main" id="{55DF0E8D-4854-0D49-ADDC-E861FC40BA2E}"/>
                  </a:ext>
                </a:extLst>
              </p:cNvPr>
              <p:cNvCxnSpPr>
                <a:cxnSpLocks/>
                <a:stCxn id="160" idx="6"/>
              </p:cNvCxnSpPr>
              <p:nvPr/>
            </p:nvCxnSpPr>
            <p:spPr>
              <a:xfrm>
                <a:off x="1859561" y="5808136"/>
                <a:ext cx="180874" cy="1307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253;p14">
                <a:extLst>
                  <a:ext uri="{FF2B5EF4-FFF2-40B4-BE49-F238E27FC236}">
                    <a16:creationId xmlns:a16="http://schemas.microsoft.com/office/drawing/2014/main" id="{4420F0C9-C9A2-464E-93EA-9513D34762C1}"/>
                  </a:ext>
                </a:extLst>
              </p:cNvPr>
              <p:cNvCxnSpPr>
                <a:cxnSpLocks/>
                <a:stCxn id="159" idx="6"/>
              </p:cNvCxnSpPr>
              <p:nvPr/>
            </p:nvCxnSpPr>
            <p:spPr>
              <a:xfrm>
                <a:off x="1992038" y="5808136"/>
                <a:ext cx="48479" cy="1307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254;p14">
                <a:extLst>
                  <a:ext uri="{FF2B5EF4-FFF2-40B4-BE49-F238E27FC236}">
                    <a16:creationId xmlns:a16="http://schemas.microsoft.com/office/drawing/2014/main" id="{56AC7BEA-0949-A149-A6E3-2C86745C2D5E}"/>
                  </a:ext>
                </a:extLst>
              </p:cNvPr>
              <p:cNvCxnSpPr>
                <a:cxnSpLocks/>
                <a:stCxn id="158" idx="6"/>
              </p:cNvCxnSpPr>
              <p:nvPr/>
            </p:nvCxnSpPr>
            <p:spPr>
              <a:xfrm flipH="1">
                <a:off x="2040457" y="5808136"/>
                <a:ext cx="84058" cy="1307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255;p14">
                <a:extLst>
                  <a:ext uri="{FF2B5EF4-FFF2-40B4-BE49-F238E27FC236}">
                    <a16:creationId xmlns:a16="http://schemas.microsoft.com/office/drawing/2014/main" id="{DF447A74-1FE5-4748-AB54-BD36B39AF875}"/>
                  </a:ext>
                </a:extLst>
              </p:cNvPr>
              <p:cNvCxnSpPr>
                <a:cxnSpLocks/>
                <a:stCxn id="161" idx="6"/>
              </p:cNvCxnSpPr>
              <p:nvPr/>
            </p:nvCxnSpPr>
            <p:spPr>
              <a:xfrm flipH="1">
                <a:off x="2040398" y="5808136"/>
                <a:ext cx="216595" cy="1307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9396C8C-5507-9449-AB55-EF4C1E369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7967" y="1797991"/>
              <a:ext cx="1029332" cy="102933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3180D1E-64C0-4743-A5EF-4E7DA5C2D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54931" y="1797991"/>
              <a:ext cx="1029332" cy="102933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C0CE9A7-E67D-1147-8A32-2AE108CF9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50963"/>
            <a:stretch/>
          </p:blipFill>
          <p:spPr>
            <a:xfrm>
              <a:off x="2697266" y="3126603"/>
              <a:ext cx="1044626" cy="106513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D277EFD-59C6-834A-9D1D-8BA9B3F938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8170"/>
            <a:stretch/>
          </p:blipFill>
          <p:spPr>
            <a:xfrm>
              <a:off x="4023996" y="3135126"/>
              <a:ext cx="1104121" cy="106513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BB36836-10D8-B74F-930A-509D3C6AD3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7090" t="10537" r="35724" b="39"/>
            <a:stretch/>
          </p:blipFill>
          <p:spPr>
            <a:xfrm>
              <a:off x="4262232" y="4469036"/>
              <a:ext cx="594964" cy="65234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B9B3C51-08FE-FF41-8143-62E88BADF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87929" y="5318129"/>
              <a:ext cx="2547788" cy="84926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AEB56E-C115-BC4F-B36B-62B59C401EFA}"/>
                </a:ext>
              </a:extLst>
            </p:cNvPr>
            <p:cNvSpPr txBox="1"/>
            <p:nvPr/>
          </p:nvSpPr>
          <p:spPr>
            <a:xfrm>
              <a:off x="1030925" y="163219"/>
              <a:ext cx="339580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Contrastive learning of salient features</a:t>
              </a:r>
            </a:p>
            <a:p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713A96-CE1D-844B-BFAB-010C1FD386E2}"/>
                </a:ext>
              </a:extLst>
            </p:cNvPr>
            <p:cNvSpPr txBox="1"/>
            <p:nvPr/>
          </p:nvSpPr>
          <p:spPr>
            <a:xfrm>
              <a:off x="1463817" y="541125"/>
              <a:ext cx="1223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Input data: Background (BG) and Salient (SL) images 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0E84D0-D1D5-5E48-9ADD-4F4C49601827}"/>
                </a:ext>
              </a:extLst>
            </p:cNvPr>
            <p:cNvGrpSpPr/>
            <p:nvPr/>
          </p:nvGrpSpPr>
          <p:grpSpPr>
            <a:xfrm>
              <a:off x="245404" y="549542"/>
              <a:ext cx="1249236" cy="1248449"/>
              <a:chOff x="315742" y="563231"/>
              <a:chExt cx="1249236" cy="1248449"/>
            </a:xfrm>
          </p:grpSpPr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C05F45FC-F69D-F544-BA5E-C9F6108D73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5742" y="563231"/>
                <a:ext cx="1248449" cy="1248449"/>
              </a:xfrm>
              <a:prstGeom prst="rect">
                <a:avLst/>
              </a:prstGeom>
            </p:spPr>
          </p:pic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B9D8C4D-56F3-AB42-8669-741D8D390487}"/>
                  </a:ext>
                </a:extLst>
              </p:cNvPr>
              <p:cNvSpPr/>
              <p:nvPr/>
            </p:nvSpPr>
            <p:spPr>
              <a:xfrm>
                <a:off x="330199" y="571500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CFE7432-9A5A-EA45-B653-BFA2E38F3B3D}"/>
                  </a:ext>
                </a:extLst>
              </p:cNvPr>
              <p:cNvSpPr/>
              <p:nvPr/>
            </p:nvSpPr>
            <p:spPr>
              <a:xfrm>
                <a:off x="577849" y="568325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2E95BAF-9B79-E94E-A12D-128F9ABD1F15}"/>
                  </a:ext>
                </a:extLst>
              </p:cNvPr>
              <p:cNvSpPr/>
              <p:nvPr/>
            </p:nvSpPr>
            <p:spPr>
              <a:xfrm>
                <a:off x="1083161" y="568325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3CADD94-0044-CD44-8953-E547F7D73E05}"/>
                  </a:ext>
                </a:extLst>
              </p:cNvPr>
              <p:cNvSpPr/>
              <p:nvPr/>
            </p:nvSpPr>
            <p:spPr>
              <a:xfrm>
                <a:off x="1328059" y="820266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1EA44D1-743C-AB4F-A42E-B698FCD66B2C}"/>
                  </a:ext>
                </a:extLst>
              </p:cNvPr>
              <p:cNvSpPr/>
              <p:nvPr/>
            </p:nvSpPr>
            <p:spPr>
              <a:xfrm>
                <a:off x="1083268" y="1067040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EB4BDD6-D96F-F446-A766-20C231BB0845}"/>
                  </a:ext>
                </a:extLst>
              </p:cNvPr>
              <p:cNvSpPr/>
              <p:nvPr/>
            </p:nvSpPr>
            <p:spPr>
              <a:xfrm>
                <a:off x="822490" y="819569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559CF96-07E3-8943-A070-4BEA51A8E312}"/>
                  </a:ext>
                </a:extLst>
              </p:cNvPr>
              <p:cNvSpPr/>
              <p:nvPr/>
            </p:nvSpPr>
            <p:spPr>
              <a:xfrm>
                <a:off x="334755" y="819569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0ACA8CD-D63A-7F4D-AFF8-056A77E938BB}"/>
                  </a:ext>
                </a:extLst>
              </p:cNvPr>
              <p:cNvSpPr/>
              <p:nvPr/>
            </p:nvSpPr>
            <p:spPr>
              <a:xfrm>
                <a:off x="573436" y="1064380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275B957-6C85-3D40-A7B3-FA5C1FD268AC}"/>
                  </a:ext>
                </a:extLst>
              </p:cNvPr>
              <p:cNvSpPr/>
              <p:nvPr/>
            </p:nvSpPr>
            <p:spPr>
              <a:xfrm>
                <a:off x="822490" y="1315408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13991AB-808B-AB46-9E18-4B17231E243C}"/>
                  </a:ext>
                </a:extLst>
              </p:cNvPr>
              <p:cNvSpPr/>
              <p:nvPr/>
            </p:nvSpPr>
            <p:spPr>
              <a:xfrm>
                <a:off x="1079183" y="1566496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8118D1C-AF2B-3044-951E-7E4E665521AA}"/>
                  </a:ext>
                </a:extLst>
              </p:cNvPr>
              <p:cNvSpPr/>
              <p:nvPr/>
            </p:nvSpPr>
            <p:spPr>
              <a:xfrm>
                <a:off x="584829" y="1569658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7465976-79C3-9945-B99F-7CEFDBE6CBEC}"/>
                  </a:ext>
                </a:extLst>
              </p:cNvPr>
              <p:cNvSpPr/>
              <p:nvPr/>
            </p:nvSpPr>
            <p:spPr>
              <a:xfrm>
                <a:off x="1328058" y="1319722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A2E7634-9043-254A-80F9-EE8D2439F333}"/>
                  </a:ext>
                </a:extLst>
              </p:cNvPr>
              <p:cNvSpPr/>
              <p:nvPr/>
            </p:nvSpPr>
            <p:spPr>
              <a:xfrm>
                <a:off x="334755" y="1315407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F80FAFE-9876-F040-81BF-6AEF89027B2E}"/>
                  </a:ext>
                </a:extLst>
              </p:cNvPr>
              <p:cNvSpPr/>
              <p:nvPr/>
            </p:nvSpPr>
            <p:spPr>
              <a:xfrm>
                <a:off x="824142" y="568325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04708FD-F2B7-4543-9EB8-5BE394C6C2E0}"/>
                  </a:ext>
                </a:extLst>
              </p:cNvPr>
              <p:cNvSpPr/>
              <p:nvPr/>
            </p:nvSpPr>
            <p:spPr>
              <a:xfrm>
                <a:off x="1075274" y="814127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6CBEB9F-88DF-284B-A33C-2BAE6765770B}"/>
                  </a:ext>
                </a:extLst>
              </p:cNvPr>
              <p:cNvSpPr/>
              <p:nvPr/>
            </p:nvSpPr>
            <p:spPr>
              <a:xfrm>
                <a:off x="1329240" y="573451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A63924B-6432-3B4F-A387-72B17AFC835D}"/>
                  </a:ext>
                </a:extLst>
              </p:cNvPr>
              <p:cNvSpPr/>
              <p:nvPr/>
            </p:nvSpPr>
            <p:spPr>
              <a:xfrm>
                <a:off x="583926" y="822256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711EA7C-3A3C-8949-BBBC-A805129874A2}"/>
                  </a:ext>
                </a:extLst>
              </p:cNvPr>
              <p:cNvSpPr/>
              <p:nvPr/>
            </p:nvSpPr>
            <p:spPr>
              <a:xfrm>
                <a:off x="337391" y="1068831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EE7C09C-900F-8248-B28E-4D6429DA26E6}"/>
                  </a:ext>
                </a:extLst>
              </p:cNvPr>
              <p:cNvSpPr/>
              <p:nvPr/>
            </p:nvSpPr>
            <p:spPr>
              <a:xfrm>
                <a:off x="822191" y="1070558"/>
                <a:ext cx="243889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96F5437-56BF-5147-98BD-5CD833E3651B}"/>
                  </a:ext>
                </a:extLst>
              </p:cNvPr>
              <p:cNvSpPr/>
              <p:nvPr/>
            </p:nvSpPr>
            <p:spPr>
              <a:xfrm>
                <a:off x="1332450" y="1071930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6499F7D4-F01C-3F43-8346-F79AE9669475}"/>
                  </a:ext>
                </a:extLst>
              </p:cNvPr>
              <p:cNvSpPr/>
              <p:nvPr/>
            </p:nvSpPr>
            <p:spPr>
              <a:xfrm>
                <a:off x="1083161" y="1319722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9B3F59E-6A02-2646-BED9-6F906D1DAC3F}"/>
                  </a:ext>
                </a:extLst>
              </p:cNvPr>
              <p:cNvSpPr/>
              <p:nvPr/>
            </p:nvSpPr>
            <p:spPr>
              <a:xfrm>
                <a:off x="585337" y="1319722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51EB28F-0819-3647-A973-74C343E650B0}"/>
                  </a:ext>
                </a:extLst>
              </p:cNvPr>
              <p:cNvSpPr/>
              <p:nvPr/>
            </p:nvSpPr>
            <p:spPr>
              <a:xfrm>
                <a:off x="833742" y="1567140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01A09EB-AD6B-9A47-85A2-BCE32E91C532}"/>
                  </a:ext>
                </a:extLst>
              </p:cNvPr>
              <p:cNvSpPr/>
              <p:nvPr/>
            </p:nvSpPr>
            <p:spPr>
              <a:xfrm>
                <a:off x="331540" y="1567140"/>
                <a:ext cx="238165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B5889D9-A9CC-244C-8EE0-C1D4B422C9F4}"/>
                  </a:ext>
                </a:extLst>
              </p:cNvPr>
              <p:cNvSpPr/>
              <p:nvPr/>
            </p:nvSpPr>
            <p:spPr>
              <a:xfrm>
                <a:off x="1326813" y="1573445"/>
                <a:ext cx="238165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ED97344-977B-CC4D-B495-F11743F1254E}"/>
                </a:ext>
              </a:extLst>
            </p:cNvPr>
            <p:cNvSpPr/>
            <p:nvPr/>
          </p:nvSpPr>
          <p:spPr>
            <a:xfrm>
              <a:off x="1582066" y="1173054"/>
              <a:ext cx="163389" cy="165597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E999317-AAB6-D143-B832-9017C656A2AE}"/>
                </a:ext>
              </a:extLst>
            </p:cNvPr>
            <p:cNvSpPr/>
            <p:nvPr/>
          </p:nvSpPr>
          <p:spPr>
            <a:xfrm>
              <a:off x="1587046" y="1515500"/>
              <a:ext cx="163389" cy="165597"/>
            </a:xfrm>
            <a:prstGeom prst="rect">
              <a:avLst/>
            </a:prstGeom>
            <a:solidFill>
              <a:srgbClr val="93C47D"/>
            </a:solidFill>
            <a:ln>
              <a:solidFill>
                <a:srgbClr val="93C4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9F8246-5E4E-E742-86EA-8BFA25017C33}"/>
                </a:ext>
              </a:extLst>
            </p:cNvPr>
            <p:cNvSpPr txBox="1"/>
            <p:nvPr/>
          </p:nvSpPr>
          <p:spPr>
            <a:xfrm>
              <a:off x="1797414" y="1098613"/>
              <a:ext cx="8191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BG image (IMAGENET)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36AD63-D401-8448-BBCA-E19D4AC2B5E8}"/>
                </a:ext>
              </a:extLst>
            </p:cNvPr>
            <p:cNvSpPr txBox="1"/>
            <p:nvPr/>
          </p:nvSpPr>
          <p:spPr>
            <a:xfrm>
              <a:off x="1649692" y="1472228"/>
              <a:ext cx="1121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SL image (IMAGENET+MNIST)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89A8EE0-635E-0540-B038-86FBBD3345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61902" t="40415" r="19741" b="40631"/>
            <a:stretch/>
          </p:blipFill>
          <p:spPr>
            <a:xfrm>
              <a:off x="1315726" y="2172566"/>
              <a:ext cx="338386" cy="34940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C7E35FE-B39B-B541-B32B-76EEB5175C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61902" t="40415" r="19741" b="40631"/>
            <a:stretch/>
          </p:blipFill>
          <p:spPr>
            <a:xfrm>
              <a:off x="1269331" y="3970309"/>
              <a:ext cx="338386" cy="349409"/>
            </a:xfrm>
            <a:prstGeom prst="rect">
              <a:avLst/>
            </a:prstGeom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5EF1CE2-42BD-2149-BDAE-8A4F59B2D0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51314" y="2800942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C4A4EB0-7276-CD49-9AFD-3BCC0C5E54EC}"/>
                </a:ext>
              </a:extLst>
            </p:cNvPr>
            <p:cNvCxnSpPr>
              <a:cxnSpLocks/>
            </p:cNvCxnSpPr>
            <p:nvPr/>
          </p:nvCxnSpPr>
          <p:spPr>
            <a:xfrm rot="-2580000" flipH="1" flipV="1">
              <a:off x="2170475" y="3057269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F19BD86-F22B-174D-A9AB-2116A34F68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11614" y="3407367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F0DEFC5-F675-2F42-9AEC-B6B5EF0F4C0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20573" y="2798282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86E3DE7-63BF-A342-98EF-97B10EE3F87F}"/>
                </a:ext>
              </a:extLst>
            </p:cNvPr>
            <p:cNvCxnSpPr>
              <a:cxnSpLocks/>
            </p:cNvCxnSpPr>
            <p:nvPr/>
          </p:nvCxnSpPr>
          <p:spPr>
            <a:xfrm rot="13260000" flipH="1" flipV="1">
              <a:off x="627166" y="3030070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C32D680-39C3-684B-9CE1-D36D7FA38BD8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806977" y="3414604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7AEC82C-6B83-954F-9D6E-3000B06FB414}"/>
                </a:ext>
              </a:extLst>
            </p:cNvPr>
            <p:cNvCxnSpPr>
              <a:cxnSpLocks/>
            </p:cNvCxnSpPr>
            <p:nvPr/>
          </p:nvCxnSpPr>
          <p:spPr>
            <a:xfrm rot="2700000" flipH="1" flipV="1">
              <a:off x="1753573" y="3815697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8921C8E-E938-7B45-9171-7DB1F16784CB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988823" y="2388738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F0025C9-B1D5-974A-AE1B-77F5CB3597F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021441" y="4152687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314A519-3DD3-B64C-96A3-16F1537B2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61902" t="40415" r="19741" b="40631"/>
            <a:stretch/>
          </p:blipFill>
          <p:spPr>
            <a:xfrm>
              <a:off x="2091160" y="4757524"/>
              <a:ext cx="238896" cy="24667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CB7AE4B-9302-E041-A206-8718966C6C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61902" t="40415" r="19741" b="40631"/>
            <a:stretch/>
          </p:blipFill>
          <p:spPr>
            <a:xfrm>
              <a:off x="2094772" y="5839818"/>
              <a:ext cx="238896" cy="24667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38C7473-1046-B444-AB4B-3BEE392AF5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70" t="170" r="79712" b="80558"/>
            <a:stretch/>
          </p:blipFill>
          <p:spPr>
            <a:xfrm>
              <a:off x="543965" y="4745224"/>
              <a:ext cx="254000" cy="25082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E44B616-072F-B647-AF57-4F044FC584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70" t="170" r="79712" b="80558"/>
            <a:stretch/>
          </p:blipFill>
          <p:spPr>
            <a:xfrm>
              <a:off x="538404" y="5830410"/>
              <a:ext cx="254000" cy="250825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E28D72-5ABB-184D-A4D9-91291E5127C7}"/>
                </a:ext>
              </a:extLst>
            </p:cNvPr>
            <p:cNvSpPr txBox="1"/>
            <p:nvPr/>
          </p:nvSpPr>
          <p:spPr>
            <a:xfrm>
              <a:off x="1067841" y="4913667"/>
              <a:ext cx="802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BG images reconstructed using BG features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076F883-3F4D-EE4D-8239-96C5065BA778}"/>
                </a:ext>
              </a:extLst>
            </p:cNvPr>
            <p:cNvSpPr txBox="1"/>
            <p:nvPr/>
          </p:nvSpPr>
          <p:spPr>
            <a:xfrm>
              <a:off x="1028700" y="5524866"/>
              <a:ext cx="802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SL images reconstructed using BG + SL features 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CB77F13-3823-D04A-A7F1-E8AD8042AC5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696366" y="5643564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8D3277C-1B2A-954C-BE1A-AC0A961630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9096" y="5250137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F3ECC75-23B5-3E49-8405-AE623694B2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071" y="1881094"/>
              <a:ext cx="17240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2304BF-BDDD-FF4B-A655-4E738A6F1A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086" y="4455191"/>
              <a:ext cx="17240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A41F942-86D7-E646-82B9-B57F2B03383A}"/>
                </a:ext>
              </a:extLst>
            </p:cNvPr>
            <p:cNvCxnSpPr>
              <a:cxnSpLocks/>
            </p:cNvCxnSpPr>
            <p:nvPr/>
          </p:nvCxnSpPr>
          <p:spPr>
            <a:xfrm rot="19020000" flipH="1" flipV="1">
              <a:off x="3459030" y="1488230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6695D2F-D302-9E44-AD90-69AE8AD3323E}"/>
                </a:ext>
              </a:extLst>
            </p:cNvPr>
            <p:cNvCxnSpPr>
              <a:cxnSpLocks/>
            </p:cNvCxnSpPr>
            <p:nvPr/>
          </p:nvCxnSpPr>
          <p:spPr>
            <a:xfrm rot="13260000" flipH="1" flipV="1">
              <a:off x="4148736" y="1484470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8C0641-08B9-8C41-92E2-6704338CB354}"/>
                </a:ext>
              </a:extLst>
            </p:cNvPr>
            <p:cNvSpPr txBox="1"/>
            <p:nvPr/>
          </p:nvSpPr>
          <p:spPr>
            <a:xfrm>
              <a:off x="4291127" y="1251367"/>
              <a:ext cx="877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Sample representation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330FF5B-54F1-9543-8F84-B38BD88E3C17}"/>
                </a:ext>
              </a:extLst>
            </p:cNvPr>
            <p:cNvSpPr txBox="1"/>
            <p:nvPr/>
          </p:nvSpPr>
          <p:spPr>
            <a:xfrm>
              <a:off x="2598642" y="1249669"/>
              <a:ext cx="877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Sample representation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803D2BF-4607-754D-9244-EBC16DB756D2}"/>
                </a:ext>
              </a:extLst>
            </p:cNvPr>
            <p:cNvSpPr txBox="1"/>
            <p:nvPr/>
          </p:nvSpPr>
          <p:spPr>
            <a:xfrm>
              <a:off x="2929598" y="2779536"/>
              <a:ext cx="877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Axis 1 (</a:t>
              </a:r>
              <a:r>
                <a:rPr lang="en-US" sz="800" dirty="0" err="1"/>
                <a:t>a.u</a:t>
              </a:r>
              <a:r>
                <a:rPr lang="en-US" sz="800" dirty="0"/>
                <a:t>.)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197EA67-CFAC-6D48-9366-798B875CB863}"/>
                </a:ext>
              </a:extLst>
            </p:cNvPr>
            <p:cNvSpPr txBox="1"/>
            <p:nvPr/>
          </p:nvSpPr>
          <p:spPr>
            <a:xfrm>
              <a:off x="4130721" y="2767938"/>
              <a:ext cx="877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Axis 1 (</a:t>
              </a:r>
              <a:r>
                <a:rPr lang="en-US" sz="800" dirty="0" err="1"/>
                <a:t>a.u</a:t>
              </a:r>
              <a:r>
                <a:rPr lang="en-US" sz="800" dirty="0"/>
                <a:t>.)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4B3E994-6EC0-E340-ABCA-183DC225AE39}"/>
                </a:ext>
              </a:extLst>
            </p:cNvPr>
            <p:cNvSpPr txBox="1"/>
            <p:nvPr/>
          </p:nvSpPr>
          <p:spPr>
            <a:xfrm rot="16200000">
              <a:off x="3549954" y="2170694"/>
              <a:ext cx="877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Axis 2 (</a:t>
              </a:r>
              <a:r>
                <a:rPr lang="en-US" sz="800" dirty="0" err="1"/>
                <a:t>a.u</a:t>
              </a:r>
              <a:r>
                <a:rPr lang="en-US" sz="800" dirty="0"/>
                <a:t>.)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54D364-C84D-444B-BFB9-B731888C39A1}"/>
                </a:ext>
              </a:extLst>
            </p:cNvPr>
            <p:cNvSpPr txBox="1"/>
            <p:nvPr/>
          </p:nvSpPr>
          <p:spPr>
            <a:xfrm rot="16200000">
              <a:off x="2297805" y="2115516"/>
              <a:ext cx="877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Axis 2 (</a:t>
              </a:r>
              <a:r>
                <a:rPr lang="en-US" sz="800" dirty="0" err="1"/>
                <a:t>a.u</a:t>
              </a:r>
              <a:r>
                <a:rPr lang="en-US" sz="800" dirty="0"/>
                <a:t>.)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0C3211D-AC81-0C48-8089-20350D854C8B}"/>
                </a:ext>
              </a:extLst>
            </p:cNvPr>
            <p:cNvSpPr txBox="1"/>
            <p:nvPr/>
          </p:nvSpPr>
          <p:spPr>
            <a:xfrm>
              <a:off x="4137181" y="1607790"/>
              <a:ext cx="877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Salient space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C189B72-17A3-9649-99BA-126F005AE38C}"/>
                </a:ext>
              </a:extLst>
            </p:cNvPr>
            <p:cNvSpPr txBox="1"/>
            <p:nvPr/>
          </p:nvSpPr>
          <p:spPr>
            <a:xfrm>
              <a:off x="2793319" y="1614287"/>
              <a:ext cx="10706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Background space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3AD6A53-397C-BB4A-B86B-1DE7F689244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262694" y="3101071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EF80228-1AD5-8E44-8358-7AF979343ABE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485425" y="3105752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4180E5C-E6D1-5F46-B0D2-D93054364DC6}"/>
                </a:ext>
              </a:extLst>
            </p:cNvPr>
            <p:cNvSpPr txBox="1"/>
            <p:nvPr/>
          </p:nvSpPr>
          <p:spPr>
            <a:xfrm>
              <a:off x="3496582" y="2962292"/>
              <a:ext cx="877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Dim. reduction (UMAP)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5E48C22-BE1A-9F43-9084-DF0AA8697620}"/>
                </a:ext>
              </a:extLst>
            </p:cNvPr>
            <p:cNvSpPr txBox="1"/>
            <p:nvPr/>
          </p:nvSpPr>
          <p:spPr>
            <a:xfrm>
              <a:off x="3387044" y="4223151"/>
              <a:ext cx="15433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GMM clustering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36E1A43-5215-204F-B86C-4958A7F4E585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506009" y="4332903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C35476D-D65E-AC4B-AAD1-AFB0786F5207}"/>
                </a:ext>
              </a:extLst>
            </p:cNvPr>
            <p:cNvCxnSpPr>
              <a:cxnSpLocks/>
            </p:cNvCxnSpPr>
            <p:nvPr/>
          </p:nvCxnSpPr>
          <p:spPr>
            <a:xfrm rot="-2580000" flipH="1" flipV="1">
              <a:off x="4420990" y="5241566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CE0EEC9-D461-B942-8067-10F331EA5BD3}"/>
                </a:ext>
              </a:extLst>
            </p:cNvPr>
            <p:cNvSpPr txBox="1"/>
            <p:nvPr/>
          </p:nvSpPr>
          <p:spPr>
            <a:xfrm>
              <a:off x="2760094" y="4604822"/>
              <a:ext cx="1336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/>
                <a:t>Salient features learned from overlapping (BG+SL) images</a:t>
              </a:r>
            </a:p>
          </p:txBody>
        </p: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D98CC0FA-CEFB-C642-AC18-FCF776E45921}"/>
              </a:ext>
            </a:extLst>
          </p:cNvPr>
          <p:cNvSpPr txBox="1"/>
          <p:nvPr/>
        </p:nvSpPr>
        <p:spPr>
          <a:xfrm>
            <a:off x="3153787" y="5307209"/>
            <a:ext cx="1543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Cluster prototypes</a:t>
            </a:r>
          </a:p>
        </p:txBody>
      </p:sp>
    </p:spTree>
    <p:extLst>
      <p:ext uri="{BB962C8B-B14F-4D97-AF65-F5344CB8AC3E}">
        <p14:creationId xmlns:p14="http://schemas.microsoft.com/office/powerpoint/2010/main" val="340472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17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84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</TotalTime>
  <Words>245</Words>
  <Application>Microsoft Macintosh PowerPoint</Application>
  <PresentationFormat>A4 Paper (210x297 mm)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Aidas Aglinskas</dc:creator>
  <cp:lastModifiedBy>Aidas Aglinskas</cp:lastModifiedBy>
  <cp:revision>14</cp:revision>
  <cp:lastPrinted>2021-06-13T13:54:44Z</cp:lastPrinted>
  <dcterms:created xsi:type="dcterms:W3CDTF">2021-04-09T13:40:54Z</dcterms:created>
  <dcterms:modified xsi:type="dcterms:W3CDTF">2021-06-24T17:07:47Z</dcterms:modified>
</cp:coreProperties>
</file>