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62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4"/>
    <p:restoredTop sz="97026"/>
  </p:normalViewPr>
  <p:slideViewPr>
    <p:cSldViewPr snapToGrid="0" snapToObjects="1">
      <p:cViewPr varScale="1">
        <p:scale>
          <a:sx n="111" d="100"/>
          <a:sy n="111" d="100"/>
        </p:scale>
        <p:origin x="15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0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6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0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4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2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9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2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3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6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5BAF2-C848-1143-BC20-DA9C03FAA84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B557ECC-497E-9A45-BD18-C379D190F6F2}"/>
              </a:ext>
            </a:extLst>
          </p:cNvPr>
          <p:cNvGrpSpPr/>
          <p:nvPr/>
        </p:nvGrpSpPr>
        <p:grpSpPr>
          <a:xfrm>
            <a:off x="57668" y="2133600"/>
            <a:ext cx="6800332" cy="5427248"/>
            <a:chOff x="57668" y="2133600"/>
            <a:chExt cx="6800332" cy="542724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619FE70-7B2C-AA40-974D-9F1789B93D04}"/>
                </a:ext>
              </a:extLst>
            </p:cNvPr>
            <p:cNvGrpSpPr/>
            <p:nvPr/>
          </p:nvGrpSpPr>
          <p:grpSpPr>
            <a:xfrm>
              <a:off x="57668" y="5045745"/>
              <a:ext cx="1420620" cy="2304380"/>
              <a:chOff x="2445640" y="4893139"/>
              <a:chExt cx="1420620" cy="230438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7449565-6DB9-E44C-BAE0-8B3FD223B648}"/>
                  </a:ext>
                </a:extLst>
              </p:cNvPr>
              <p:cNvGrpSpPr/>
              <p:nvPr/>
            </p:nvGrpSpPr>
            <p:grpSpPr>
              <a:xfrm>
                <a:off x="2445640" y="4893139"/>
                <a:ext cx="1420620" cy="2304380"/>
                <a:chOff x="2445640" y="4893139"/>
                <a:chExt cx="1420620" cy="2304380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D9FE8BCA-E140-1640-9C69-DF7FB1BC0785}"/>
                    </a:ext>
                  </a:extLst>
                </p:cNvPr>
                <p:cNvGrpSpPr/>
                <p:nvPr/>
              </p:nvGrpSpPr>
              <p:grpSpPr>
                <a:xfrm>
                  <a:off x="2453355" y="4970976"/>
                  <a:ext cx="1357815" cy="2226543"/>
                  <a:chOff x="2453355" y="4970976"/>
                  <a:chExt cx="1357815" cy="2226543"/>
                </a:xfrm>
              </p:grpSpPr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251B634A-15E4-6042-A90B-D7EFF57CB17E}"/>
                      </a:ext>
                    </a:extLst>
                  </p:cNvPr>
                  <p:cNvGrpSpPr/>
                  <p:nvPr/>
                </p:nvGrpSpPr>
                <p:grpSpPr>
                  <a:xfrm>
                    <a:off x="2597046" y="4970976"/>
                    <a:ext cx="1214124" cy="2226543"/>
                    <a:chOff x="2597046" y="4970976"/>
                    <a:chExt cx="1214124" cy="2226543"/>
                  </a:xfrm>
                </p:grpSpPr>
                <p:pic>
                  <p:nvPicPr>
                    <p:cNvPr id="57" name="Picture 56">
                      <a:extLst>
                        <a:ext uri="{FF2B5EF4-FFF2-40B4-BE49-F238E27FC236}">
                          <a16:creationId xmlns:a16="http://schemas.microsoft.com/office/drawing/2014/main" id="{76F903AA-232C-B348-85BE-D0F5FE8EE9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21802" r="-113" b="4751"/>
                    <a:stretch/>
                  </p:blipFill>
                  <p:spPr>
                    <a:xfrm>
                      <a:off x="2597046" y="4970976"/>
                      <a:ext cx="1098370" cy="222654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8" name="Rectangle 57">
                      <a:extLst>
                        <a:ext uri="{FF2B5EF4-FFF2-40B4-BE49-F238E27FC236}">
                          <a16:creationId xmlns:a16="http://schemas.microsoft.com/office/drawing/2014/main" id="{131CE871-3980-0D4D-B844-34EF4F5703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31129" y="4995064"/>
                      <a:ext cx="180041" cy="217705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5C99F28-9FED-4440-99BF-1171F70302BD}"/>
                      </a:ext>
                    </a:extLst>
                  </p:cNvPr>
                  <p:cNvSpPr/>
                  <p:nvPr/>
                </p:nvSpPr>
                <p:spPr>
                  <a:xfrm>
                    <a:off x="2453355" y="4995064"/>
                    <a:ext cx="180041" cy="217705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82F989A8-35B2-8745-8C65-12D7EABFEC2A}"/>
                    </a:ext>
                  </a:extLst>
                </p:cNvPr>
                <p:cNvSpPr/>
                <p:nvPr/>
              </p:nvSpPr>
              <p:spPr>
                <a:xfrm>
                  <a:off x="2445640" y="4893139"/>
                  <a:ext cx="1420620" cy="1756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1976EB6-4DE6-C345-8F51-1EEFD016D7C8}"/>
                  </a:ext>
                </a:extLst>
              </p:cNvPr>
              <p:cNvSpPr txBox="1"/>
              <p:nvPr/>
            </p:nvSpPr>
            <p:spPr>
              <a:xfrm>
                <a:off x="2792066" y="5147139"/>
                <a:ext cx="50045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Genotype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D81587B-3E16-C246-8E2D-0AFA6D26561D}"/>
                  </a:ext>
                </a:extLst>
              </p:cNvPr>
              <p:cNvSpPr txBox="1"/>
              <p:nvPr/>
            </p:nvSpPr>
            <p:spPr>
              <a:xfrm>
                <a:off x="2687503" y="5496616"/>
                <a:ext cx="6126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DSM (IV) Cat.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63A8BDD-9B8C-7E4F-9E63-D9E99DF32CED}"/>
                  </a:ext>
                </a:extLst>
              </p:cNvPr>
              <p:cNvSpPr txBox="1"/>
              <p:nvPr/>
            </p:nvSpPr>
            <p:spPr>
              <a:xfrm>
                <a:off x="3262828" y="5816668"/>
                <a:ext cx="4523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FIQ (</a:t>
                </a:r>
                <a:r>
                  <a:rPr lang="en-US" sz="600" b="1" dirty="0" err="1"/>
                  <a:t>n.s</a:t>
                </a:r>
                <a:r>
                  <a:rPr lang="en-US" sz="600" b="1" dirty="0"/>
                  <a:t>)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984C7C0-8D95-A846-A27B-CC04C140C9D0}"/>
                  </a:ext>
                </a:extLst>
              </p:cNvPr>
              <p:cNvSpPr txBox="1"/>
              <p:nvPr/>
            </p:nvSpPr>
            <p:spPr>
              <a:xfrm>
                <a:off x="3252148" y="6178544"/>
                <a:ext cx="42191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Gender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0863573-A02D-BD4E-94C6-099F648A03A2}"/>
                  </a:ext>
                </a:extLst>
              </p:cNvPr>
              <p:cNvSpPr txBox="1"/>
              <p:nvPr/>
            </p:nvSpPr>
            <p:spPr>
              <a:xfrm>
                <a:off x="3256564" y="6516204"/>
                <a:ext cx="30649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Age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C814165-A3EB-C943-A53D-572B38E31A65}"/>
                  </a:ext>
                </a:extLst>
              </p:cNvPr>
              <p:cNvSpPr txBox="1"/>
              <p:nvPr/>
            </p:nvSpPr>
            <p:spPr>
              <a:xfrm>
                <a:off x="3237754" y="6860914"/>
                <a:ext cx="614271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Scanner Type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AA56B9-EBA4-6E4D-BECE-9EB499EAA92B}"/>
                </a:ext>
              </a:extLst>
            </p:cNvPr>
            <p:cNvSpPr/>
            <p:nvPr/>
          </p:nvSpPr>
          <p:spPr>
            <a:xfrm>
              <a:off x="171334" y="2133600"/>
              <a:ext cx="6474640" cy="5427248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577EE5-0465-9243-9F25-3E1D0CC22C3D}"/>
                </a:ext>
              </a:extLst>
            </p:cNvPr>
            <p:cNvSpPr/>
            <p:nvPr/>
          </p:nvSpPr>
          <p:spPr>
            <a:xfrm>
              <a:off x="3285637" y="6228555"/>
              <a:ext cx="206080" cy="60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1B0002E-BA6E-464D-80FF-FF14E840F236}"/>
                </a:ext>
              </a:extLst>
            </p:cNvPr>
            <p:cNvSpPr/>
            <p:nvPr/>
          </p:nvSpPr>
          <p:spPr>
            <a:xfrm>
              <a:off x="3193246" y="5012489"/>
              <a:ext cx="272308" cy="459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C8EEFCC0-93A3-1B44-9CD1-9D7B7B6CCAE9}"/>
                </a:ext>
              </a:extLst>
            </p:cNvPr>
            <p:cNvGrpSpPr/>
            <p:nvPr/>
          </p:nvGrpSpPr>
          <p:grpSpPr>
            <a:xfrm>
              <a:off x="171334" y="2476758"/>
              <a:ext cx="1146498" cy="2380733"/>
              <a:chOff x="2564172" y="2469535"/>
              <a:chExt cx="1146498" cy="2380733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AB41B005-95E2-E144-AA46-808C509116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5699" t="2559" r="2800" b="4893"/>
              <a:stretch/>
            </p:blipFill>
            <p:spPr>
              <a:xfrm>
                <a:off x="2623483" y="2469535"/>
                <a:ext cx="1022754" cy="2206326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E76165-A309-1A4E-B777-C365D56614C4}"/>
                  </a:ext>
                </a:extLst>
              </p:cNvPr>
              <p:cNvSpPr txBox="1"/>
              <p:nvPr/>
            </p:nvSpPr>
            <p:spPr>
              <a:xfrm>
                <a:off x="2686000" y="2515193"/>
                <a:ext cx="54213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WISC (PCA)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47E560-0866-6542-8AA8-9563C966EA58}"/>
                  </a:ext>
                </a:extLst>
              </p:cNvPr>
              <p:cNvSpPr txBox="1"/>
              <p:nvPr/>
            </p:nvSpPr>
            <p:spPr>
              <a:xfrm>
                <a:off x="2564172" y="2699138"/>
                <a:ext cx="66396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Vineland (PCA)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391D27-5933-EF40-9D25-85AC367B0257}"/>
                  </a:ext>
                </a:extLst>
              </p:cNvPr>
              <p:cNvSpPr txBox="1"/>
              <p:nvPr/>
            </p:nvSpPr>
            <p:spPr>
              <a:xfrm>
                <a:off x="2625086" y="2869853"/>
                <a:ext cx="6126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DSM (IV) Cat.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FFC0B0E-C29F-4C4D-80AA-D3D0F229E653}"/>
                  </a:ext>
                </a:extLst>
              </p:cNvPr>
              <p:cNvSpPr txBox="1"/>
              <p:nvPr/>
            </p:nvSpPr>
            <p:spPr>
              <a:xfrm>
                <a:off x="2671573" y="3046632"/>
                <a:ext cx="556563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ADOS (PCA)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273CD3E-2D14-714F-AD80-580F9950715C}"/>
                  </a:ext>
                </a:extLst>
              </p:cNvPr>
              <p:cNvSpPr txBox="1"/>
              <p:nvPr/>
            </p:nvSpPr>
            <p:spPr>
              <a:xfrm>
                <a:off x="2666764" y="3207153"/>
                <a:ext cx="572593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ADOS Social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14BC742-DAE1-4F45-9E00-FDAC8D165B2D}"/>
                  </a:ext>
                </a:extLst>
              </p:cNvPr>
              <p:cNvSpPr txBox="1"/>
              <p:nvPr/>
            </p:nvSpPr>
            <p:spPr>
              <a:xfrm>
                <a:off x="2689206" y="3379588"/>
                <a:ext cx="550151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ADOS Total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9EBB3B-495A-F646-8052-A0741D68564A}"/>
                  </a:ext>
                </a:extLst>
              </p:cNvPr>
              <p:cNvSpPr txBox="1"/>
              <p:nvPr/>
            </p:nvSpPr>
            <p:spPr>
              <a:xfrm>
                <a:off x="2937672" y="3540094"/>
                <a:ext cx="29367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FIQ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A83219-C7F7-C047-8F5C-F6EE672D3037}"/>
                  </a:ext>
                </a:extLst>
              </p:cNvPr>
              <p:cNvSpPr txBox="1"/>
              <p:nvPr/>
            </p:nvSpPr>
            <p:spPr>
              <a:xfrm>
                <a:off x="3086011" y="3716873"/>
                <a:ext cx="49404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ADI (PCA)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0C58E7-214A-EB49-80F3-CA354C016BC8}"/>
                  </a:ext>
                </a:extLst>
              </p:cNvPr>
              <p:cNvSpPr txBox="1"/>
              <p:nvPr/>
            </p:nvSpPr>
            <p:spPr>
              <a:xfrm>
                <a:off x="3086011" y="3894247"/>
                <a:ext cx="42191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Gender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77E75A-B530-D945-86E6-A404A99B6584}"/>
                  </a:ext>
                </a:extLst>
              </p:cNvPr>
              <p:cNvSpPr txBox="1"/>
              <p:nvPr/>
            </p:nvSpPr>
            <p:spPr>
              <a:xfrm>
                <a:off x="3086011" y="4226429"/>
                <a:ext cx="614271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Scanner Type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1103EA6-5FD3-8F42-829F-DB04EDE749F0}"/>
                  </a:ext>
                </a:extLst>
              </p:cNvPr>
              <p:cNvSpPr txBox="1"/>
              <p:nvPr/>
            </p:nvSpPr>
            <p:spPr>
              <a:xfrm>
                <a:off x="3086011" y="4060338"/>
                <a:ext cx="30489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Age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EE36D0-32A1-1B48-BBA7-B04D81EEF31C}"/>
                  </a:ext>
                </a:extLst>
              </p:cNvPr>
              <p:cNvSpPr txBox="1"/>
              <p:nvPr/>
            </p:nvSpPr>
            <p:spPr>
              <a:xfrm>
                <a:off x="3086011" y="4373163"/>
                <a:ext cx="6126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Scanning Site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0BB95E-27B5-1842-BC41-C35B4E1B4062}"/>
                  </a:ext>
                </a:extLst>
              </p:cNvPr>
              <p:cNvSpPr txBox="1"/>
              <p:nvPr/>
            </p:nvSpPr>
            <p:spPr>
              <a:xfrm>
                <a:off x="2615498" y="4696380"/>
                <a:ext cx="1095172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b="1" dirty="0"/>
                  <a:t>Model fit difference (ASD-specific - Shared)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0AA51F9C-0034-4444-B632-B940C3C74923}"/>
                </a:ext>
              </a:extLst>
            </p:cNvPr>
            <p:cNvGrpSpPr/>
            <p:nvPr/>
          </p:nvGrpSpPr>
          <p:grpSpPr>
            <a:xfrm>
              <a:off x="1535156" y="6345577"/>
              <a:ext cx="1044021" cy="1160534"/>
              <a:chOff x="3906448" y="6290501"/>
              <a:chExt cx="1044021" cy="1160534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F53F35FF-3A6D-EF48-A3FF-9136992F7C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9167" t="10681" b="1"/>
              <a:stretch/>
            </p:blipFill>
            <p:spPr>
              <a:xfrm>
                <a:off x="4171013" y="6468160"/>
                <a:ext cx="779456" cy="982875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6944A6-4A1F-3049-B763-9C92F04CF6E9}"/>
                  </a:ext>
                </a:extLst>
              </p:cNvPr>
              <p:cNvSpPr txBox="1"/>
              <p:nvPr/>
            </p:nvSpPr>
            <p:spPr>
              <a:xfrm>
                <a:off x="4369339" y="6290501"/>
                <a:ext cx="34657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/>
                  <a:t>Age</a:t>
                </a:r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1FA3A27F-ADC1-2E44-9E43-1BC3EA726A46}"/>
                  </a:ext>
                </a:extLst>
              </p:cNvPr>
              <p:cNvGrpSpPr/>
              <p:nvPr/>
            </p:nvGrpSpPr>
            <p:grpSpPr>
              <a:xfrm>
                <a:off x="3951396" y="6493787"/>
                <a:ext cx="306495" cy="786106"/>
                <a:chOff x="3951396" y="6493787"/>
                <a:chExt cx="306495" cy="786106"/>
              </a:xfrm>
            </p:grpSpPr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B964EDC0-ADCD-C74E-BF57-E329592A15B0}"/>
                    </a:ext>
                  </a:extLst>
                </p:cNvPr>
                <p:cNvSpPr txBox="1"/>
                <p:nvPr/>
              </p:nvSpPr>
              <p:spPr>
                <a:xfrm>
                  <a:off x="3951396" y="7095227"/>
                  <a:ext cx="306495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600" b="1" dirty="0"/>
                    <a:t>-.04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C7C0A4A6-0871-C84D-BFEA-8C08204B4577}"/>
                    </a:ext>
                  </a:extLst>
                </p:cNvPr>
                <p:cNvSpPr txBox="1"/>
                <p:nvPr/>
              </p:nvSpPr>
              <p:spPr>
                <a:xfrm>
                  <a:off x="4034753" y="6897883"/>
                  <a:ext cx="22313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600" b="1" dirty="0"/>
                    <a:t>0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54CE94D3-2A72-0A4B-8DCF-9959D0427123}"/>
                    </a:ext>
                  </a:extLst>
                </p:cNvPr>
                <p:cNvSpPr txBox="1"/>
                <p:nvPr/>
              </p:nvSpPr>
              <p:spPr>
                <a:xfrm>
                  <a:off x="3975441" y="6702867"/>
                  <a:ext cx="282450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600" b="1" dirty="0"/>
                    <a:t>.04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C0C7F942-8882-A642-B297-D2ABB867E75F}"/>
                    </a:ext>
                  </a:extLst>
                </p:cNvPr>
                <p:cNvSpPr txBox="1"/>
                <p:nvPr/>
              </p:nvSpPr>
              <p:spPr>
                <a:xfrm>
                  <a:off x="3975441" y="6493787"/>
                  <a:ext cx="282450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600" b="1" dirty="0"/>
                    <a:t>.08</a:t>
                  </a:r>
                </a:p>
              </p:txBody>
            </p:sp>
          </p:grp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35141EC-FEE0-3F48-8F68-443D5D9DE0D8}"/>
                  </a:ext>
                </a:extLst>
              </p:cNvPr>
              <p:cNvSpPr txBox="1"/>
              <p:nvPr/>
            </p:nvSpPr>
            <p:spPr>
              <a:xfrm rot="16200000">
                <a:off x="3711683" y="6780885"/>
                <a:ext cx="57419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Model fit (r)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DB41B4C-B3BC-DA4C-9455-4D631942A58A}"/>
                </a:ext>
              </a:extLst>
            </p:cNvPr>
            <p:cNvGrpSpPr/>
            <p:nvPr/>
          </p:nvGrpSpPr>
          <p:grpSpPr>
            <a:xfrm>
              <a:off x="2737214" y="6326468"/>
              <a:ext cx="1046804" cy="1179643"/>
              <a:chOff x="5100485" y="6271392"/>
              <a:chExt cx="1046804" cy="1179643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BEA7E7C-7985-584A-BC09-3E6EB6033711}"/>
                  </a:ext>
                </a:extLst>
              </p:cNvPr>
              <p:cNvSpPr txBox="1"/>
              <p:nvPr/>
            </p:nvSpPr>
            <p:spPr>
              <a:xfrm>
                <a:off x="5489952" y="6271392"/>
                <a:ext cx="49885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/>
                  <a:t>Gender</a:t>
                </a:r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5A6C9F15-01B7-254C-9B26-DC08880516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8704" t="9528"/>
              <a:stretch/>
            </p:blipFill>
            <p:spPr>
              <a:xfrm>
                <a:off x="5362731" y="6455460"/>
                <a:ext cx="784558" cy="995575"/>
              </a:xfrm>
              <a:prstGeom prst="rect">
                <a:avLst/>
              </a:prstGeom>
            </p:spPr>
          </p:pic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CEA46C23-BDBF-2A47-9D74-A7C31D40AB59}"/>
                  </a:ext>
                </a:extLst>
              </p:cNvPr>
              <p:cNvGrpSpPr/>
              <p:nvPr/>
            </p:nvGrpSpPr>
            <p:grpSpPr>
              <a:xfrm>
                <a:off x="5145511" y="6486246"/>
                <a:ext cx="310315" cy="778775"/>
                <a:chOff x="3943773" y="5269696"/>
                <a:chExt cx="310315" cy="778775"/>
              </a:xfrm>
            </p:grpSpPr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349E7A5-9040-C342-BBBC-8ED86E9229FB}"/>
                    </a:ext>
                  </a:extLst>
                </p:cNvPr>
                <p:cNvSpPr txBox="1"/>
                <p:nvPr/>
              </p:nvSpPr>
              <p:spPr>
                <a:xfrm>
                  <a:off x="3943773" y="5863805"/>
                  <a:ext cx="306495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600" b="1" dirty="0"/>
                    <a:t>-.02</a:t>
                  </a: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57404CD-5747-A44F-ABA7-3190D5C74901}"/>
                    </a:ext>
                  </a:extLst>
                </p:cNvPr>
                <p:cNvSpPr txBox="1"/>
                <p:nvPr/>
              </p:nvSpPr>
              <p:spPr>
                <a:xfrm>
                  <a:off x="4025192" y="5694011"/>
                  <a:ext cx="22313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600" b="1" dirty="0"/>
                    <a:t>0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D7F0E91F-53E3-3744-9BA4-D68BCC3396F3}"/>
                    </a:ext>
                  </a:extLst>
                </p:cNvPr>
                <p:cNvSpPr txBox="1"/>
                <p:nvPr/>
              </p:nvSpPr>
              <p:spPr>
                <a:xfrm>
                  <a:off x="3967017" y="5531823"/>
                  <a:ext cx="282450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600" b="1" dirty="0"/>
                    <a:t>.02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C5BEB80C-1B21-894F-BA5F-7CE211184C24}"/>
                    </a:ext>
                  </a:extLst>
                </p:cNvPr>
                <p:cNvSpPr txBox="1"/>
                <p:nvPr/>
              </p:nvSpPr>
              <p:spPr>
                <a:xfrm>
                  <a:off x="3971638" y="5269696"/>
                  <a:ext cx="282450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600" b="1" dirty="0"/>
                    <a:t>.05</a:t>
                  </a:r>
                </a:p>
              </p:txBody>
            </p:sp>
          </p:grp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B611796-7BBC-9A44-8A89-B7E48D877174}"/>
                  </a:ext>
                </a:extLst>
              </p:cNvPr>
              <p:cNvSpPr txBox="1"/>
              <p:nvPr/>
            </p:nvSpPr>
            <p:spPr>
              <a:xfrm rot="16200000">
                <a:off x="4905720" y="6780885"/>
                <a:ext cx="57419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Model fit (r)</a:t>
                </a: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DA520B35-5DDE-C641-9DE5-432CCCDF0CEF}"/>
                </a:ext>
              </a:extLst>
            </p:cNvPr>
            <p:cNvGrpSpPr/>
            <p:nvPr/>
          </p:nvGrpSpPr>
          <p:grpSpPr>
            <a:xfrm>
              <a:off x="2706419" y="5156375"/>
              <a:ext cx="1076092" cy="1191573"/>
              <a:chOff x="5053648" y="5045152"/>
              <a:chExt cx="1076092" cy="1191573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3668BE31-A530-3C43-A660-9D48F38560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0625" t="9887"/>
              <a:stretch/>
            </p:blipFill>
            <p:spPr>
              <a:xfrm>
                <a:off x="5366322" y="5245100"/>
                <a:ext cx="763418" cy="991625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B5C69E-AC8A-5341-9556-EB6824EA745B}"/>
                  </a:ext>
                </a:extLst>
              </p:cNvPr>
              <p:cNvSpPr txBox="1"/>
              <p:nvPr/>
            </p:nvSpPr>
            <p:spPr>
              <a:xfrm>
                <a:off x="5359229" y="5045152"/>
                <a:ext cx="752129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/>
                  <a:t>DSM (IV) Cat.</a:t>
                </a: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01C36B28-408B-A048-82FF-B63975762E18}"/>
                  </a:ext>
                </a:extLst>
              </p:cNvPr>
              <p:cNvGrpSpPr/>
              <p:nvPr/>
            </p:nvGrpSpPr>
            <p:grpSpPr>
              <a:xfrm>
                <a:off x="5120171" y="5243035"/>
                <a:ext cx="320922" cy="818859"/>
                <a:chOff x="3917546" y="5267276"/>
                <a:chExt cx="320922" cy="818859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57F8F121-408D-7C47-B72E-E449027641F4}"/>
                    </a:ext>
                  </a:extLst>
                </p:cNvPr>
                <p:cNvSpPr txBox="1"/>
                <p:nvPr/>
              </p:nvSpPr>
              <p:spPr>
                <a:xfrm>
                  <a:off x="3929084" y="5901469"/>
                  <a:ext cx="306495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600" b="1" dirty="0"/>
                    <a:t>-.02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4DBF35F-482E-F54D-B9F4-62E163F6A251}"/>
                    </a:ext>
                  </a:extLst>
                </p:cNvPr>
                <p:cNvSpPr txBox="1"/>
                <p:nvPr/>
              </p:nvSpPr>
              <p:spPr>
                <a:xfrm>
                  <a:off x="3917546" y="5626301"/>
                  <a:ext cx="320922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600" b="1" dirty="0"/>
                    <a:t>0.04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A57EB9A-79DB-1B42-B07B-70ABF4A6D075}"/>
                    </a:ext>
                  </a:extLst>
                </p:cNvPr>
                <p:cNvSpPr txBox="1"/>
                <p:nvPr/>
              </p:nvSpPr>
              <p:spPr>
                <a:xfrm>
                  <a:off x="3946243" y="5443625"/>
                  <a:ext cx="282450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600" b="1" dirty="0"/>
                    <a:t>.08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6E6C0D4E-A68B-9F4F-8104-66E694AB90B0}"/>
                    </a:ext>
                  </a:extLst>
                </p:cNvPr>
                <p:cNvSpPr txBox="1"/>
                <p:nvPr/>
              </p:nvSpPr>
              <p:spPr>
                <a:xfrm>
                  <a:off x="3940469" y="5267276"/>
                  <a:ext cx="282450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600" b="1" dirty="0"/>
                    <a:t>.12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CB0DF2E6-FB18-7E4A-B150-2A3163F8DC28}"/>
                    </a:ext>
                  </a:extLst>
                </p:cNvPr>
                <p:cNvSpPr txBox="1"/>
                <p:nvPr/>
              </p:nvSpPr>
              <p:spPr>
                <a:xfrm>
                  <a:off x="4006759" y="5801178"/>
                  <a:ext cx="22313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600" b="1" dirty="0"/>
                    <a:t>0</a:t>
                  </a:r>
                </a:p>
              </p:txBody>
            </p:sp>
          </p:grp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FF50F1C-FE9C-C246-9A82-5B57F541996D}"/>
                  </a:ext>
                </a:extLst>
              </p:cNvPr>
              <p:cNvSpPr txBox="1"/>
              <p:nvPr/>
            </p:nvSpPr>
            <p:spPr>
              <a:xfrm rot="16200000">
                <a:off x="4858883" y="5536542"/>
                <a:ext cx="57419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Model fit (r)</a:t>
                </a: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742FA03D-13F9-A04C-B4C8-0DBBC1A0106D}"/>
                </a:ext>
              </a:extLst>
            </p:cNvPr>
            <p:cNvGrpSpPr/>
            <p:nvPr/>
          </p:nvGrpSpPr>
          <p:grpSpPr>
            <a:xfrm>
              <a:off x="1489731" y="5156500"/>
              <a:ext cx="1088214" cy="1201623"/>
              <a:chOff x="3844706" y="5047946"/>
              <a:chExt cx="1088214" cy="120162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8B9FB06-838B-674A-9657-7CFCC21FD9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8719" t="11027"/>
              <a:stretch/>
            </p:blipFill>
            <p:spPr>
              <a:xfrm>
                <a:off x="4148528" y="5270500"/>
                <a:ext cx="784392" cy="979069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663DD7-6C6C-2F46-B7BF-AD79BAA19022}"/>
                  </a:ext>
                </a:extLst>
              </p:cNvPr>
              <p:cNvSpPr txBox="1"/>
              <p:nvPr/>
            </p:nvSpPr>
            <p:spPr>
              <a:xfrm>
                <a:off x="4235579" y="5047946"/>
                <a:ext cx="5998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/>
                  <a:t>Genotype</a:t>
                </a: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7094A0BD-FACD-9E49-87FD-D078FE6781CD}"/>
                  </a:ext>
                </a:extLst>
              </p:cNvPr>
              <p:cNvGrpSpPr/>
              <p:nvPr/>
            </p:nvGrpSpPr>
            <p:grpSpPr>
              <a:xfrm>
                <a:off x="3917546" y="5267276"/>
                <a:ext cx="320922" cy="818859"/>
                <a:chOff x="3917546" y="5267276"/>
                <a:chExt cx="320922" cy="818859"/>
              </a:xfrm>
            </p:grpSpPr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13879E9-3D38-4045-BDBA-747A9A9F6086}"/>
                    </a:ext>
                  </a:extLst>
                </p:cNvPr>
                <p:cNvSpPr txBox="1"/>
                <p:nvPr/>
              </p:nvSpPr>
              <p:spPr>
                <a:xfrm>
                  <a:off x="3929084" y="5901469"/>
                  <a:ext cx="306495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600" b="1" dirty="0"/>
                    <a:t>-.02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5F6FA12-7F42-F84B-922D-B39C4CA71183}"/>
                    </a:ext>
                  </a:extLst>
                </p:cNvPr>
                <p:cNvSpPr txBox="1"/>
                <p:nvPr/>
              </p:nvSpPr>
              <p:spPr>
                <a:xfrm>
                  <a:off x="3917546" y="5626301"/>
                  <a:ext cx="320922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600" b="1" dirty="0"/>
                    <a:t>0.04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B0D722CC-2C74-0B4C-97C1-3551AE049FF0}"/>
                    </a:ext>
                  </a:extLst>
                </p:cNvPr>
                <p:cNvSpPr txBox="1"/>
                <p:nvPr/>
              </p:nvSpPr>
              <p:spPr>
                <a:xfrm>
                  <a:off x="3946243" y="5443625"/>
                  <a:ext cx="282450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600" b="1" dirty="0"/>
                    <a:t>.08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EFCFDC2-0481-2143-ABB8-A56A4162A608}"/>
                    </a:ext>
                  </a:extLst>
                </p:cNvPr>
                <p:cNvSpPr txBox="1"/>
                <p:nvPr/>
              </p:nvSpPr>
              <p:spPr>
                <a:xfrm>
                  <a:off x="3940469" y="5267276"/>
                  <a:ext cx="282450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600" b="1" dirty="0"/>
                    <a:t>.12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E79B0A7-424B-8945-B0C0-35D1A6C16C3B}"/>
                    </a:ext>
                  </a:extLst>
                </p:cNvPr>
                <p:cNvSpPr txBox="1"/>
                <p:nvPr/>
              </p:nvSpPr>
              <p:spPr>
                <a:xfrm>
                  <a:off x="4006759" y="5801178"/>
                  <a:ext cx="22313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600" b="1" dirty="0"/>
                    <a:t>0</a:t>
                  </a:r>
                </a:p>
              </p:txBody>
            </p:sp>
          </p:grp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0F719C6-FB4B-554B-A4B0-12DE809C3155}"/>
                  </a:ext>
                </a:extLst>
              </p:cNvPr>
              <p:cNvSpPr txBox="1"/>
              <p:nvPr/>
            </p:nvSpPr>
            <p:spPr>
              <a:xfrm rot="16200000">
                <a:off x="3649941" y="5606413"/>
                <a:ext cx="57419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Model fit (r)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F3422042-B189-AB42-A587-5EA50E9839E6}"/>
                </a:ext>
              </a:extLst>
            </p:cNvPr>
            <p:cNvGrpSpPr/>
            <p:nvPr/>
          </p:nvGrpSpPr>
          <p:grpSpPr>
            <a:xfrm>
              <a:off x="2736605" y="2508737"/>
              <a:ext cx="1047670" cy="1206461"/>
              <a:chOff x="5169543" y="2507577"/>
              <a:chExt cx="1047670" cy="120646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62E12F1-60D1-9843-BFE4-E50E4E2FEF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9501" t="9290"/>
              <a:stretch/>
            </p:blipFill>
            <p:spPr>
              <a:xfrm>
                <a:off x="5441430" y="2715846"/>
                <a:ext cx="775783" cy="998192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03ED46-9D4E-6A45-96D6-56E355521122}"/>
                  </a:ext>
                </a:extLst>
              </p:cNvPr>
              <p:cNvSpPr txBox="1"/>
              <p:nvPr/>
            </p:nvSpPr>
            <p:spPr>
              <a:xfrm>
                <a:off x="5408166" y="2507577"/>
                <a:ext cx="75212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/>
                  <a:t>DSM (IV) Cat.</a:t>
                </a: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71383ACA-9494-6446-B0AF-538C64941798}"/>
                  </a:ext>
                </a:extLst>
              </p:cNvPr>
              <p:cNvGrpSpPr/>
              <p:nvPr/>
            </p:nvGrpSpPr>
            <p:grpSpPr>
              <a:xfrm>
                <a:off x="5219718" y="2764638"/>
                <a:ext cx="304892" cy="828943"/>
                <a:chOff x="5219718" y="2764638"/>
                <a:chExt cx="304892" cy="828943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F21A6EF-2F6B-7F48-9F3B-1D8A8B62BE85}"/>
                    </a:ext>
                  </a:extLst>
                </p:cNvPr>
                <p:cNvSpPr txBox="1"/>
                <p:nvPr/>
              </p:nvSpPr>
              <p:spPr>
                <a:xfrm>
                  <a:off x="5219718" y="3408915"/>
                  <a:ext cx="304892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b="1" dirty="0"/>
                    <a:t>-.02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E966A2D-7537-8242-8EF9-F0DD684BBF06}"/>
                    </a:ext>
                  </a:extLst>
                </p:cNvPr>
                <p:cNvSpPr txBox="1"/>
                <p:nvPr/>
              </p:nvSpPr>
              <p:spPr>
                <a:xfrm>
                  <a:off x="5242160" y="3197718"/>
                  <a:ext cx="282450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b="1" dirty="0"/>
                    <a:t>.02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49A7150-6282-1F4F-91B4-CD8C732C3E6B}"/>
                    </a:ext>
                  </a:extLst>
                </p:cNvPr>
                <p:cNvSpPr txBox="1"/>
                <p:nvPr/>
              </p:nvSpPr>
              <p:spPr>
                <a:xfrm>
                  <a:off x="5280632" y="2764638"/>
                  <a:ext cx="24397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b="1" dirty="0"/>
                    <a:t>.1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FBD340D-C629-424D-BFC3-2D6F661A2D21}"/>
                    </a:ext>
                  </a:extLst>
                </p:cNvPr>
                <p:cNvSpPr txBox="1"/>
                <p:nvPr/>
              </p:nvSpPr>
              <p:spPr>
                <a:xfrm>
                  <a:off x="5242160" y="2978321"/>
                  <a:ext cx="282450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b="1" dirty="0"/>
                    <a:t>.06</a:t>
                  </a:r>
                </a:p>
              </p:txBody>
            </p:sp>
          </p:grp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2D5F5D0-80F7-BD4F-AB0C-83A0967CAC9C}"/>
                  </a:ext>
                </a:extLst>
              </p:cNvPr>
              <p:cNvSpPr txBox="1"/>
              <p:nvPr/>
            </p:nvSpPr>
            <p:spPr>
              <a:xfrm rot="16200000">
                <a:off x="4974778" y="3037864"/>
                <a:ext cx="57419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Model fit (r)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5C76423-2DF8-6842-AF15-EB6822D52DE5}"/>
                </a:ext>
              </a:extLst>
            </p:cNvPr>
            <p:cNvGrpSpPr/>
            <p:nvPr/>
          </p:nvGrpSpPr>
          <p:grpSpPr>
            <a:xfrm>
              <a:off x="2715193" y="3681676"/>
              <a:ext cx="1069083" cy="1181474"/>
              <a:chOff x="5148131" y="3656453"/>
              <a:chExt cx="1069083" cy="1181474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5580487-5094-7E4F-B795-E4267984D3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29501" t="11019"/>
              <a:stretch/>
            </p:blipFill>
            <p:spPr>
              <a:xfrm>
                <a:off x="5441430" y="3858761"/>
                <a:ext cx="775784" cy="979166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E2C22A-6BBF-F946-9BD8-BAF5A4AA1961}"/>
                  </a:ext>
                </a:extLst>
              </p:cNvPr>
              <p:cNvSpPr txBox="1"/>
              <p:nvPr/>
            </p:nvSpPr>
            <p:spPr>
              <a:xfrm>
                <a:off x="5570485" y="3656453"/>
                <a:ext cx="49885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/>
                  <a:t>Gender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C413321-7CE8-4B4C-A217-C0C548982B18}"/>
                  </a:ext>
                </a:extLst>
              </p:cNvPr>
              <p:cNvSpPr txBox="1"/>
              <p:nvPr/>
            </p:nvSpPr>
            <p:spPr>
              <a:xfrm>
                <a:off x="5192818" y="4499524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-.04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702C470-AA70-8640-9F45-5F863896BCA8}"/>
                  </a:ext>
                </a:extLst>
              </p:cNvPr>
              <p:cNvSpPr txBox="1"/>
              <p:nvPr/>
            </p:nvSpPr>
            <p:spPr>
              <a:xfrm>
                <a:off x="5276175" y="4292682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EF76BF0-65B0-C242-A220-10949C526B5E}"/>
                  </a:ext>
                </a:extLst>
              </p:cNvPr>
              <p:cNvSpPr txBox="1"/>
              <p:nvPr/>
            </p:nvSpPr>
            <p:spPr>
              <a:xfrm>
                <a:off x="5239223" y="4061993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.04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30F6B58-582C-AE43-B084-19E7D0E2B75B}"/>
                  </a:ext>
                </a:extLst>
              </p:cNvPr>
              <p:cNvSpPr txBox="1"/>
              <p:nvPr/>
            </p:nvSpPr>
            <p:spPr>
              <a:xfrm>
                <a:off x="5231525" y="3838098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.08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87D7E7B-7C82-DE44-8D90-ACA004F5E75D}"/>
                  </a:ext>
                </a:extLst>
              </p:cNvPr>
              <p:cNvSpPr txBox="1"/>
              <p:nvPr/>
            </p:nvSpPr>
            <p:spPr>
              <a:xfrm rot="16200000">
                <a:off x="4953366" y="4168510"/>
                <a:ext cx="57419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Model fit (r)</a:t>
                </a:r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52E61E5-54B4-6447-BCCA-C49FEC473299}"/>
                </a:ext>
              </a:extLst>
            </p:cNvPr>
            <p:cNvSpPr txBox="1"/>
            <p:nvPr/>
          </p:nvSpPr>
          <p:spPr>
            <a:xfrm>
              <a:off x="922529" y="2191650"/>
              <a:ext cx="1762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Feature similarity: ABIDE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1C43D7B-DDFA-5547-95A8-FF7A3E4527B3}"/>
                </a:ext>
              </a:extLst>
            </p:cNvPr>
            <p:cNvCxnSpPr>
              <a:cxnSpLocks/>
            </p:cNvCxnSpPr>
            <p:nvPr/>
          </p:nvCxnSpPr>
          <p:spPr>
            <a:xfrm>
              <a:off x="209074" y="2435083"/>
              <a:ext cx="34852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9939F3EA-3927-1F43-89BD-42E4C21CB68D}"/>
                </a:ext>
              </a:extLst>
            </p:cNvPr>
            <p:cNvGrpSpPr/>
            <p:nvPr/>
          </p:nvGrpSpPr>
          <p:grpSpPr>
            <a:xfrm>
              <a:off x="211379" y="4882725"/>
              <a:ext cx="3485252" cy="276999"/>
              <a:chOff x="1344951" y="901255"/>
              <a:chExt cx="3485252" cy="335169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94CEB806-786C-F84E-9005-1219C10C73C7}"/>
                  </a:ext>
                </a:extLst>
              </p:cNvPr>
              <p:cNvSpPr txBox="1"/>
              <p:nvPr/>
            </p:nvSpPr>
            <p:spPr>
              <a:xfrm>
                <a:off x="2045771" y="901255"/>
                <a:ext cx="1725216" cy="335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Feature similarity: SFARI</a:t>
                </a:r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40EB3E15-4286-5A4A-9564-23F698172E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51" y="1192105"/>
                <a:ext cx="348525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44C23FD-DE78-954C-9A25-A0A5B27670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0061" y="3044848"/>
              <a:ext cx="0" cy="4348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D85A313-99C3-4443-B484-520FEABAF1B5}"/>
                </a:ext>
              </a:extLst>
            </p:cNvPr>
            <p:cNvSpPr txBox="1"/>
            <p:nvPr/>
          </p:nvSpPr>
          <p:spPr>
            <a:xfrm>
              <a:off x="4604432" y="2169041"/>
              <a:ext cx="1335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Optimal clustering</a:t>
              </a: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5A6B780-1FD7-324F-B7D0-257188A16FD4}"/>
                </a:ext>
              </a:extLst>
            </p:cNvPr>
            <p:cNvCxnSpPr>
              <a:cxnSpLocks/>
            </p:cNvCxnSpPr>
            <p:nvPr/>
          </p:nvCxnSpPr>
          <p:spPr>
            <a:xfrm>
              <a:off x="3949000" y="2435083"/>
              <a:ext cx="25865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1C5D6247-63AB-1646-A5FA-B13EADFA8741}"/>
                </a:ext>
              </a:extLst>
            </p:cNvPr>
            <p:cNvGrpSpPr/>
            <p:nvPr/>
          </p:nvGrpSpPr>
          <p:grpSpPr>
            <a:xfrm>
              <a:off x="4604432" y="2599907"/>
              <a:ext cx="1462839" cy="215444"/>
              <a:chOff x="4816457" y="2631991"/>
              <a:chExt cx="1462839" cy="215444"/>
            </a:xfrm>
          </p:grpSpPr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4F42E30B-2745-7746-ABA7-7D88D4FE4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6457" y="2808667"/>
                <a:ext cx="14628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623F55D-9F43-5741-B5D2-881436C5DB7F}"/>
                  </a:ext>
                </a:extLst>
              </p:cNvPr>
              <p:cNvSpPr txBox="1"/>
              <p:nvPr/>
            </p:nvSpPr>
            <p:spPr>
              <a:xfrm>
                <a:off x="5001592" y="2631991"/>
                <a:ext cx="120099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Shared-feature space</a:t>
                </a:r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0307C7F-6C4B-4B4B-941B-EF62E7E5787A}"/>
                </a:ext>
              </a:extLst>
            </p:cNvPr>
            <p:cNvSpPr txBox="1"/>
            <p:nvPr/>
          </p:nvSpPr>
          <p:spPr>
            <a:xfrm>
              <a:off x="4221664" y="2812788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Subject similarity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622A04C-359B-AB42-8ED6-AB167B5943F7}"/>
                </a:ext>
              </a:extLst>
            </p:cNvPr>
            <p:cNvSpPr txBox="1"/>
            <p:nvPr/>
          </p:nvSpPr>
          <p:spPr>
            <a:xfrm>
              <a:off x="5779052" y="2812788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Cluster fit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81035290-0D42-AC4E-AD87-0A3CD3A3A0C7}"/>
                </a:ext>
              </a:extLst>
            </p:cNvPr>
            <p:cNvGrpSpPr/>
            <p:nvPr/>
          </p:nvGrpSpPr>
          <p:grpSpPr>
            <a:xfrm>
              <a:off x="4691530" y="4258499"/>
              <a:ext cx="1635004" cy="215444"/>
              <a:chOff x="4968857" y="2774009"/>
              <a:chExt cx="1635004" cy="215444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5AF9110B-46E7-9942-A74E-F96DECE372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8857" y="2961067"/>
                <a:ext cx="14628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2BCAED-8837-2141-8684-509AE0F893A7}"/>
                  </a:ext>
                </a:extLst>
              </p:cNvPr>
              <p:cNvSpPr txBox="1"/>
              <p:nvPr/>
            </p:nvSpPr>
            <p:spPr>
              <a:xfrm>
                <a:off x="5066894" y="2774009"/>
                <a:ext cx="15369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ASD-specific feature space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E32D81BD-6482-E742-9B3E-A3E9D6F3DD31}"/>
                </a:ext>
              </a:extLst>
            </p:cNvPr>
            <p:cNvGrpSpPr/>
            <p:nvPr/>
          </p:nvGrpSpPr>
          <p:grpSpPr>
            <a:xfrm>
              <a:off x="4562895" y="5860999"/>
              <a:ext cx="1544390" cy="215444"/>
              <a:chOff x="4824007" y="6031100"/>
              <a:chExt cx="1544390" cy="215444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83914F85-171F-3A44-B719-604A4D410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4007" y="6224728"/>
                <a:ext cx="14628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20C1796C-EF60-8B4A-A46C-42B45FE68042}"/>
                  </a:ext>
                </a:extLst>
              </p:cNvPr>
              <p:cNvSpPr txBox="1"/>
              <p:nvPr/>
            </p:nvSpPr>
            <p:spPr>
              <a:xfrm>
                <a:off x="5335086" y="6031100"/>
                <a:ext cx="103331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VAE  space</a:t>
                </a: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193754C-8FEE-7044-A738-45DBCAF702E2}"/>
                </a:ext>
              </a:extLst>
            </p:cNvPr>
            <p:cNvSpPr txBox="1"/>
            <p:nvPr/>
          </p:nvSpPr>
          <p:spPr>
            <a:xfrm>
              <a:off x="5824689" y="4512856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Cluster fit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D0D5A96-DAC9-3E47-B2D9-2B4D1FD98DCA}"/>
                </a:ext>
              </a:extLst>
            </p:cNvPr>
            <p:cNvSpPr txBox="1"/>
            <p:nvPr/>
          </p:nvSpPr>
          <p:spPr>
            <a:xfrm>
              <a:off x="4193357" y="4504786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Subject similarity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FCE5EE2-0726-6B48-BC3C-569949053B93}"/>
                </a:ext>
              </a:extLst>
            </p:cNvPr>
            <p:cNvSpPr txBox="1"/>
            <p:nvPr/>
          </p:nvSpPr>
          <p:spPr>
            <a:xfrm>
              <a:off x="4211504" y="6092436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Subject similarity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70F3871-F54A-174D-9E06-65CDE1B39084}"/>
                </a:ext>
              </a:extLst>
            </p:cNvPr>
            <p:cNvSpPr txBox="1"/>
            <p:nvPr/>
          </p:nvSpPr>
          <p:spPr>
            <a:xfrm>
              <a:off x="5809879" y="6043252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Cluster fit</a:t>
              </a:r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FB53721-0556-AF42-A9CB-FB52931971B5}"/>
                </a:ext>
              </a:extLst>
            </p:cNvPr>
            <p:cNvGrpSpPr/>
            <p:nvPr/>
          </p:nvGrpSpPr>
          <p:grpSpPr>
            <a:xfrm>
              <a:off x="1508464" y="3680443"/>
              <a:ext cx="1087916" cy="1188292"/>
              <a:chOff x="3941402" y="3615115"/>
              <a:chExt cx="1087916" cy="1188292"/>
            </a:xfrm>
          </p:grpSpPr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114A17D4-87A2-A340-829E-2D619A9613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28813" t="10307"/>
              <a:stretch/>
            </p:blipFill>
            <p:spPr>
              <a:xfrm>
                <a:off x="4245963" y="3816402"/>
                <a:ext cx="783355" cy="987005"/>
              </a:xfrm>
              <a:prstGeom prst="rect">
                <a:avLst/>
              </a:prstGeom>
            </p:spPr>
          </p:pic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5ACDA977-7079-C443-9441-366A24E0C4F5}"/>
                  </a:ext>
                </a:extLst>
              </p:cNvPr>
              <p:cNvSpPr txBox="1"/>
              <p:nvPr/>
            </p:nvSpPr>
            <p:spPr>
              <a:xfrm>
                <a:off x="4420982" y="3615115"/>
                <a:ext cx="41072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/>
                  <a:t>Age</a:t>
                </a:r>
              </a:p>
            </p:txBody>
          </p: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7F76E253-F675-194C-8934-529D90EC7703}"/>
                  </a:ext>
                </a:extLst>
              </p:cNvPr>
              <p:cNvGrpSpPr/>
              <p:nvPr/>
            </p:nvGrpSpPr>
            <p:grpSpPr>
              <a:xfrm>
                <a:off x="4036058" y="3851280"/>
                <a:ext cx="282450" cy="808518"/>
                <a:chOff x="4036058" y="3851280"/>
                <a:chExt cx="282450" cy="808518"/>
              </a:xfrm>
            </p:grpSpPr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8DD9D9AA-FA8A-F245-9995-3D9E34338868}"/>
                    </a:ext>
                  </a:extLst>
                </p:cNvPr>
                <p:cNvSpPr txBox="1"/>
                <p:nvPr/>
              </p:nvSpPr>
              <p:spPr>
                <a:xfrm>
                  <a:off x="4095370" y="4475132"/>
                  <a:ext cx="22313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600" b="1" dirty="0"/>
                    <a:t>0</a:t>
                  </a:r>
                </a:p>
              </p:txBody>
            </p: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BD190B76-00F1-2043-B339-78771B968D74}"/>
                    </a:ext>
                  </a:extLst>
                </p:cNvPr>
                <p:cNvSpPr txBox="1"/>
                <p:nvPr/>
              </p:nvSpPr>
              <p:spPr>
                <a:xfrm>
                  <a:off x="4036058" y="4268290"/>
                  <a:ext cx="282450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600" b="1" dirty="0"/>
                    <a:t>.05</a:t>
                  </a:r>
                </a:p>
              </p:txBody>
            </p: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C76B1449-39DF-9A48-9D1E-961AADA5CC61}"/>
                    </a:ext>
                  </a:extLst>
                </p:cNvPr>
                <p:cNvSpPr txBox="1"/>
                <p:nvPr/>
              </p:nvSpPr>
              <p:spPr>
                <a:xfrm>
                  <a:off x="4074530" y="4052256"/>
                  <a:ext cx="24397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600" b="1" dirty="0"/>
                    <a:t>.1</a:t>
                  </a: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CA1D677E-AEEA-E642-B730-7E8268089293}"/>
                    </a:ext>
                  </a:extLst>
                </p:cNvPr>
                <p:cNvSpPr txBox="1"/>
                <p:nvPr/>
              </p:nvSpPr>
              <p:spPr>
                <a:xfrm>
                  <a:off x="4036058" y="3851280"/>
                  <a:ext cx="282450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600" b="1" dirty="0"/>
                    <a:t>.15</a:t>
                  </a:r>
                </a:p>
              </p:txBody>
            </p: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42CEEB8E-7A0F-A048-9FBE-15000CC88F9C}"/>
                  </a:ext>
                </a:extLst>
              </p:cNvPr>
              <p:cNvSpPr txBox="1"/>
              <p:nvPr/>
            </p:nvSpPr>
            <p:spPr>
              <a:xfrm rot="16200000">
                <a:off x="3746637" y="4182327"/>
                <a:ext cx="57419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Model fit (r)</a:t>
                </a:r>
              </a:p>
            </p:txBody>
          </p:sp>
        </p:grp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71564800-40DD-1D44-BE5A-461272B81681}"/>
                </a:ext>
              </a:extLst>
            </p:cNvPr>
            <p:cNvSpPr/>
            <p:nvPr/>
          </p:nvSpPr>
          <p:spPr>
            <a:xfrm>
              <a:off x="199638" y="2444512"/>
              <a:ext cx="52590" cy="2204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FB1C151C-2115-844F-8815-F0B81F492A82}"/>
                </a:ext>
              </a:extLst>
            </p:cNvPr>
            <p:cNvSpPr/>
            <p:nvPr/>
          </p:nvSpPr>
          <p:spPr>
            <a:xfrm>
              <a:off x="3267984" y="6496960"/>
              <a:ext cx="186514" cy="8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614BB7-E5A5-8B4C-BD6D-F5B64C785311}"/>
                </a:ext>
              </a:extLst>
            </p:cNvPr>
            <p:cNvSpPr txBox="1"/>
            <p:nvPr/>
          </p:nvSpPr>
          <p:spPr>
            <a:xfrm>
              <a:off x="162409" y="4631991"/>
              <a:ext cx="266420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-0.2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31C8A34-C023-0741-81F3-833E41CE9117}"/>
                </a:ext>
              </a:extLst>
            </p:cNvPr>
            <p:cNvSpPr txBox="1"/>
            <p:nvPr/>
          </p:nvSpPr>
          <p:spPr>
            <a:xfrm>
              <a:off x="386852" y="4631991"/>
              <a:ext cx="266420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-0.1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3FEAD97-D78E-B245-8C82-3572267B668C}"/>
                </a:ext>
              </a:extLst>
            </p:cNvPr>
            <p:cNvSpPr txBox="1"/>
            <p:nvPr/>
          </p:nvSpPr>
          <p:spPr>
            <a:xfrm>
              <a:off x="634149" y="4631991"/>
              <a:ext cx="250390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0.0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92124CC-16CE-F943-8C2E-68A74FBF0837}"/>
                </a:ext>
              </a:extLst>
            </p:cNvPr>
            <p:cNvSpPr txBox="1"/>
            <p:nvPr/>
          </p:nvSpPr>
          <p:spPr>
            <a:xfrm>
              <a:off x="859574" y="4631991"/>
              <a:ext cx="250390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0.1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CDEFEDB-D076-934B-9BC7-0AF78BA9F24B}"/>
                </a:ext>
              </a:extLst>
            </p:cNvPr>
            <p:cNvSpPr txBox="1"/>
            <p:nvPr/>
          </p:nvSpPr>
          <p:spPr>
            <a:xfrm>
              <a:off x="1087426" y="4631991"/>
              <a:ext cx="250390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0.2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AB48F9C-5ACA-3541-80EF-560500420E11}"/>
                </a:ext>
              </a:extLst>
            </p:cNvPr>
            <p:cNvSpPr txBox="1"/>
            <p:nvPr/>
          </p:nvSpPr>
          <p:spPr>
            <a:xfrm>
              <a:off x="226523" y="7300624"/>
              <a:ext cx="29206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-0.15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F30D010-002D-DC4A-A3A0-24B4B2ED9739}"/>
                </a:ext>
              </a:extLst>
            </p:cNvPr>
            <p:cNvSpPr txBox="1"/>
            <p:nvPr/>
          </p:nvSpPr>
          <p:spPr>
            <a:xfrm>
              <a:off x="406516" y="7300624"/>
              <a:ext cx="29206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-0.10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0A24157-9BCA-CC46-952D-A1178C99A258}"/>
                </a:ext>
              </a:extLst>
            </p:cNvPr>
            <p:cNvSpPr txBox="1"/>
            <p:nvPr/>
          </p:nvSpPr>
          <p:spPr>
            <a:xfrm>
              <a:off x="580788" y="7300624"/>
              <a:ext cx="29206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-0.05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4CA4E731-097D-5C42-B2DA-04BEC75D5159}"/>
                </a:ext>
              </a:extLst>
            </p:cNvPr>
            <p:cNvSpPr txBox="1"/>
            <p:nvPr/>
          </p:nvSpPr>
          <p:spPr>
            <a:xfrm>
              <a:off x="764938" y="7300624"/>
              <a:ext cx="27603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0.00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DAFB72AD-38C0-7341-B51E-63F7FBFEA9FA}"/>
                </a:ext>
              </a:extLst>
            </p:cNvPr>
            <p:cNvSpPr txBox="1"/>
            <p:nvPr/>
          </p:nvSpPr>
          <p:spPr>
            <a:xfrm>
              <a:off x="1113440" y="7300624"/>
              <a:ext cx="27603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0.10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2DA01427-E955-504A-A884-12D943951BDC}"/>
                </a:ext>
              </a:extLst>
            </p:cNvPr>
            <p:cNvSpPr txBox="1"/>
            <p:nvPr/>
          </p:nvSpPr>
          <p:spPr>
            <a:xfrm>
              <a:off x="942738" y="7300624"/>
              <a:ext cx="27603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0.05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1FD441A-1321-9845-B081-80C3C078C8F1}"/>
                </a:ext>
              </a:extLst>
            </p:cNvPr>
            <p:cNvSpPr txBox="1"/>
            <p:nvPr/>
          </p:nvSpPr>
          <p:spPr>
            <a:xfrm>
              <a:off x="261299" y="7376743"/>
              <a:ext cx="1095172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Model fit difference (ASD-specific - Shared)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C6A979F-AABB-6C46-8FE7-9B4567FD7AB8}"/>
                </a:ext>
              </a:extLst>
            </p:cNvPr>
            <p:cNvGrpSpPr/>
            <p:nvPr/>
          </p:nvGrpSpPr>
          <p:grpSpPr>
            <a:xfrm>
              <a:off x="1501070" y="2511432"/>
              <a:ext cx="1073900" cy="1212068"/>
              <a:chOff x="1501070" y="2511432"/>
              <a:chExt cx="1073900" cy="1212068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5B209358-11AA-B048-BA9C-9CC0166AF324}"/>
                  </a:ext>
                </a:extLst>
              </p:cNvPr>
              <p:cNvGrpSpPr/>
              <p:nvPr/>
            </p:nvGrpSpPr>
            <p:grpSpPr>
              <a:xfrm>
                <a:off x="1501070" y="2511432"/>
                <a:ext cx="1073900" cy="1212068"/>
                <a:chOff x="3934008" y="2494230"/>
                <a:chExt cx="1073900" cy="1212068"/>
              </a:xfrm>
            </p:grpSpPr>
            <p:pic>
              <p:nvPicPr>
                <p:cNvPr id="2" name="Picture 1">
                  <a:extLst>
                    <a:ext uri="{FF2B5EF4-FFF2-40B4-BE49-F238E27FC236}">
                      <a16:creationId xmlns:a16="http://schemas.microsoft.com/office/drawing/2014/main" id="{668CB729-195C-6E4B-9D93-CDF8EB8AC0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l="29397" t="11116"/>
                <a:stretch/>
              </p:blipFill>
              <p:spPr>
                <a:xfrm>
                  <a:off x="4230973" y="2728210"/>
                  <a:ext cx="776935" cy="978088"/>
                </a:xfrm>
                <a:prstGeom prst="rect">
                  <a:avLst/>
                </a:prstGeom>
              </p:spPr>
            </p:pic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8B5A775-5508-DA41-84DD-914013FC5CC9}"/>
                    </a:ext>
                  </a:extLst>
                </p:cNvPr>
                <p:cNvSpPr txBox="1"/>
                <p:nvPr/>
              </p:nvSpPr>
              <p:spPr>
                <a:xfrm>
                  <a:off x="4277898" y="2494230"/>
                  <a:ext cx="6527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b="1" dirty="0"/>
                    <a:t>ADOS total</a:t>
                  </a:r>
                </a:p>
              </p:txBody>
            </p: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62B6BBB1-579F-C94C-9091-1B7E337CC964}"/>
                    </a:ext>
                  </a:extLst>
                </p:cNvPr>
                <p:cNvGrpSpPr/>
                <p:nvPr/>
              </p:nvGrpSpPr>
              <p:grpSpPr>
                <a:xfrm>
                  <a:off x="4012014" y="2791465"/>
                  <a:ext cx="306494" cy="803464"/>
                  <a:chOff x="4012014" y="2791465"/>
                  <a:chExt cx="306494" cy="803464"/>
                </a:xfrm>
              </p:grpSpPr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C3099FC1-2F4C-B548-B99C-47C0CE7B51FA}"/>
                      </a:ext>
                    </a:extLst>
                  </p:cNvPr>
                  <p:cNvSpPr txBox="1"/>
                  <p:nvPr/>
                </p:nvSpPr>
                <p:spPr>
                  <a:xfrm>
                    <a:off x="4012014" y="3410263"/>
                    <a:ext cx="306494" cy="1846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b="1" dirty="0"/>
                      <a:t>-.04</a:t>
                    </a: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356AC229-12FE-634A-B952-4A6C20A19B7F}"/>
                      </a:ext>
                    </a:extLst>
                  </p:cNvPr>
                  <p:cNvSpPr txBox="1"/>
                  <p:nvPr/>
                </p:nvSpPr>
                <p:spPr>
                  <a:xfrm>
                    <a:off x="4013616" y="3256771"/>
                    <a:ext cx="304892" cy="1846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b="1" dirty="0"/>
                      <a:t>-.02</a:t>
                    </a:r>
                  </a:p>
                </p:txBody>
              </p: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EFE00909-3B6B-3A41-984C-43C00C2EFA6B}"/>
                      </a:ext>
                    </a:extLst>
                  </p:cNvPr>
                  <p:cNvSpPr txBox="1"/>
                  <p:nvPr/>
                </p:nvSpPr>
                <p:spPr>
                  <a:xfrm>
                    <a:off x="4095370" y="3102389"/>
                    <a:ext cx="223138" cy="1846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b="1" dirty="0"/>
                      <a:t>0</a:t>
                    </a:r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1F3D49A3-756D-4B4C-9A61-689DBAD569AC}"/>
                      </a:ext>
                    </a:extLst>
                  </p:cNvPr>
                  <p:cNvSpPr txBox="1"/>
                  <p:nvPr/>
                </p:nvSpPr>
                <p:spPr>
                  <a:xfrm>
                    <a:off x="4036058" y="2943397"/>
                    <a:ext cx="282450" cy="1846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b="1" dirty="0"/>
                      <a:t>.02</a:t>
                    </a:r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0878982E-6CB2-E744-8FFC-DF5EBF0DE114}"/>
                      </a:ext>
                    </a:extLst>
                  </p:cNvPr>
                  <p:cNvSpPr txBox="1"/>
                  <p:nvPr/>
                </p:nvSpPr>
                <p:spPr>
                  <a:xfrm>
                    <a:off x="4036058" y="2791465"/>
                    <a:ext cx="282450" cy="1846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b="1" dirty="0"/>
                      <a:t>.04</a:t>
                    </a:r>
                  </a:p>
                </p:txBody>
              </p:sp>
            </p:grp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D706D84F-E818-9B42-9530-D35B16B98835}"/>
                    </a:ext>
                  </a:extLst>
                </p:cNvPr>
                <p:cNvSpPr txBox="1"/>
                <p:nvPr/>
              </p:nvSpPr>
              <p:spPr>
                <a:xfrm rot="16200000">
                  <a:off x="3739243" y="3056878"/>
                  <a:ext cx="574196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b="1" dirty="0"/>
                    <a:t>Model fit (r)</a:t>
                  </a:r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85E9FDD-341D-DA4B-BA96-D58865272AE0}"/>
                  </a:ext>
                </a:extLst>
              </p:cNvPr>
              <p:cNvSpPr/>
              <p:nvPr/>
            </p:nvSpPr>
            <p:spPr>
              <a:xfrm>
                <a:off x="1813025" y="3552798"/>
                <a:ext cx="716931" cy="165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DEBABB-70E7-A143-B904-7F8E1503D04F}"/>
                </a:ext>
              </a:extLst>
            </p:cNvPr>
            <p:cNvSpPr txBox="1"/>
            <p:nvPr/>
          </p:nvSpPr>
          <p:spPr>
            <a:xfrm>
              <a:off x="2250173" y="3508844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/>
                <a:t>ASD</a:t>
              </a:r>
            </a:p>
            <a:p>
              <a:pPr algn="ctr"/>
              <a:r>
                <a:rPr lang="en-US" sz="400" b="1" dirty="0"/>
                <a:t>(***)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8BE85A1-D583-9649-974D-55E32D7189FB}"/>
                </a:ext>
              </a:extLst>
            </p:cNvPr>
            <p:cNvSpPr txBox="1"/>
            <p:nvPr/>
          </p:nvSpPr>
          <p:spPr>
            <a:xfrm>
              <a:off x="1983083" y="351215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/>
                <a:t>Shared</a:t>
              </a:r>
            </a:p>
            <a:p>
              <a:pPr algn="ctr"/>
              <a:r>
                <a:rPr lang="en-US" sz="400" b="1" dirty="0"/>
                <a:t>(</a:t>
              </a:r>
              <a:r>
                <a:rPr lang="en-US" sz="400" b="1" dirty="0" err="1"/>
                <a:t>n.s</a:t>
              </a:r>
              <a:r>
                <a:rPr lang="en-US" sz="400" b="1" dirty="0"/>
                <a:t>.)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C48F8E19-6D78-3F4D-8A39-9F66695F9204}"/>
                </a:ext>
              </a:extLst>
            </p:cNvPr>
            <p:cNvSpPr txBox="1"/>
            <p:nvPr/>
          </p:nvSpPr>
          <p:spPr>
            <a:xfrm>
              <a:off x="1783618" y="3512155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/>
                <a:t>VAE</a:t>
              </a:r>
            </a:p>
            <a:p>
              <a:pPr algn="ctr"/>
              <a:r>
                <a:rPr lang="en-US" sz="400" b="1" dirty="0"/>
                <a:t>(</a:t>
              </a:r>
              <a:r>
                <a:rPr lang="en-US" sz="400" b="1" dirty="0" err="1"/>
                <a:t>n.s</a:t>
              </a:r>
              <a:r>
                <a:rPr lang="en-US" sz="400" b="1" dirty="0"/>
                <a:t>.)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B7C6E6E-4506-CF41-A4A4-2D235B110145}"/>
                </a:ext>
              </a:extLst>
            </p:cNvPr>
            <p:cNvSpPr/>
            <p:nvPr/>
          </p:nvSpPr>
          <p:spPr>
            <a:xfrm>
              <a:off x="3027107" y="3535327"/>
              <a:ext cx="730539" cy="19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13821D5D-26B7-D343-909A-CACA3979BED5}"/>
                </a:ext>
              </a:extLst>
            </p:cNvPr>
            <p:cNvSpPr/>
            <p:nvPr/>
          </p:nvSpPr>
          <p:spPr>
            <a:xfrm>
              <a:off x="3023181" y="4697582"/>
              <a:ext cx="730539" cy="19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19FD1CEA-B757-0C45-82D9-367F928B1C35}"/>
                </a:ext>
              </a:extLst>
            </p:cNvPr>
            <p:cNvSpPr/>
            <p:nvPr/>
          </p:nvSpPr>
          <p:spPr>
            <a:xfrm>
              <a:off x="1812018" y="4700643"/>
              <a:ext cx="730539" cy="19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0C4C9764-BC7D-6546-8F90-4F7D5DFCB25E}"/>
                </a:ext>
              </a:extLst>
            </p:cNvPr>
            <p:cNvSpPr txBox="1"/>
            <p:nvPr/>
          </p:nvSpPr>
          <p:spPr>
            <a:xfrm>
              <a:off x="3463125" y="349900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/>
                <a:t>ASD</a:t>
              </a:r>
            </a:p>
            <a:p>
              <a:pPr algn="ctr"/>
              <a:r>
                <a:rPr lang="en-US" sz="400" b="1" dirty="0"/>
                <a:t>(***)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1EB95E9-4006-424B-A314-C88BAC770A88}"/>
                </a:ext>
              </a:extLst>
            </p:cNvPr>
            <p:cNvSpPr txBox="1"/>
            <p:nvPr/>
          </p:nvSpPr>
          <p:spPr>
            <a:xfrm>
              <a:off x="3196035" y="3502310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/>
                <a:t>Shared</a:t>
              </a:r>
            </a:p>
            <a:p>
              <a:pPr algn="ctr"/>
              <a:r>
                <a:rPr lang="en-US" sz="400" b="1" dirty="0"/>
                <a:t>(***)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A62B626-4F70-BC47-85EF-2F9654C2A8D4}"/>
                </a:ext>
              </a:extLst>
            </p:cNvPr>
            <p:cNvSpPr txBox="1"/>
            <p:nvPr/>
          </p:nvSpPr>
          <p:spPr>
            <a:xfrm>
              <a:off x="2996570" y="3502311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/>
                <a:t>VAE</a:t>
              </a:r>
            </a:p>
            <a:p>
              <a:pPr algn="ctr"/>
              <a:r>
                <a:rPr lang="en-US" sz="400" b="1" dirty="0"/>
                <a:t>(</a:t>
              </a:r>
              <a:r>
                <a:rPr lang="en-US" sz="400" b="1" dirty="0" err="1"/>
                <a:t>n.s</a:t>
              </a:r>
              <a:r>
                <a:rPr lang="en-US" sz="400" b="1" dirty="0"/>
                <a:t>.)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DCBEE74-306B-2348-9AC1-B82C5ACD82C1}"/>
                </a:ext>
              </a:extLst>
            </p:cNvPr>
            <p:cNvSpPr txBox="1"/>
            <p:nvPr/>
          </p:nvSpPr>
          <p:spPr>
            <a:xfrm>
              <a:off x="3463125" y="4645067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/>
                <a:t>ASD</a:t>
              </a:r>
            </a:p>
            <a:p>
              <a:pPr algn="ctr"/>
              <a:r>
                <a:rPr lang="en-US" sz="400" b="1" dirty="0"/>
                <a:t>(***)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7443F9EB-1FE1-234D-8FDA-54412FEC013B}"/>
                </a:ext>
              </a:extLst>
            </p:cNvPr>
            <p:cNvSpPr txBox="1"/>
            <p:nvPr/>
          </p:nvSpPr>
          <p:spPr>
            <a:xfrm>
              <a:off x="3196035" y="4648377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/>
                <a:t>Shared</a:t>
              </a:r>
            </a:p>
            <a:p>
              <a:pPr algn="ctr"/>
              <a:r>
                <a:rPr lang="en-US" sz="400" b="1" dirty="0"/>
                <a:t>(***)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393494EB-0F2E-1F48-8256-38BB0B9A2D94}"/>
                </a:ext>
              </a:extLst>
            </p:cNvPr>
            <p:cNvSpPr txBox="1"/>
            <p:nvPr/>
          </p:nvSpPr>
          <p:spPr>
            <a:xfrm>
              <a:off x="2996570" y="4648378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/>
                <a:t>VAE</a:t>
              </a:r>
            </a:p>
            <a:p>
              <a:pPr algn="ctr"/>
              <a:r>
                <a:rPr lang="en-US" sz="400" b="1" dirty="0"/>
                <a:t>(*)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9302EEC3-380A-7C4F-AE65-874000F807E1}"/>
                </a:ext>
              </a:extLst>
            </p:cNvPr>
            <p:cNvSpPr txBox="1"/>
            <p:nvPr/>
          </p:nvSpPr>
          <p:spPr>
            <a:xfrm>
              <a:off x="2269223" y="4651844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/>
                <a:t>ASD</a:t>
              </a:r>
            </a:p>
            <a:p>
              <a:pPr algn="ctr"/>
              <a:r>
                <a:rPr lang="en-US" sz="400" b="1" dirty="0"/>
                <a:t>(***)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63C10B3-1BB4-6C4A-B660-83ABD296283B}"/>
                </a:ext>
              </a:extLst>
            </p:cNvPr>
            <p:cNvSpPr txBox="1"/>
            <p:nvPr/>
          </p:nvSpPr>
          <p:spPr>
            <a:xfrm>
              <a:off x="2002133" y="465515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/>
                <a:t>Shared</a:t>
              </a:r>
            </a:p>
            <a:p>
              <a:pPr algn="ctr"/>
              <a:r>
                <a:rPr lang="en-US" sz="400" b="1" dirty="0"/>
                <a:t>(***)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7933EC5C-5358-5243-A235-C1BEEAD16A70}"/>
                </a:ext>
              </a:extLst>
            </p:cNvPr>
            <p:cNvSpPr txBox="1"/>
            <p:nvPr/>
          </p:nvSpPr>
          <p:spPr>
            <a:xfrm>
              <a:off x="1802667" y="4655155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/>
                <a:t>VAE</a:t>
              </a:r>
            </a:p>
            <a:p>
              <a:pPr algn="ctr"/>
              <a:r>
                <a:rPr lang="en-US" sz="400" b="1" dirty="0"/>
                <a:t>(*)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263C6A-B2E3-1B4A-91DF-852EF3E0A9DA}"/>
                </a:ext>
              </a:extLst>
            </p:cNvPr>
            <p:cNvSpPr/>
            <p:nvPr/>
          </p:nvSpPr>
          <p:spPr>
            <a:xfrm>
              <a:off x="1827586" y="6185324"/>
              <a:ext cx="714972" cy="1727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FF8FF96-ABE7-624D-A8DB-65A880229315}"/>
                </a:ext>
              </a:extLst>
            </p:cNvPr>
            <p:cNvSpPr/>
            <p:nvPr/>
          </p:nvSpPr>
          <p:spPr>
            <a:xfrm>
              <a:off x="3023691" y="6181112"/>
              <a:ext cx="714972" cy="1727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5CDE2BB-5DB5-4F41-885B-428A1BEF16AA}"/>
                </a:ext>
              </a:extLst>
            </p:cNvPr>
            <p:cNvSpPr/>
            <p:nvPr/>
          </p:nvSpPr>
          <p:spPr>
            <a:xfrm>
              <a:off x="3023691" y="7338476"/>
              <a:ext cx="714972" cy="1727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07E9F106-B685-8241-8EB8-C1E13D0604DA}"/>
                </a:ext>
              </a:extLst>
            </p:cNvPr>
            <p:cNvSpPr/>
            <p:nvPr/>
          </p:nvSpPr>
          <p:spPr>
            <a:xfrm>
              <a:off x="1841752" y="7338475"/>
              <a:ext cx="714972" cy="1727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E5714244-7A5E-2044-AAD4-D9B7A636596E}"/>
                </a:ext>
              </a:extLst>
            </p:cNvPr>
            <p:cNvSpPr txBox="1"/>
            <p:nvPr/>
          </p:nvSpPr>
          <p:spPr>
            <a:xfrm>
              <a:off x="2260967" y="6140685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/>
                <a:t>ASD</a:t>
              </a:r>
            </a:p>
            <a:p>
              <a:pPr algn="ctr"/>
              <a:r>
                <a:rPr lang="en-US" sz="400" b="1" dirty="0"/>
                <a:t>(***)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77B4B49-7F0C-544D-9D4A-08809F5B2B5F}"/>
                </a:ext>
              </a:extLst>
            </p:cNvPr>
            <p:cNvSpPr txBox="1"/>
            <p:nvPr/>
          </p:nvSpPr>
          <p:spPr>
            <a:xfrm>
              <a:off x="1993877" y="6143995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/>
                <a:t>Shared</a:t>
              </a:r>
            </a:p>
            <a:p>
              <a:pPr algn="ctr"/>
              <a:r>
                <a:rPr lang="en-US" sz="400" b="1" dirty="0"/>
                <a:t>(***)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9F3FFCD2-439C-CA4F-B776-D048923239CD}"/>
                </a:ext>
              </a:extLst>
            </p:cNvPr>
            <p:cNvSpPr txBox="1"/>
            <p:nvPr/>
          </p:nvSpPr>
          <p:spPr>
            <a:xfrm>
              <a:off x="1794411" y="6143996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/>
                <a:t>VAE</a:t>
              </a:r>
            </a:p>
            <a:p>
              <a:pPr algn="ctr"/>
              <a:r>
                <a:rPr lang="en-US" sz="400" b="1" dirty="0"/>
                <a:t>(</a:t>
              </a:r>
              <a:r>
                <a:rPr lang="en-US" sz="400" b="1" dirty="0" err="1"/>
                <a:t>n.s</a:t>
              </a:r>
              <a:r>
                <a:rPr lang="en-US" sz="400" b="1" dirty="0"/>
                <a:t>.)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6597363C-8D40-7647-99FB-DF5E728CBE29}"/>
                </a:ext>
              </a:extLst>
            </p:cNvPr>
            <p:cNvSpPr txBox="1"/>
            <p:nvPr/>
          </p:nvSpPr>
          <p:spPr>
            <a:xfrm>
              <a:off x="3470060" y="6135585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/>
                <a:t>ASD</a:t>
              </a:r>
            </a:p>
            <a:p>
              <a:pPr algn="ctr"/>
              <a:r>
                <a:rPr lang="en-US" sz="400" b="1" dirty="0"/>
                <a:t>(***)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8554594F-2DE9-2947-B12F-A1A7E61689BE}"/>
                </a:ext>
              </a:extLst>
            </p:cNvPr>
            <p:cNvSpPr txBox="1"/>
            <p:nvPr/>
          </p:nvSpPr>
          <p:spPr>
            <a:xfrm>
              <a:off x="3202970" y="6138895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/>
                <a:t>Shared</a:t>
              </a:r>
            </a:p>
            <a:p>
              <a:pPr algn="ctr"/>
              <a:r>
                <a:rPr lang="en-US" sz="400" b="1" dirty="0"/>
                <a:t>(***)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AD99D6A8-5E01-8D4F-9CD3-8542C2A2BF7C}"/>
                </a:ext>
              </a:extLst>
            </p:cNvPr>
            <p:cNvSpPr txBox="1"/>
            <p:nvPr/>
          </p:nvSpPr>
          <p:spPr>
            <a:xfrm>
              <a:off x="3003504" y="6138896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/>
                <a:t>VAE</a:t>
              </a:r>
            </a:p>
            <a:p>
              <a:pPr algn="ctr"/>
              <a:r>
                <a:rPr lang="en-US" sz="400" b="1" dirty="0"/>
                <a:t>(</a:t>
              </a:r>
              <a:r>
                <a:rPr lang="en-US" sz="400" b="1" dirty="0" err="1"/>
                <a:t>n.s</a:t>
              </a:r>
              <a:r>
                <a:rPr lang="en-US" sz="400" b="1" dirty="0"/>
                <a:t>.)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25FC6383-185C-994A-9901-D66BDAADF178}"/>
                </a:ext>
              </a:extLst>
            </p:cNvPr>
            <p:cNvSpPr txBox="1"/>
            <p:nvPr/>
          </p:nvSpPr>
          <p:spPr>
            <a:xfrm>
              <a:off x="3460765" y="7292567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/>
                <a:t>ASD</a:t>
              </a:r>
            </a:p>
            <a:p>
              <a:pPr algn="ctr"/>
              <a:r>
                <a:rPr lang="en-US" sz="400" b="1" dirty="0"/>
                <a:t>(**)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C839F5E7-5AF9-0B49-B934-DC668A99CC98}"/>
                </a:ext>
              </a:extLst>
            </p:cNvPr>
            <p:cNvSpPr txBox="1"/>
            <p:nvPr/>
          </p:nvSpPr>
          <p:spPr>
            <a:xfrm>
              <a:off x="3193675" y="7295877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/>
                <a:t>Shared</a:t>
              </a:r>
            </a:p>
            <a:p>
              <a:pPr algn="ctr"/>
              <a:r>
                <a:rPr lang="en-US" sz="400" b="1" dirty="0"/>
                <a:t>(***)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C2B456E-C4D5-2649-BFF9-994350EC63AE}"/>
                </a:ext>
              </a:extLst>
            </p:cNvPr>
            <p:cNvSpPr txBox="1"/>
            <p:nvPr/>
          </p:nvSpPr>
          <p:spPr>
            <a:xfrm>
              <a:off x="2994209" y="7295878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/>
                <a:t>VAE</a:t>
              </a:r>
            </a:p>
            <a:p>
              <a:pPr algn="ctr"/>
              <a:r>
                <a:rPr lang="en-US" sz="400" b="1" dirty="0"/>
                <a:t>(*)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EEE2A73-5D88-0442-A886-964D329F4ED0}"/>
                </a:ext>
              </a:extLst>
            </p:cNvPr>
            <p:cNvSpPr txBox="1"/>
            <p:nvPr/>
          </p:nvSpPr>
          <p:spPr>
            <a:xfrm>
              <a:off x="2259100" y="7297139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/>
                <a:t>ASD</a:t>
              </a:r>
            </a:p>
            <a:p>
              <a:pPr algn="ctr"/>
              <a:r>
                <a:rPr lang="en-US" sz="400" b="1" dirty="0"/>
                <a:t>(*)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85FEF06B-91D6-A94D-8C8E-EC5222A73F3F}"/>
                </a:ext>
              </a:extLst>
            </p:cNvPr>
            <p:cNvSpPr txBox="1"/>
            <p:nvPr/>
          </p:nvSpPr>
          <p:spPr>
            <a:xfrm>
              <a:off x="1992010" y="7300449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/>
                <a:t>Shared</a:t>
              </a:r>
            </a:p>
            <a:p>
              <a:pPr algn="ctr"/>
              <a:r>
                <a:rPr lang="en-US" sz="400" b="1" dirty="0"/>
                <a:t>(***)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CF716D2F-FCCA-F143-8B06-4570EF4F5513}"/>
                </a:ext>
              </a:extLst>
            </p:cNvPr>
            <p:cNvSpPr txBox="1"/>
            <p:nvPr/>
          </p:nvSpPr>
          <p:spPr>
            <a:xfrm>
              <a:off x="1792544" y="7300450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/>
                <a:t>VAE</a:t>
              </a:r>
            </a:p>
            <a:p>
              <a:pPr algn="ctr"/>
              <a:r>
                <a:rPr lang="en-US" sz="400" b="1" dirty="0"/>
                <a:t>(</a:t>
              </a:r>
              <a:r>
                <a:rPr lang="en-US" sz="400" b="1" dirty="0" err="1"/>
                <a:t>n.s</a:t>
              </a:r>
              <a:r>
                <a:rPr lang="en-US" sz="400" b="1" dirty="0"/>
                <a:t>.)</a:t>
              </a:r>
            </a:p>
          </p:txBody>
        </p:sp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88824F1E-875E-3845-A65A-4A5BB2365B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6920" t="10887" r="64726" b="337"/>
            <a:stretch/>
          </p:blipFill>
          <p:spPr>
            <a:xfrm>
              <a:off x="3984107" y="2986739"/>
              <a:ext cx="1176472" cy="1227827"/>
            </a:xfrm>
            <a:prstGeom prst="rect">
              <a:avLst/>
            </a:prstGeom>
          </p:spPr>
        </p:pic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468C59F2-B219-0D41-B921-678203B0D9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35246" t="11182" r="36906"/>
            <a:stretch/>
          </p:blipFill>
          <p:spPr>
            <a:xfrm>
              <a:off x="4006625" y="4669423"/>
              <a:ext cx="1155464" cy="1228410"/>
            </a:xfrm>
            <a:prstGeom prst="rect">
              <a:avLst/>
            </a:prstGeom>
          </p:spPr>
        </p:pic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1807F6A3-87D8-594C-8123-14AFF41908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62729" t="10886" r="9254"/>
            <a:stretch/>
          </p:blipFill>
          <p:spPr>
            <a:xfrm>
              <a:off x="3984107" y="6259276"/>
              <a:ext cx="1162467" cy="123249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E89FD7A-CF19-CE41-82D6-51ED1E4D58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9068"/>
            <a:stretch/>
          </p:blipFill>
          <p:spPr>
            <a:xfrm>
              <a:off x="5281754" y="4627787"/>
              <a:ext cx="1249015" cy="129390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512711E-72FD-BD40-A1F4-7B543C6814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t="10216"/>
            <a:stretch/>
          </p:blipFill>
          <p:spPr>
            <a:xfrm>
              <a:off x="5284131" y="2965771"/>
              <a:ext cx="1249015" cy="1277567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8594C14-DBB5-C644-A388-F3EF34F242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t="9519"/>
            <a:stretch/>
          </p:blipFill>
          <p:spPr>
            <a:xfrm>
              <a:off x="5281754" y="6225902"/>
              <a:ext cx="1249015" cy="1287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187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195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2661</TotalTime>
  <Words>303</Words>
  <Application>Microsoft Macintosh PowerPoint</Application>
  <PresentationFormat>A4 Paper (210x297 mm)</PresentationFormat>
  <Paragraphs>142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Aidas Aglinskas</dc:creator>
  <cp:lastModifiedBy>Aidas Aglinskas</cp:lastModifiedBy>
  <cp:revision>48</cp:revision>
  <cp:lastPrinted>2021-06-18T14:46:48Z</cp:lastPrinted>
  <dcterms:created xsi:type="dcterms:W3CDTF">2021-04-09T13:40:54Z</dcterms:created>
  <dcterms:modified xsi:type="dcterms:W3CDTF">2021-06-24T17:07:43Z</dcterms:modified>
</cp:coreProperties>
</file>