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4"/>
    <p:restoredTop sz="97026"/>
  </p:normalViewPr>
  <p:slideViewPr>
    <p:cSldViewPr snapToGrid="0" snapToObjects="1">
      <p:cViewPr>
        <p:scale>
          <a:sx n="310" d="100"/>
          <a:sy n="310" d="100"/>
        </p:scale>
        <p:origin x="-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BAF2-C848-1143-BC20-DA9C03FAA84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tif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5EE8EBF-7760-A645-8F89-ED86B516A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6112" r="5371" b="35557"/>
          <a:stretch/>
        </p:blipFill>
        <p:spPr>
          <a:xfrm flipH="1">
            <a:off x="1701637" y="742133"/>
            <a:ext cx="2417676" cy="76891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515533F-718F-8844-9CB9-9961638EDB0A}"/>
              </a:ext>
            </a:extLst>
          </p:cNvPr>
          <p:cNvSpPr txBox="1"/>
          <p:nvPr/>
        </p:nvSpPr>
        <p:spPr>
          <a:xfrm>
            <a:off x="3376925" y="1521871"/>
            <a:ext cx="836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Cluster p &lt; .05 (FWE) </a:t>
            </a:r>
          </a:p>
        </p:txBody>
      </p:sp>
      <p:sp>
        <p:nvSpPr>
          <p:cNvPr id="122" name="Google Shape;199;p19">
            <a:extLst>
              <a:ext uri="{FF2B5EF4-FFF2-40B4-BE49-F238E27FC236}">
                <a16:creationId xmlns:a16="http://schemas.microsoft.com/office/drawing/2014/main" id="{297429B0-C43D-F24F-B345-5FFF53DBC3ED}"/>
              </a:ext>
            </a:extLst>
          </p:cNvPr>
          <p:cNvSpPr txBox="1"/>
          <p:nvPr/>
        </p:nvSpPr>
        <p:spPr>
          <a:xfrm>
            <a:off x="1431701" y="258661"/>
            <a:ext cx="182477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Y dimension</a:t>
            </a:r>
            <a:endParaRPr sz="1400" dirty="0">
              <a:solidFill>
                <a:srgbClr val="FFFFFF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64A0C04-9360-B543-8F4E-F87D4933907A}"/>
              </a:ext>
            </a:extLst>
          </p:cNvPr>
          <p:cNvCxnSpPr>
            <a:cxnSpLocks/>
          </p:cNvCxnSpPr>
          <p:nvPr/>
        </p:nvCxnSpPr>
        <p:spPr>
          <a:xfrm>
            <a:off x="1559742" y="686656"/>
            <a:ext cx="10827" cy="13777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CD6F9E3-C355-084E-B5AA-15C3E4FF1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49" y="1422453"/>
            <a:ext cx="861594" cy="87758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F394816-3ADF-5340-B525-86FDB2FB3450}"/>
              </a:ext>
            </a:extLst>
          </p:cNvPr>
          <p:cNvGrpSpPr/>
          <p:nvPr/>
        </p:nvGrpSpPr>
        <p:grpSpPr>
          <a:xfrm>
            <a:off x="2255284" y="1650966"/>
            <a:ext cx="1274750" cy="368516"/>
            <a:chOff x="2253102" y="1778399"/>
            <a:chExt cx="1274750" cy="36851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69BC815-3110-304A-9FE8-25A18533C0EF}"/>
                </a:ext>
              </a:extLst>
            </p:cNvPr>
            <p:cNvGrpSpPr/>
            <p:nvPr/>
          </p:nvGrpSpPr>
          <p:grpSpPr>
            <a:xfrm>
              <a:off x="2853273" y="1795380"/>
              <a:ext cx="674579" cy="269071"/>
              <a:chOff x="2930407" y="1041899"/>
              <a:chExt cx="674579" cy="269071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2D926F35-B70F-4840-A804-C782F9CED4C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/>
              <a:srcRect l="3176" t="15607" r="59127" b="74885"/>
              <a:stretch/>
            </p:blipFill>
            <p:spPr>
              <a:xfrm>
                <a:off x="3129041" y="1176062"/>
                <a:ext cx="226813" cy="86555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A347616-9007-0C4F-92FF-3A1310008F15}"/>
                  </a:ext>
                </a:extLst>
              </p:cNvPr>
              <p:cNvSpPr txBox="1"/>
              <p:nvPr/>
            </p:nvSpPr>
            <p:spPr>
              <a:xfrm>
                <a:off x="3287655" y="1126304"/>
                <a:ext cx="3173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4.7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FFCBCFB-03B8-2B44-8B77-360070F764FE}"/>
                  </a:ext>
                </a:extLst>
              </p:cNvPr>
              <p:cNvSpPr txBox="1"/>
              <p:nvPr/>
            </p:nvSpPr>
            <p:spPr>
              <a:xfrm>
                <a:off x="3040682" y="1041899"/>
                <a:ext cx="4116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t-value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8ED945B-E7D2-E746-849E-CE96DAA15256}"/>
                  </a:ext>
                </a:extLst>
              </p:cNvPr>
              <p:cNvSpPr txBox="1"/>
              <p:nvPr/>
            </p:nvSpPr>
            <p:spPr>
              <a:xfrm>
                <a:off x="2930407" y="1126304"/>
                <a:ext cx="2826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3.2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8B01BF8-8DDC-7F42-968C-49F686F9CEA4}"/>
                </a:ext>
              </a:extLst>
            </p:cNvPr>
            <p:cNvGrpSpPr/>
            <p:nvPr/>
          </p:nvGrpSpPr>
          <p:grpSpPr>
            <a:xfrm>
              <a:off x="2253102" y="1778399"/>
              <a:ext cx="738457" cy="288280"/>
              <a:chOff x="1952754" y="1006416"/>
              <a:chExt cx="738457" cy="288280"/>
            </a:xfrm>
          </p:grpSpPr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C082FA1F-2128-E644-9BFA-3E6217DFBCEA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/>
              <a:srcRect l="3681" t="30542" r="58255" b="61059"/>
              <a:stretch/>
            </p:blipFill>
            <p:spPr>
              <a:xfrm flipV="1">
                <a:off x="2170256" y="1155165"/>
                <a:ext cx="226050" cy="85671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5CE653F-9423-2649-80FE-C45E3D27D754}"/>
                  </a:ext>
                </a:extLst>
              </p:cNvPr>
              <p:cNvSpPr txBox="1"/>
              <p:nvPr/>
            </p:nvSpPr>
            <p:spPr>
              <a:xfrm>
                <a:off x="2053246" y="1006416"/>
                <a:ext cx="6112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Thalamus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399E993-873D-554B-AEEE-8861A4725A9B}"/>
                  </a:ext>
                </a:extLst>
              </p:cNvPr>
              <p:cNvSpPr txBox="1"/>
              <p:nvPr/>
            </p:nvSpPr>
            <p:spPr>
              <a:xfrm>
                <a:off x="1952754" y="1100977"/>
                <a:ext cx="31300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low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197F5E4-D8EB-F340-BBA8-656121E3C1F3}"/>
                  </a:ext>
                </a:extLst>
              </p:cNvPr>
              <p:cNvSpPr txBox="1"/>
              <p:nvPr/>
            </p:nvSpPr>
            <p:spPr>
              <a:xfrm>
                <a:off x="2327778" y="1110030"/>
                <a:ext cx="3634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high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6E8C3CF-7F08-D741-B3D4-4679472A93BC}"/>
                </a:ext>
              </a:extLst>
            </p:cNvPr>
            <p:cNvSpPr txBox="1"/>
            <p:nvPr/>
          </p:nvSpPr>
          <p:spPr>
            <a:xfrm>
              <a:off x="2417114" y="1962249"/>
              <a:ext cx="6112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prob.</a:t>
              </a:r>
            </a:p>
          </p:txBody>
        </p:sp>
      </p:grpSp>
      <p:sp>
        <p:nvSpPr>
          <p:cNvPr id="58" name="Google Shape;226;p19">
            <a:extLst>
              <a:ext uri="{FF2B5EF4-FFF2-40B4-BE49-F238E27FC236}">
                <a16:creationId xmlns:a16="http://schemas.microsoft.com/office/drawing/2014/main" id="{8A821811-A196-FF4D-88F7-C7DE190ACFA7}"/>
              </a:ext>
            </a:extLst>
          </p:cNvPr>
          <p:cNvSpPr txBox="1"/>
          <p:nvPr/>
        </p:nvSpPr>
        <p:spPr>
          <a:xfrm>
            <a:off x="586781" y="521099"/>
            <a:ext cx="951575" cy="24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dirty="0">
                <a:solidFill>
                  <a:srgbClr val="FFFFFF"/>
                </a:solidFill>
              </a:rPr>
              <a:t>ASD-specific feature space</a:t>
            </a:r>
            <a:endParaRPr sz="400" dirty="0">
              <a:solidFill>
                <a:srgbClr val="FFFF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E2EB09-662B-3241-BFD4-5311516E903F}"/>
              </a:ext>
            </a:extLst>
          </p:cNvPr>
          <p:cNvGrpSpPr/>
          <p:nvPr/>
        </p:nvGrpSpPr>
        <p:grpSpPr>
          <a:xfrm>
            <a:off x="504082" y="2283186"/>
            <a:ext cx="3772444" cy="2958183"/>
            <a:chOff x="422821" y="390991"/>
            <a:chExt cx="3772444" cy="2958183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4CCFBD7-381D-0944-AF74-E09489FD4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018" t="16708" r="5925" b="37452"/>
            <a:stretch/>
          </p:blipFill>
          <p:spPr>
            <a:xfrm flipH="1">
              <a:off x="1564980" y="2149532"/>
              <a:ext cx="2509169" cy="81680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E128275-CA7E-F545-98EB-BCDDE4387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524363" y="710578"/>
              <a:ext cx="2525680" cy="828185"/>
            </a:xfrm>
            <a:prstGeom prst="rect">
              <a:avLst/>
            </a:prstGeom>
          </p:spPr>
        </p:pic>
        <p:sp>
          <p:nvSpPr>
            <p:cNvPr id="83" name="Google Shape;199;p19">
              <a:extLst>
                <a:ext uri="{FF2B5EF4-FFF2-40B4-BE49-F238E27FC236}">
                  <a16:creationId xmlns:a16="http://schemas.microsoft.com/office/drawing/2014/main" id="{D041BAB1-413F-DA49-8430-D5140B45091B}"/>
                </a:ext>
              </a:extLst>
            </p:cNvPr>
            <p:cNvSpPr txBox="1"/>
            <p:nvPr/>
          </p:nvSpPr>
          <p:spPr>
            <a:xfrm>
              <a:off x="1389617" y="390991"/>
              <a:ext cx="182477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FFFFFF"/>
                  </a:solidFill>
                </a:rPr>
                <a:t>X dimension</a:t>
              </a:r>
              <a:endParaRPr sz="1400" dirty="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199;p19">
              <a:extLst>
                <a:ext uri="{FF2B5EF4-FFF2-40B4-BE49-F238E27FC236}">
                  <a16:creationId xmlns:a16="http://schemas.microsoft.com/office/drawing/2014/main" id="{2A0DE3C9-4642-844C-907E-8866F5E79A79}"/>
                </a:ext>
              </a:extLst>
            </p:cNvPr>
            <p:cNvSpPr txBox="1"/>
            <p:nvPr/>
          </p:nvSpPr>
          <p:spPr>
            <a:xfrm>
              <a:off x="1910580" y="1858570"/>
              <a:ext cx="182477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FFFFFF"/>
                  </a:solidFill>
                </a:rPr>
                <a:t>Right &gt; Left</a:t>
              </a:r>
              <a:endParaRPr sz="1400" dirty="0">
                <a:solidFill>
                  <a:srgbClr val="FFFFFF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D31D0E-1305-4848-A414-8A5CF02C483B}"/>
                </a:ext>
              </a:extLst>
            </p:cNvPr>
            <p:cNvGrpSpPr/>
            <p:nvPr/>
          </p:nvGrpSpPr>
          <p:grpSpPr>
            <a:xfrm>
              <a:off x="2862996" y="1489099"/>
              <a:ext cx="674579" cy="269071"/>
              <a:chOff x="2930407" y="1041899"/>
              <a:chExt cx="674579" cy="269071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F164E719-2261-1D45-AD25-227EBEFF18C9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/>
              <a:srcRect l="3176" t="15607" r="59127" b="74885"/>
              <a:stretch/>
            </p:blipFill>
            <p:spPr>
              <a:xfrm>
                <a:off x="3129041" y="1176062"/>
                <a:ext cx="226813" cy="8655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377CEF-38C1-4940-AA15-B68BF9997485}"/>
                  </a:ext>
                </a:extLst>
              </p:cNvPr>
              <p:cNvSpPr txBox="1"/>
              <p:nvPr/>
            </p:nvSpPr>
            <p:spPr>
              <a:xfrm>
                <a:off x="3287655" y="1126304"/>
                <a:ext cx="3173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4.7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5A62BE9-3A3F-AA4B-8C95-E636D047CC88}"/>
                  </a:ext>
                </a:extLst>
              </p:cNvPr>
              <p:cNvSpPr txBox="1"/>
              <p:nvPr/>
            </p:nvSpPr>
            <p:spPr>
              <a:xfrm>
                <a:off x="3040682" y="1041899"/>
                <a:ext cx="4116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t-value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CE17E66-F559-FC4B-80FE-DB848B018CB7}"/>
                  </a:ext>
                </a:extLst>
              </p:cNvPr>
              <p:cNvSpPr txBox="1"/>
              <p:nvPr/>
            </p:nvSpPr>
            <p:spPr>
              <a:xfrm>
                <a:off x="2930407" y="1126304"/>
                <a:ext cx="2826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3.2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4EC720A-DC6B-0240-812D-E4E2F1405F4E}"/>
                </a:ext>
              </a:extLst>
            </p:cNvPr>
            <p:cNvGrpSpPr/>
            <p:nvPr/>
          </p:nvGrpSpPr>
          <p:grpSpPr>
            <a:xfrm>
              <a:off x="2262825" y="1480858"/>
              <a:ext cx="738457" cy="279540"/>
              <a:chOff x="1952754" y="1015156"/>
              <a:chExt cx="738457" cy="279540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FA578507-1DF9-A84D-A165-B649C693C25A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/>
              <a:srcRect l="3681" t="30542" r="58255" b="61059"/>
              <a:stretch/>
            </p:blipFill>
            <p:spPr>
              <a:xfrm flipV="1">
                <a:off x="2170256" y="1155165"/>
                <a:ext cx="226050" cy="85671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B28018A-116A-834F-8657-B95720DB2B0B}"/>
                  </a:ext>
                </a:extLst>
              </p:cNvPr>
              <p:cNvSpPr txBox="1"/>
              <p:nvPr/>
            </p:nvSpPr>
            <p:spPr>
              <a:xfrm>
                <a:off x="2149664" y="1015156"/>
                <a:ext cx="48054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SLF.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B236E3C-2A47-7B45-B0A1-3DDBAA06585E}"/>
                  </a:ext>
                </a:extLst>
              </p:cNvPr>
              <p:cNvSpPr txBox="1"/>
              <p:nvPr/>
            </p:nvSpPr>
            <p:spPr>
              <a:xfrm>
                <a:off x="1952754" y="1100977"/>
                <a:ext cx="31300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low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C505D34-8412-4642-9D6F-9020C692B69B}"/>
                  </a:ext>
                </a:extLst>
              </p:cNvPr>
              <p:cNvSpPr txBox="1"/>
              <p:nvPr/>
            </p:nvSpPr>
            <p:spPr>
              <a:xfrm>
                <a:off x="2327778" y="1110030"/>
                <a:ext cx="3634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high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7132478-9711-5F46-8829-651E5D78E60F}"/>
                </a:ext>
              </a:extLst>
            </p:cNvPr>
            <p:cNvSpPr txBox="1"/>
            <p:nvPr/>
          </p:nvSpPr>
          <p:spPr>
            <a:xfrm>
              <a:off x="3358536" y="1501467"/>
              <a:ext cx="8367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Cluster p &lt; .05 (FWE) 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92F8125-895B-2241-B435-8D73ECDB3BA6}"/>
                </a:ext>
              </a:extLst>
            </p:cNvPr>
            <p:cNvGrpSpPr/>
            <p:nvPr/>
          </p:nvGrpSpPr>
          <p:grpSpPr>
            <a:xfrm>
              <a:off x="2775218" y="2994072"/>
              <a:ext cx="674579" cy="269071"/>
              <a:chOff x="2930407" y="1041899"/>
              <a:chExt cx="674579" cy="26907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BD63C350-BFB3-DA45-BC36-08FDE5761B82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/>
              <a:srcRect l="3176" t="15607" r="59127" b="74885"/>
              <a:stretch/>
            </p:blipFill>
            <p:spPr>
              <a:xfrm>
                <a:off x="3129041" y="1176062"/>
                <a:ext cx="226813" cy="86555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5DF9406-DA34-D740-B022-A09893FA24D3}"/>
                  </a:ext>
                </a:extLst>
              </p:cNvPr>
              <p:cNvSpPr txBox="1"/>
              <p:nvPr/>
            </p:nvSpPr>
            <p:spPr>
              <a:xfrm>
                <a:off x="3287655" y="1126304"/>
                <a:ext cx="3173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4.9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7AA827D-2814-124D-B7C1-0FD8371348CF}"/>
                  </a:ext>
                </a:extLst>
              </p:cNvPr>
              <p:cNvSpPr txBox="1"/>
              <p:nvPr/>
            </p:nvSpPr>
            <p:spPr>
              <a:xfrm>
                <a:off x="3040682" y="1041899"/>
                <a:ext cx="4116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t-value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8041715-2CD2-AE47-83F4-249418B4C62F}"/>
                  </a:ext>
                </a:extLst>
              </p:cNvPr>
              <p:cNvSpPr txBox="1"/>
              <p:nvPr/>
            </p:nvSpPr>
            <p:spPr>
              <a:xfrm>
                <a:off x="2930407" y="1126304"/>
                <a:ext cx="2826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3.2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D49342B-BEC0-F74A-866A-AC378F72EC85}"/>
                </a:ext>
              </a:extLst>
            </p:cNvPr>
            <p:cNvGrpSpPr/>
            <p:nvPr/>
          </p:nvGrpSpPr>
          <p:grpSpPr>
            <a:xfrm>
              <a:off x="2159035" y="2979842"/>
              <a:ext cx="754469" cy="285529"/>
              <a:chOff x="1936742" y="1009167"/>
              <a:chExt cx="754469" cy="285529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2809350-5BA3-2A41-9205-5F3C19293B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/>
              <a:srcRect l="3681" t="30542" r="58255" b="61059"/>
              <a:stretch/>
            </p:blipFill>
            <p:spPr>
              <a:xfrm flipV="1">
                <a:off x="2170256" y="1155165"/>
                <a:ext cx="226050" cy="85671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724AF63-C3BC-444C-A9AC-48895025BB06}"/>
                  </a:ext>
                </a:extLst>
              </p:cNvPr>
              <p:cNvSpPr txBox="1"/>
              <p:nvPr/>
            </p:nvSpPr>
            <p:spPr>
              <a:xfrm>
                <a:off x="1936742" y="1009167"/>
                <a:ext cx="70660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</a:rPr>
                  <a:t>SII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C3227BC-708C-3D4F-BEFD-735DAEE0BA60}"/>
                  </a:ext>
                </a:extLst>
              </p:cNvPr>
              <p:cNvSpPr txBox="1"/>
              <p:nvPr/>
            </p:nvSpPr>
            <p:spPr>
              <a:xfrm>
                <a:off x="1952754" y="1100977"/>
                <a:ext cx="31300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low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7CBB797-DE60-604E-B73D-F66E3D42FB06}"/>
                  </a:ext>
                </a:extLst>
              </p:cNvPr>
              <p:cNvSpPr txBox="1"/>
              <p:nvPr/>
            </p:nvSpPr>
            <p:spPr>
              <a:xfrm>
                <a:off x="2327778" y="1110030"/>
                <a:ext cx="3634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high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8A00AC6-1656-B845-94FC-4A4E74F567CA}"/>
                </a:ext>
              </a:extLst>
            </p:cNvPr>
            <p:cNvSpPr txBox="1"/>
            <p:nvPr/>
          </p:nvSpPr>
          <p:spPr>
            <a:xfrm>
              <a:off x="3272032" y="2973275"/>
              <a:ext cx="8367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Cluster p &lt; .05 (FWE)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6C9C0AE-D19E-D14B-92F7-BB6A432F4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821" y="1515025"/>
              <a:ext cx="1133808" cy="97273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A9D33-D023-314E-BB7F-AD6DDEABE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774" y="2440701"/>
              <a:ext cx="852318" cy="813408"/>
            </a:xfrm>
            <a:prstGeom prst="rect">
              <a:avLst/>
            </a:prstGeom>
          </p:spPr>
        </p:pic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0FF0AC9-F41D-814A-878A-EB686441380A}"/>
                </a:ext>
              </a:extLst>
            </p:cNvPr>
            <p:cNvCxnSpPr>
              <a:cxnSpLocks/>
            </p:cNvCxnSpPr>
            <p:nvPr/>
          </p:nvCxnSpPr>
          <p:spPr>
            <a:xfrm>
              <a:off x="1478481" y="768350"/>
              <a:ext cx="0" cy="2249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5236675-7EB3-C048-B76A-CF9F56694E3D}"/>
                </a:ext>
              </a:extLst>
            </p:cNvPr>
            <p:cNvSpPr txBox="1"/>
            <p:nvPr/>
          </p:nvSpPr>
          <p:spPr>
            <a:xfrm>
              <a:off x="2334295" y="3164508"/>
              <a:ext cx="6112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prob.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6349561-8BAE-B245-8DBC-DF4321B081A4}"/>
                </a:ext>
              </a:extLst>
            </p:cNvPr>
            <p:cNvSpPr txBox="1"/>
            <p:nvPr/>
          </p:nvSpPr>
          <p:spPr>
            <a:xfrm>
              <a:off x="2420225" y="1652832"/>
              <a:ext cx="6112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prob.</a:t>
              </a:r>
            </a:p>
          </p:txBody>
        </p:sp>
        <p:sp>
          <p:nvSpPr>
            <p:cNvPr id="62" name="Google Shape;226;p19">
              <a:extLst>
                <a:ext uri="{FF2B5EF4-FFF2-40B4-BE49-F238E27FC236}">
                  <a16:creationId xmlns:a16="http://schemas.microsoft.com/office/drawing/2014/main" id="{4F013807-1FE3-A049-AE11-FF1187D6D244}"/>
                </a:ext>
              </a:extLst>
            </p:cNvPr>
            <p:cNvSpPr txBox="1"/>
            <p:nvPr/>
          </p:nvSpPr>
          <p:spPr>
            <a:xfrm>
              <a:off x="548604" y="594717"/>
              <a:ext cx="951575" cy="246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 dirty="0">
                  <a:solidFill>
                    <a:srgbClr val="FFFFFF"/>
                  </a:solidFill>
                </a:rPr>
                <a:t>ASD-specific feature space</a:t>
              </a:r>
              <a:endParaRPr sz="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17ADB2-6CD8-4245-92D2-5DD71D5BFF0F}"/>
              </a:ext>
            </a:extLst>
          </p:cNvPr>
          <p:cNvSpPr/>
          <p:nvPr/>
        </p:nvSpPr>
        <p:spPr>
          <a:xfrm>
            <a:off x="552450" y="285750"/>
            <a:ext cx="3676982" cy="502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F8BA33-7607-DB4A-9D36-FC4B95963575}"/>
              </a:ext>
            </a:extLst>
          </p:cNvPr>
          <p:cNvGrpSpPr/>
          <p:nvPr/>
        </p:nvGrpSpPr>
        <p:grpSpPr>
          <a:xfrm>
            <a:off x="613203" y="677362"/>
            <a:ext cx="790807" cy="799924"/>
            <a:chOff x="1128949" y="797591"/>
            <a:chExt cx="790807" cy="79992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A922BC0-2748-164D-8A96-22102DA9A91A}"/>
                </a:ext>
              </a:extLst>
            </p:cNvPr>
            <p:cNvGrpSpPr/>
            <p:nvPr/>
          </p:nvGrpSpPr>
          <p:grpSpPr>
            <a:xfrm>
              <a:off x="1128949" y="797591"/>
              <a:ext cx="790807" cy="799924"/>
              <a:chOff x="2019770" y="122800"/>
              <a:chExt cx="790807" cy="79992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A3D83D6-07CC-134F-BEC4-8DC9671DA950}"/>
                  </a:ext>
                </a:extLst>
              </p:cNvPr>
              <p:cNvGrpSpPr/>
              <p:nvPr/>
            </p:nvGrpSpPr>
            <p:grpSpPr>
              <a:xfrm>
                <a:off x="2111024" y="151532"/>
                <a:ext cx="699553" cy="716137"/>
                <a:chOff x="1787174" y="107950"/>
                <a:chExt cx="699553" cy="716137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DE9BB6C-A38D-4242-B7B2-DACCFF46AEA9}"/>
                    </a:ext>
                  </a:extLst>
                </p:cNvPr>
                <p:cNvGrpSpPr/>
                <p:nvPr/>
              </p:nvGrpSpPr>
              <p:grpSpPr>
                <a:xfrm>
                  <a:off x="1860550" y="107950"/>
                  <a:ext cx="565149" cy="615951"/>
                  <a:chOff x="1860551" y="212725"/>
                  <a:chExt cx="565149" cy="615951"/>
                </a:xfrm>
              </p:grpSpPr>
              <p:pic>
                <p:nvPicPr>
                  <p:cNvPr id="125" name="Google Shape;198;p19">
                    <a:extLst>
                      <a:ext uri="{FF2B5EF4-FFF2-40B4-BE49-F238E27FC236}">
                        <a16:creationId xmlns:a16="http://schemas.microsoft.com/office/drawing/2014/main" id="{0F24052E-399B-E045-AF05-7BF05D8409E9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9">
                    <a:alphaModFix/>
                  </a:blip>
                  <a:srcRect l="40302" t="12773" r="37372" b="13652"/>
                  <a:stretch/>
                </p:blipFill>
                <p:spPr>
                  <a:xfrm>
                    <a:off x="1870075" y="212725"/>
                    <a:ext cx="555625" cy="612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DF5E82CA-8FE5-984B-8824-57E0241F75E0}"/>
                      </a:ext>
                    </a:extLst>
                  </p:cNvPr>
                  <p:cNvSpPr/>
                  <p:nvPr/>
                </p:nvSpPr>
                <p:spPr>
                  <a:xfrm>
                    <a:off x="1860551" y="212726"/>
                    <a:ext cx="565149" cy="615950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0285B55D-CC2E-014E-89F4-D200282DC1A2}"/>
                    </a:ext>
                  </a:extLst>
                </p:cNvPr>
                <p:cNvGrpSpPr/>
                <p:nvPr/>
              </p:nvGrpSpPr>
              <p:grpSpPr>
                <a:xfrm>
                  <a:off x="1787174" y="685588"/>
                  <a:ext cx="699553" cy="138499"/>
                  <a:chOff x="1799874" y="787188"/>
                  <a:chExt cx="699553" cy="138499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4853685-2591-734B-BDFD-104C15B2E254}"/>
                      </a:ext>
                    </a:extLst>
                  </p:cNvPr>
                  <p:cNvSpPr txBox="1"/>
                  <p:nvPr/>
                </p:nvSpPr>
                <p:spPr>
                  <a:xfrm>
                    <a:off x="2064531" y="787188"/>
                    <a:ext cx="203902" cy="138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" dirty="0">
                        <a:solidFill>
                          <a:schemeClr val="bg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0519076C-1896-A043-8B88-709E3451F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799874" y="787188"/>
                    <a:ext cx="215123" cy="138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" dirty="0">
                        <a:solidFill>
                          <a:schemeClr val="bg1"/>
                        </a:solidFill>
                      </a:rPr>
                      <a:t>-3</a:t>
                    </a: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4C23185-A392-894C-8D50-A1302E0C7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295525" y="787188"/>
                    <a:ext cx="203902" cy="138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" dirty="0">
                        <a:solidFill>
                          <a:schemeClr val="bg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3644A36-0405-8F4F-BF89-5BD357DE0C22}"/>
                      </a:ext>
                    </a:extLst>
                  </p:cNvPr>
                  <p:cNvSpPr txBox="1"/>
                  <p:nvPr/>
                </p:nvSpPr>
                <p:spPr>
                  <a:xfrm>
                    <a:off x="2218527" y="787188"/>
                    <a:ext cx="203902" cy="138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" dirty="0">
                        <a:solidFill>
                          <a:schemeClr val="bg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969DBCA-7FA7-5649-8EA2-35C87F2E9159}"/>
                      </a:ext>
                    </a:extLst>
                  </p:cNvPr>
                  <p:cNvSpPr txBox="1"/>
                  <p:nvPr/>
                </p:nvSpPr>
                <p:spPr>
                  <a:xfrm>
                    <a:off x="2141529" y="787188"/>
                    <a:ext cx="203902" cy="138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" dirty="0">
                        <a:solidFill>
                          <a:schemeClr val="bg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FC87E7D9-0361-CE42-9E43-FDBFBE3A7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976312" y="787188"/>
                    <a:ext cx="215123" cy="138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" dirty="0">
                        <a:solidFill>
                          <a:schemeClr val="bg1"/>
                        </a:solidFill>
                      </a:rPr>
                      <a:t>-1</a:t>
                    </a:r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6FDA4E86-E773-8C46-BAB1-BFA6A45AA5C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8093" y="787188"/>
                    <a:ext cx="215123" cy="138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" dirty="0">
                        <a:solidFill>
                          <a:schemeClr val="bg1"/>
                        </a:solidFill>
                      </a:rPr>
                      <a:t>-2</a:t>
                    </a:r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A245534-4025-114A-A0AA-56FEF4DE8311}"/>
                  </a:ext>
                </a:extLst>
              </p:cNvPr>
              <p:cNvGrpSpPr/>
              <p:nvPr/>
            </p:nvGrpSpPr>
            <p:grpSpPr>
              <a:xfrm>
                <a:off x="2045238" y="122800"/>
                <a:ext cx="215862" cy="688587"/>
                <a:chOff x="1715038" y="81525"/>
                <a:chExt cx="215862" cy="688587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FDAB0D3-601F-FA4F-A34F-FC2A608FE893}"/>
                    </a:ext>
                  </a:extLst>
                </p:cNvPr>
                <p:cNvSpPr txBox="1"/>
                <p:nvPr/>
              </p:nvSpPr>
              <p:spPr>
                <a:xfrm>
                  <a:off x="1720648" y="348631"/>
                  <a:ext cx="203902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AD33F38-5515-9941-AF0D-66E3965A4C53}"/>
                    </a:ext>
                  </a:extLst>
                </p:cNvPr>
                <p:cNvSpPr txBox="1"/>
                <p:nvPr/>
              </p:nvSpPr>
              <p:spPr>
                <a:xfrm>
                  <a:off x="1715038" y="631613"/>
                  <a:ext cx="215123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-3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021BF3-28C6-3945-AB2D-6992C5F46B34}"/>
                    </a:ext>
                  </a:extLst>
                </p:cNvPr>
                <p:cNvSpPr txBox="1"/>
                <p:nvPr/>
              </p:nvSpPr>
              <p:spPr>
                <a:xfrm>
                  <a:off x="1726998" y="81525"/>
                  <a:ext cx="203902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DA3C2A8-B939-0D47-B77C-F45307701DDD}"/>
                    </a:ext>
                  </a:extLst>
                </p:cNvPr>
                <p:cNvSpPr txBox="1"/>
                <p:nvPr/>
              </p:nvSpPr>
              <p:spPr>
                <a:xfrm>
                  <a:off x="1720648" y="537285"/>
                  <a:ext cx="203902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B63FF0F-85E4-DF46-A557-E42AD22AB12C}"/>
                    </a:ext>
                  </a:extLst>
                </p:cNvPr>
                <p:cNvSpPr txBox="1"/>
                <p:nvPr/>
              </p:nvSpPr>
              <p:spPr>
                <a:xfrm>
                  <a:off x="1720648" y="442958"/>
                  <a:ext cx="203902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CB1A966-5D0F-A14C-882F-EAB482B44A2E}"/>
                    </a:ext>
                  </a:extLst>
                </p:cNvPr>
                <p:cNvSpPr txBox="1"/>
                <p:nvPr/>
              </p:nvSpPr>
              <p:spPr>
                <a:xfrm>
                  <a:off x="1715038" y="254304"/>
                  <a:ext cx="215123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-1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5A17FE3-7A95-364D-9765-0C48480D610A}"/>
                    </a:ext>
                  </a:extLst>
                </p:cNvPr>
                <p:cNvSpPr txBox="1"/>
                <p:nvPr/>
              </p:nvSpPr>
              <p:spPr>
                <a:xfrm>
                  <a:off x="1715038" y="159977"/>
                  <a:ext cx="215123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ACF0E7E-56E1-6640-A91A-7ED5F945DD70}"/>
                  </a:ext>
                </a:extLst>
              </p:cNvPr>
              <p:cNvSpPr txBox="1"/>
              <p:nvPr/>
            </p:nvSpPr>
            <p:spPr>
              <a:xfrm>
                <a:off x="2190750" y="784225"/>
                <a:ext cx="596638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" dirty="0">
                    <a:solidFill>
                      <a:schemeClr val="bg1"/>
                    </a:solidFill>
                  </a:rPr>
                  <a:t>Latent Dim. 1 (UMAP A.U.)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7FB8BF6-ECA4-DA4B-BBE6-8CD331FF8FAE}"/>
                  </a:ext>
                </a:extLst>
              </p:cNvPr>
              <p:cNvSpPr txBox="1"/>
              <p:nvPr/>
            </p:nvSpPr>
            <p:spPr>
              <a:xfrm rot="16200000">
                <a:off x="1790701" y="384175"/>
                <a:ext cx="596638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" dirty="0">
                    <a:solidFill>
                      <a:schemeClr val="bg1"/>
                    </a:solidFill>
                  </a:rPr>
                  <a:t>Latent Dim. 2 (UMAP A.U.)</a:t>
                </a:r>
              </a:p>
            </p:txBody>
          </p:sp>
        </p:grpSp>
        <p:cxnSp>
          <p:nvCxnSpPr>
            <p:cNvPr id="128" name="Google Shape;225;p19">
              <a:extLst>
                <a:ext uri="{FF2B5EF4-FFF2-40B4-BE49-F238E27FC236}">
                  <a16:creationId xmlns:a16="http://schemas.microsoft.com/office/drawing/2014/main" id="{EB8F01E2-F6EB-2547-93A9-58A867F2E162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69" y="878986"/>
              <a:ext cx="0" cy="521967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pic>
        <p:nvPicPr>
          <p:cNvPr id="159" name="Google Shape;197;p19">
            <a:extLst>
              <a:ext uri="{FF2B5EF4-FFF2-40B4-BE49-F238E27FC236}">
                <a16:creationId xmlns:a16="http://schemas.microsoft.com/office/drawing/2014/main" id="{04E4F846-CDDD-F249-88C9-5C873E349E46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40719" t="13170" r="37661" b="13451"/>
          <a:stretch/>
        </p:blipFill>
        <p:spPr>
          <a:xfrm>
            <a:off x="845494" y="2649558"/>
            <a:ext cx="555626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CF77D8B-A1EA-7E4E-8E32-2CBC57AC5C61}"/>
              </a:ext>
            </a:extLst>
          </p:cNvPr>
          <p:cNvGrpSpPr/>
          <p:nvPr/>
        </p:nvGrpSpPr>
        <p:grpSpPr>
          <a:xfrm>
            <a:off x="666528" y="2630403"/>
            <a:ext cx="790807" cy="799924"/>
            <a:chOff x="2019770" y="122800"/>
            <a:chExt cx="790807" cy="79992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089DA78-41FB-BD4A-A922-2CB1C43BA374}"/>
                </a:ext>
              </a:extLst>
            </p:cNvPr>
            <p:cNvGrpSpPr/>
            <p:nvPr/>
          </p:nvGrpSpPr>
          <p:grpSpPr>
            <a:xfrm>
              <a:off x="2111024" y="151533"/>
              <a:ext cx="699553" cy="716136"/>
              <a:chOff x="1787174" y="107951"/>
              <a:chExt cx="699553" cy="716136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F0ECB3C-2BDA-594C-99F7-1879CEDF3C75}"/>
                  </a:ext>
                </a:extLst>
              </p:cNvPr>
              <p:cNvSpPr/>
              <p:nvPr/>
            </p:nvSpPr>
            <p:spPr>
              <a:xfrm>
                <a:off x="1860550" y="107951"/>
                <a:ext cx="565149" cy="61595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3A86ABB9-3E72-6144-BD58-193B969CB367}"/>
                  </a:ext>
                </a:extLst>
              </p:cNvPr>
              <p:cNvGrpSpPr/>
              <p:nvPr/>
            </p:nvGrpSpPr>
            <p:grpSpPr>
              <a:xfrm>
                <a:off x="1787174" y="685588"/>
                <a:ext cx="699553" cy="138499"/>
                <a:chOff x="1799874" y="787188"/>
                <a:chExt cx="699553" cy="138499"/>
              </a:xfrm>
            </p:grpSpPr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079F755D-3BEB-7040-AD0E-B64EB9E51683}"/>
                    </a:ext>
                  </a:extLst>
                </p:cNvPr>
                <p:cNvSpPr txBox="1"/>
                <p:nvPr/>
              </p:nvSpPr>
              <p:spPr>
                <a:xfrm>
                  <a:off x="2064531" y="787188"/>
                  <a:ext cx="203902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5A1729A-29E9-3946-8B7D-D984C6663C1E}"/>
                    </a:ext>
                  </a:extLst>
                </p:cNvPr>
                <p:cNvSpPr txBox="1"/>
                <p:nvPr/>
              </p:nvSpPr>
              <p:spPr>
                <a:xfrm>
                  <a:off x="1799874" y="787188"/>
                  <a:ext cx="215123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-3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705B4DA-6E3E-034C-A7F8-9625CDC06931}"/>
                    </a:ext>
                  </a:extLst>
                </p:cNvPr>
                <p:cNvSpPr txBox="1"/>
                <p:nvPr/>
              </p:nvSpPr>
              <p:spPr>
                <a:xfrm>
                  <a:off x="2295525" y="787188"/>
                  <a:ext cx="203902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2418A7A0-ED19-F24D-82C8-BE834B24CFE8}"/>
                    </a:ext>
                  </a:extLst>
                </p:cNvPr>
                <p:cNvSpPr txBox="1"/>
                <p:nvPr/>
              </p:nvSpPr>
              <p:spPr>
                <a:xfrm>
                  <a:off x="2218527" y="787188"/>
                  <a:ext cx="203902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C7E357C-2F0A-9A40-B9EE-5374F31995C3}"/>
                    </a:ext>
                  </a:extLst>
                </p:cNvPr>
                <p:cNvSpPr txBox="1"/>
                <p:nvPr/>
              </p:nvSpPr>
              <p:spPr>
                <a:xfrm>
                  <a:off x="2141529" y="787188"/>
                  <a:ext cx="203902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98E417B5-A50C-8248-93BA-E0A8022E00A9}"/>
                    </a:ext>
                  </a:extLst>
                </p:cNvPr>
                <p:cNvSpPr txBox="1"/>
                <p:nvPr/>
              </p:nvSpPr>
              <p:spPr>
                <a:xfrm>
                  <a:off x="1976312" y="787188"/>
                  <a:ext cx="215123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-1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4A73ACFB-7EC3-BE4A-9C42-67ABFC0EBAC3}"/>
                    </a:ext>
                  </a:extLst>
                </p:cNvPr>
                <p:cNvSpPr txBox="1"/>
                <p:nvPr/>
              </p:nvSpPr>
              <p:spPr>
                <a:xfrm>
                  <a:off x="1888093" y="787188"/>
                  <a:ext cx="215123" cy="1384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</p:grp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4912F7C-50F5-B94D-8B34-5796398BEECC}"/>
                </a:ext>
              </a:extLst>
            </p:cNvPr>
            <p:cNvGrpSpPr/>
            <p:nvPr/>
          </p:nvGrpSpPr>
          <p:grpSpPr>
            <a:xfrm>
              <a:off x="2045238" y="122800"/>
              <a:ext cx="215862" cy="688587"/>
              <a:chOff x="1715038" y="81525"/>
              <a:chExt cx="215862" cy="688587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F9F27F9-EE7E-154F-BC89-C1636E8CC04E}"/>
                  </a:ext>
                </a:extLst>
              </p:cNvPr>
              <p:cNvSpPr txBox="1"/>
              <p:nvPr/>
            </p:nvSpPr>
            <p:spPr>
              <a:xfrm>
                <a:off x="1720648" y="348631"/>
                <a:ext cx="203902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F4CD3A5-C3C0-8A49-9A85-CBF76F567853}"/>
                  </a:ext>
                </a:extLst>
              </p:cNvPr>
              <p:cNvSpPr txBox="1"/>
              <p:nvPr/>
            </p:nvSpPr>
            <p:spPr>
              <a:xfrm>
                <a:off x="1715038" y="631613"/>
                <a:ext cx="215123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" dirty="0">
                    <a:solidFill>
                      <a:schemeClr val="bg1"/>
                    </a:solidFill>
                  </a:rPr>
                  <a:t>-3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A89C42-AA4C-F641-9B3A-755DE64A9117}"/>
                  </a:ext>
                </a:extLst>
              </p:cNvPr>
              <p:cNvSpPr txBox="1"/>
              <p:nvPr/>
            </p:nvSpPr>
            <p:spPr>
              <a:xfrm>
                <a:off x="1726998" y="81525"/>
                <a:ext cx="203902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0BF93CA-1CC9-D84B-B976-31352F962427}"/>
                  </a:ext>
                </a:extLst>
              </p:cNvPr>
              <p:cNvSpPr txBox="1"/>
              <p:nvPr/>
            </p:nvSpPr>
            <p:spPr>
              <a:xfrm>
                <a:off x="1720648" y="537285"/>
                <a:ext cx="203902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E5DD8F38-B618-E84E-9E36-BC0F2E8CDF19}"/>
                  </a:ext>
                </a:extLst>
              </p:cNvPr>
              <p:cNvSpPr txBox="1"/>
              <p:nvPr/>
            </p:nvSpPr>
            <p:spPr>
              <a:xfrm>
                <a:off x="1720648" y="442958"/>
                <a:ext cx="203902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6851C83-134F-9D4E-8238-E20B00EB17C9}"/>
                  </a:ext>
                </a:extLst>
              </p:cNvPr>
              <p:cNvSpPr txBox="1"/>
              <p:nvPr/>
            </p:nvSpPr>
            <p:spPr>
              <a:xfrm>
                <a:off x="1715038" y="254304"/>
                <a:ext cx="215123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" dirty="0">
                    <a:solidFill>
                      <a:schemeClr val="bg1"/>
                    </a:solidFill>
                  </a:rPr>
                  <a:t>-1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1D501E4-EB42-264D-A045-F192AB0EAA78}"/>
                  </a:ext>
                </a:extLst>
              </p:cNvPr>
              <p:cNvSpPr txBox="1"/>
              <p:nvPr/>
            </p:nvSpPr>
            <p:spPr>
              <a:xfrm>
                <a:off x="1715038" y="159977"/>
                <a:ext cx="215123" cy="13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" dirty="0">
                    <a:solidFill>
                      <a:schemeClr val="bg1"/>
                    </a:solidFill>
                  </a:rPr>
                  <a:t>-2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3D444EF-7B79-0041-B7DE-70AFD45BA70F}"/>
                </a:ext>
              </a:extLst>
            </p:cNvPr>
            <p:cNvSpPr txBox="1"/>
            <p:nvPr/>
          </p:nvSpPr>
          <p:spPr>
            <a:xfrm>
              <a:off x="2190750" y="784225"/>
              <a:ext cx="5966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>
                  <a:solidFill>
                    <a:schemeClr val="bg1"/>
                  </a:solidFill>
                </a:rPr>
                <a:t>Latent Dim. 1 (UMAP A.U.)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F21EC96-E47E-9142-9446-425A152E2D03}"/>
                </a:ext>
              </a:extLst>
            </p:cNvPr>
            <p:cNvSpPr txBox="1"/>
            <p:nvPr/>
          </p:nvSpPr>
          <p:spPr>
            <a:xfrm rot="16200000">
              <a:off x="1790701" y="384175"/>
              <a:ext cx="5966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>
                  <a:solidFill>
                    <a:schemeClr val="bg1"/>
                  </a:solidFill>
                </a:rPr>
                <a:t>Latent Dim. 2 (UMAP A.U.)</a:t>
              </a:r>
            </a:p>
          </p:txBody>
        </p:sp>
      </p:grpSp>
      <p:cxnSp>
        <p:nvCxnSpPr>
          <p:cNvPr id="181" name="Google Shape;223;p19">
            <a:extLst>
              <a:ext uri="{FF2B5EF4-FFF2-40B4-BE49-F238E27FC236}">
                <a16:creationId xmlns:a16="http://schemas.microsoft.com/office/drawing/2014/main" id="{5B8E3F99-E2F8-EE46-9B70-6AF625DC93C6}"/>
              </a:ext>
            </a:extLst>
          </p:cNvPr>
          <p:cNvCxnSpPr>
            <a:cxnSpLocks/>
          </p:cNvCxnSpPr>
          <p:nvPr/>
        </p:nvCxnSpPr>
        <p:spPr>
          <a:xfrm flipV="1">
            <a:off x="930338" y="2752368"/>
            <a:ext cx="383189" cy="1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18F58E0-030B-1344-B22A-3D44D3BDD585}"/>
              </a:ext>
            </a:extLst>
          </p:cNvPr>
          <p:cNvCxnSpPr>
            <a:cxnSpLocks/>
          </p:cNvCxnSpPr>
          <p:nvPr/>
        </p:nvCxnSpPr>
        <p:spPr>
          <a:xfrm>
            <a:off x="915055" y="2283186"/>
            <a:ext cx="3104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30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142</Words>
  <Application>Microsoft Macintosh PowerPoint</Application>
  <PresentationFormat>A4 Paper (210x297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25</cp:revision>
  <cp:lastPrinted>2021-06-16T18:32:25Z</cp:lastPrinted>
  <dcterms:created xsi:type="dcterms:W3CDTF">2021-04-09T13:40:54Z</dcterms:created>
  <dcterms:modified xsi:type="dcterms:W3CDTF">2021-08-03T17:58:00Z</dcterms:modified>
</cp:coreProperties>
</file>