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2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/>
    <p:restoredTop sz="97026"/>
  </p:normalViewPr>
  <p:slideViewPr>
    <p:cSldViewPr snapToGrid="0" snapToObjects="1">
      <p:cViewPr varScale="1">
        <p:scale>
          <a:sx n="111" d="100"/>
          <a:sy n="111" d="100"/>
        </p:scale>
        <p:origin x="1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9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F2-C848-1143-BC20-DA9C03FAA84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AA05-507E-7849-A750-C482713A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image" Target="../media/image1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19FE70-7B2C-AA40-974D-9F1789B93D04}"/>
              </a:ext>
            </a:extLst>
          </p:cNvPr>
          <p:cNvGrpSpPr/>
          <p:nvPr/>
        </p:nvGrpSpPr>
        <p:grpSpPr>
          <a:xfrm>
            <a:off x="57668" y="5045745"/>
            <a:ext cx="1420620" cy="2490265"/>
            <a:chOff x="2445640" y="4893139"/>
            <a:chExt cx="1420620" cy="24902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7449565-6DB9-E44C-BAE0-8B3FD223B648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9FE8BCA-E140-1640-9C69-DF7FB1BC078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51B634A-15E4-6042-A90B-D7EFF57CB17E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76F903AA-232C-B348-85BE-D0F5FE8EE9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31CE871-3980-0D4D-B844-34EF4F57035E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5C99F28-9FED-4440-99BF-1171F70302BD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2F989A8-35B2-8745-8C65-12D7EABFEC2A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976EB6-4DE6-C345-8F51-1EEFD016D7C8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1587B-3E16-C246-8E2D-0AFA6D26561D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3A8BDD-9B8C-7E4F-9E63-D9E99DF32CED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84C7C0-8D95-A846-A27B-CC04C140C9D0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63573-A02D-BD4E-94C6-099F648A03A2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814165-A3EB-C943-A53D-572B38E31A65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BCB4563-C8EE-314C-B451-DA53BDE2681F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AA56B9-EBA4-6E4D-BECE-9EB499EAA92B}"/>
              </a:ext>
            </a:extLst>
          </p:cNvPr>
          <p:cNvSpPr/>
          <p:nvPr/>
        </p:nvSpPr>
        <p:spPr>
          <a:xfrm>
            <a:off x="171334" y="1969975"/>
            <a:ext cx="6474640" cy="5590873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577EE5-0465-9243-9F25-3E1D0CC22C3D}"/>
              </a:ext>
            </a:extLst>
          </p:cNvPr>
          <p:cNvSpPr/>
          <p:nvPr/>
        </p:nvSpPr>
        <p:spPr>
          <a:xfrm>
            <a:off x="3285637" y="6228555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0002E-BA6E-464D-80FF-FF14E840F236}"/>
              </a:ext>
            </a:extLst>
          </p:cNvPr>
          <p:cNvSpPr/>
          <p:nvPr/>
        </p:nvSpPr>
        <p:spPr>
          <a:xfrm>
            <a:off x="3193246" y="5012489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8EEFCC0-93A3-1B44-9CD1-9D7B7B6CCAE9}"/>
              </a:ext>
            </a:extLst>
          </p:cNvPr>
          <p:cNvGrpSpPr/>
          <p:nvPr/>
        </p:nvGrpSpPr>
        <p:grpSpPr>
          <a:xfrm>
            <a:off x="171334" y="2476757"/>
            <a:ext cx="1136110" cy="2378457"/>
            <a:chOff x="2564172" y="2469534"/>
            <a:chExt cx="1136110" cy="23784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41B005-95E2-E144-AA46-808C50911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699" t="2559" r="2800" b="2805"/>
            <a:stretch/>
          </p:blipFill>
          <p:spPr>
            <a:xfrm>
              <a:off x="2623483" y="2469534"/>
              <a:ext cx="1022754" cy="22561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E76165-A309-1A4E-B777-C365D56614C4}"/>
                </a:ext>
              </a:extLst>
            </p:cNvPr>
            <p:cNvSpPr txBox="1"/>
            <p:nvPr/>
          </p:nvSpPr>
          <p:spPr>
            <a:xfrm>
              <a:off x="2686000" y="2515193"/>
              <a:ext cx="54213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WISC (PCA)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7E560-0866-6542-8AA8-9563C966EA58}"/>
                </a:ext>
              </a:extLst>
            </p:cNvPr>
            <p:cNvSpPr txBox="1"/>
            <p:nvPr/>
          </p:nvSpPr>
          <p:spPr>
            <a:xfrm>
              <a:off x="2564172" y="2699138"/>
              <a:ext cx="6639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Vineland (PCA)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B391D27-5933-EF40-9D25-85AC367B0257}"/>
                </a:ext>
              </a:extLst>
            </p:cNvPr>
            <p:cNvSpPr txBox="1"/>
            <p:nvPr/>
          </p:nvSpPr>
          <p:spPr>
            <a:xfrm>
              <a:off x="2625086" y="286985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FC0B0E-C29F-4C4D-80AA-D3D0F229E653}"/>
                </a:ext>
              </a:extLst>
            </p:cNvPr>
            <p:cNvSpPr txBox="1"/>
            <p:nvPr/>
          </p:nvSpPr>
          <p:spPr>
            <a:xfrm>
              <a:off x="2671573" y="3046632"/>
              <a:ext cx="55656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(PCA)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73CD3E-2D14-714F-AD80-580F9950715C}"/>
                </a:ext>
              </a:extLst>
            </p:cNvPr>
            <p:cNvSpPr txBox="1"/>
            <p:nvPr/>
          </p:nvSpPr>
          <p:spPr>
            <a:xfrm>
              <a:off x="2666764" y="3207153"/>
              <a:ext cx="5725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Social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4BC742-DAE1-4F45-9E00-FDAC8D165B2D}"/>
                </a:ext>
              </a:extLst>
            </p:cNvPr>
            <p:cNvSpPr txBox="1"/>
            <p:nvPr/>
          </p:nvSpPr>
          <p:spPr>
            <a:xfrm>
              <a:off x="2689206" y="3379588"/>
              <a:ext cx="55015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ADOS Total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9EBB3B-495A-F646-8052-A0741D68564A}"/>
                </a:ext>
              </a:extLst>
            </p:cNvPr>
            <p:cNvSpPr txBox="1"/>
            <p:nvPr/>
          </p:nvSpPr>
          <p:spPr>
            <a:xfrm>
              <a:off x="2937672" y="3540094"/>
              <a:ext cx="2936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A83219-C7F7-C047-8F5C-F6EE672D3037}"/>
                </a:ext>
              </a:extLst>
            </p:cNvPr>
            <p:cNvSpPr txBox="1"/>
            <p:nvPr/>
          </p:nvSpPr>
          <p:spPr>
            <a:xfrm>
              <a:off x="3086011" y="3716873"/>
              <a:ext cx="4940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ADI (PCA)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C58E7-214A-EB49-80F3-CA354C016BC8}"/>
                </a:ext>
              </a:extLst>
            </p:cNvPr>
            <p:cNvSpPr txBox="1"/>
            <p:nvPr/>
          </p:nvSpPr>
          <p:spPr>
            <a:xfrm>
              <a:off x="3086011" y="3894247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77E75A-B530-D945-86E6-A404A99B6584}"/>
                </a:ext>
              </a:extLst>
            </p:cNvPr>
            <p:cNvSpPr txBox="1"/>
            <p:nvPr/>
          </p:nvSpPr>
          <p:spPr>
            <a:xfrm>
              <a:off x="3086011" y="4226429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103EA6-5FD3-8F42-829F-DB04EDE749F0}"/>
                </a:ext>
              </a:extLst>
            </p:cNvPr>
            <p:cNvSpPr txBox="1"/>
            <p:nvPr/>
          </p:nvSpPr>
          <p:spPr>
            <a:xfrm>
              <a:off x="3086011" y="4060338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EE36D0-32A1-1B48-BBA7-B04D81EEF31C}"/>
                </a:ext>
              </a:extLst>
            </p:cNvPr>
            <p:cNvSpPr txBox="1"/>
            <p:nvPr/>
          </p:nvSpPr>
          <p:spPr>
            <a:xfrm>
              <a:off x="3086011" y="4373163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Scanning Site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0BB95E-27B5-1842-BC41-C35B4E1B4062}"/>
                </a:ext>
              </a:extLst>
            </p:cNvPr>
            <p:cNvSpPr txBox="1"/>
            <p:nvPr/>
          </p:nvSpPr>
          <p:spPr>
            <a:xfrm>
              <a:off x="2737829" y="4694103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A51F9C-0034-4444-B632-B940C3C74923}"/>
              </a:ext>
            </a:extLst>
          </p:cNvPr>
          <p:cNvGrpSpPr/>
          <p:nvPr/>
        </p:nvGrpSpPr>
        <p:grpSpPr>
          <a:xfrm>
            <a:off x="1535156" y="6345577"/>
            <a:ext cx="1044021" cy="1160534"/>
            <a:chOff x="3906448" y="6290501"/>
            <a:chExt cx="1044021" cy="116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3F35FF-3A6D-EF48-A3FF-9136992F7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67" t="10681" b="1"/>
            <a:stretch/>
          </p:blipFill>
          <p:spPr>
            <a:xfrm>
              <a:off x="4171013" y="6468160"/>
              <a:ext cx="779456" cy="9828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6944A6-4A1F-3049-B763-9C92F04CF6E9}"/>
                </a:ext>
              </a:extLst>
            </p:cNvPr>
            <p:cNvSpPr txBox="1"/>
            <p:nvPr/>
          </p:nvSpPr>
          <p:spPr>
            <a:xfrm>
              <a:off x="4369339" y="6290501"/>
              <a:ext cx="3465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FA3A27F-ADC1-2E44-9E43-1BC3EA726A46}"/>
                </a:ext>
              </a:extLst>
            </p:cNvPr>
            <p:cNvGrpSpPr/>
            <p:nvPr/>
          </p:nvGrpSpPr>
          <p:grpSpPr>
            <a:xfrm>
              <a:off x="3951396" y="6493787"/>
              <a:ext cx="306495" cy="786106"/>
              <a:chOff x="3951396" y="6493787"/>
              <a:chExt cx="306495" cy="78610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964EDC0-ADCD-C74E-BF57-E329592A15B0}"/>
                  </a:ext>
                </a:extLst>
              </p:cNvPr>
              <p:cNvSpPr txBox="1"/>
              <p:nvPr/>
            </p:nvSpPr>
            <p:spPr>
              <a:xfrm>
                <a:off x="3951396" y="7095227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-.04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C0A4A6-0871-C84D-BFEA-8C08204B4577}"/>
                  </a:ext>
                </a:extLst>
              </p:cNvPr>
              <p:cNvSpPr txBox="1"/>
              <p:nvPr/>
            </p:nvSpPr>
            <p:spPr>
              <a:xfrm>
                <a:off x="4034753" y="6897883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4CE94D3-2A72-0A4B-8DCF-9959D0427123}"/>
                  </a:ext>
                </a:extLst>
              </p:cNvPr>
              <p:cNvSpPr txBox="1"/>
              <p:nvPr/>
            </p:nvSpPr>
            <p:spPr>
              <a:xfrm>
                <a:off x="3975441" y="670286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.04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0C7F942-8882-A642-B297-D2ABB867E75F}"/>
                  </a:ext>
                </a:extLst>
              </p:cNvPr>
              <p:cNvSpPr txBox="1"/>
              <p:nvPr/>
            </p:nvSpPr>
            <p:spPr>
              <a:xfrm>
                <a:off x="3975441" y="649378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5141EC-FEE0-3F48-8F68-443D5D9DE0D8}"/>
                </a:ext>
              </a:extLst>
            </p:cNvPr>
            <p:cNvSpPr txBox="1"/>
            <p:nvPr/>
          </p:nvSpPr>
          <p:spPr>
            <a:xfrm rot="16200000">
              <a:off x="3711683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B41B4C-B3BC-DA4C-9455-4D631942A58A}"/>
              </a:ext>
            </a:extLst>
          </p:cNvPr>
          <p:cNvGrpSpPr/>
          <p:nvPr/>
        </p:nvGrpSpPr>
        <p:grpSpPr>
          <a:xfrm>
            <a:off x="2737214" y="6326468"/>
            <a:ext cx="1046804" cy="1179643"/>
            <a:chOff x="5100485" y="6271392"/>
            <a:chExt cx="1046804" cy="11796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EA7E7C-7985-584A-BC09-3E6EB6033711}"/>
                </a:ext>
              </a:extLst>
            </p:cNvPr>
            <p:cNvSpPr txBox="1"/>
            <p:nvPr/>
          </p:nvSpPr>
          <p:spPr>
            <a:xfrm>
              <a:off x="5489952" y="6271392"/>
              <a:ext cx="49885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A6C9F15-01B7-254C-9B26-DC0888051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704" t="9528"/>
            <a:stretch/>
          </p:blipFill>
          <p:spPr>
            <a:xfrm>
              <a:off x="5362731" y="6455460"/>
              <a:ext cx="784558" cy="995575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EA46C23-BDBF-2A47-9D74-A7C31D40AB59}"/>
                </a:ext>
              </a:extLst>
            </p:cNvPr>
            <p:cNvGrpSpPr/>
            <p:nvPr/>
          </p:nvGrpSpPr>
          <p:grpSpPr>
            <a:xfrm>
              <a:off x="5145511" y="6486246"/>
              <a:ext cx="310315" cy="778775"/>
              <a:chOff x="3943773" y="5269696"/>
              <a:chExt cx="310315" cy="778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349E7A5-9040-C342-BBBC-8ED86E9229FB}"/>
                  </a:ext>
                </a:extLst>
              </p:cNvPr>
              <p:cNvSpPr txBox="1"/>
              <p:nvPr/>
            </p:nvSpPr>
            <p:spPr>
              <a:xfrm>
                <a:off x="3943773" y="5863805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57404CD-5747-A44F-ABA7-3190D5C74901}"/>
                  </a:ext>
                </a:extLst>
              </p:cNvPr>
              <p:cNvSpPr txBox="1"/>
              <p:nvPr/>
            </p:nvSpPr>
            <p:spPr>
              <a:xfrm>
                <a:off x="4025192" y="5694011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7F0E91F-53E3-3744-9BA4-D68BCC3396F3}"/>
                  </a:ext>
                </a:extLst>
              </p:cNvPr>
              <p:cNvSpPr txBox="1"/>
              <p:nvPr/>
            </p:nvSpPr>
            <p:spPr>
              <a:xfrm>
                <a:off x="3967017" y="5531823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5BEB80C-1B21-894F-BA5F-7CE211184C24}"/>
                  </a:ext>
                </a:extLst>
              </p:cNvPr>
              <p:cNvSpPr txBox="1"/>
              <p:nvPr/>
            </p:nvSpPr>
            <p:spPr>
              <a:xfrm>
                <a:off x="3971638" y="526969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611796-7BBC-9A44-8A89-B7E48D877174}"/>
                </a:ext>
              </a:extLst>
            </p:cNvPr>
            <p:cNvSpPr txBox="1"/>
            <p:nvPr/>
          </p:nvSpPr>
          <p:spPr>
            <a:xfrm rot="16200000">
              <a:off x="4905720" y="6780885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A520B35-5DDE-C641-9DE5-432CCCDF0CEF}"/>
              </a:ext>
            </a:extLst>
          </p:cNvPr>
          <p:cNvGrpSpPr/>
          <p:nvPr/>
        </p:nvGrpSpPr>
        <p:grpSpPr>
          <a:xfrm>
            <a:off x="2706419" y="5155562"/>
            <a:ext cx="1076092" cy="1192386"/>
            <a:chOff x="5053648" y="5044339"/>
            <a:chExt cx="1076092" cy="11923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68BE31-A530-3C43-A660-9D48F3856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0625" t="9887"/>
            <a:stretch/>
          </p:blipFill>
          <p:spPr>
            <a:xfrm>
              <a:off x="5366322" y="5245100"/>
              <a:ext cx="763418" cy="99162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5C69E-AC8A-5341-9556-EB6824EA745B}"/>
                </a:ext>
              </a:extLst>
            </p:cNvPr>
            <p:cNvSpPr txBox="1"/>
            <p:nvPr/>
          </p:nvSpPr>
          <p:spPr>
            <a:xfrm>
              <a:off x="5348003" y="5044339"/>
              <a:ext cx="7521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1C36B28-408B-A048-82FF-B63975762E18}"/>
                </a:ext>
              </a:extLst>
            </p:cNvPr>
            <p:cNvGrpSpPr/>
            <p:nvPr/>
          </p:nvGrpSpPr>
          <p:grpSpPr>
            <a:xfrm>
              <a:off x="5120171" y="5243035"/>
              <a:ext cx="320922" cy="818859"/>
              <a:chOff x="3917546" y="5267276"/>
              <a:chExt cx="320922" cy="81885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7F8F121-408D-7C47-B72E-E449027641F4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DBF35F-482E-F54D-B9F4-62E163F6A251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A57EB9A-79DB-1B42-B07B-70ABF4A6D075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E6C0D4E-A68B-9F4F-8104-66E694AB90B0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0DF2E6-FB18-7E4A-B150-2A3163F8DC28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F50F1C-FE9C-C246-9A82-5B57F541996D}"/>
                </a:ext>
              </a:extLst>
            </p:cNvPr>
            <p:cNvSpPr txBox="1"/>
            <p:nvPr/>
          </p:nvSpPr>
          <p:spPr>
            <a:xfrm rot="16200000">
              <a:off x="4858883" y="5536542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2FA03D-13F9-A04C-B4C8-0DBBC1A0106D}"/>
              </a:ext>
            </a:extLst>
          </p:cNvPr>
          <p:cNvGrpSpPr/>
          <p:nvPr/>
        </p:nvGrpSpPr>
        <p:grpSpPr>
          <a:xfrm>
            <a:off x="1489731" y="5138210"/>
            <a:ext cx="1088214" cy="1219913"/>
            <a:chOff x="3844706" y="5029656"/>
            <a:chExt cx="1088214" cy="12199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B9FB06-838B-674A-9657-7CFCC21FD9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719" t="11027"/>
            <a:stretch/>
          </p:blipFill>
          <p:spPr>
            <a:xfrm>
              <a:off x="4148528" y="5270500"/>
              <a:ext cx="784392" cy="9790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663DD7-6C6C-2F46-B7BF-AD79BAA19022}"/>
                </a:ext>
              </a:extLst>
            </p:cNvPr>
            <p:cNvSpPr txBox="1"/>
            <p:nvPr/>
          </p:nvSpPr>
          <p:spPr>
            <a:xfrm>
              <a:off x="4204049" y="5029656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Genotype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094A0BD-FACD-9E49-87FD-D078FE6781CD}"/>
                </a:ext>
              </a:extLst>
            </p:cNvPr>
            <p:cNvGrpSpPr/>
            <p:nvPr/>
          </p:nvGrpSpPr>
          <p:grpSpPr>
            <a:xfrm>
              <a:off x="3917546" y="5267276"/>
              <a:ext cx="320922" cy="818859"/>
              <a:chOff x="3917546" y="5267276"/>
              <a:chExt cx="320922" cy="818859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3879E9-3D38-4045-BDBA-747A9A9F6086}"/>
                  </a:ext>
                </a:extLst>
              </p:cNvPr>
              <p:cNvSpPr txBox="1"/>
              <p:nvPr/>
            </p:nvSpPr>
            <p:spPr>
              <a:xfrm>
                <a:off x="3929084" y="5901469"/>
                <a:ext cx="3064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-.02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5F6FA12-7F42-F84B-922D-B39C4CA71183}"/>
                  </a:ext>
                </a:extLst>
              </p:cNvPr>
              <p:cNvSpPr txBox="1"/>
              <p:nvPr/>
            </p:nvSpPr>
            <p:spPr>
              <a:xfrm>
                <a:off x="3917546" y="5626301"/>
                <a:ext cx="32092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0.04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0D722CC-2C74-0B4C-97C1-3551AE049FF0}"/>
                  </a:ext>
                </a:extLst>
              </p:cNvPr>
              <p:cNvSpPr txBox="1"/>
              <p:nvPr/>
            </p:nvSpPr>
            <p:spPr>
              <a:xfrm>
                <a:off x="3946243" y="544362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.08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EFCFDC2-0481-2143-ABB8-A56A4162A608}"/>
                  </a:ext>
                </a:extLst>
              </p:cNvPr>
              <p:cNvSpPr txBox="1"/>
              <p:nvPr/>
            </p:nvSpPr>
            <p:spPr>
              <a:xfrm>
                <a:off x="3940469" y="5267276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79B0A7-424B-8945-B0C0-35D1A6C16C3B}"/>
                  </a:ext>
                </a:extLst>
              </p:cNvPr>
              <p:cNvSpPr txBox="1"/>
              <p:nvPr/>
            </p:nvSpPr>
            <p:spPr>
              <a:xfrm>
                <a:off x="4006759" y="5801178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F719C6-FB4B-554B-A4B0-12DE809C3155}"/>
                </a:ext>
              </a:extLst>
            </p:cNvPr>
            <p:cNvSpPr txBox="1"/>
            <p:nvPr/>
          </p:nvSpPr>
          <p:spPr>
            <a:xfrm rot="16200000">
              <a:off x="3649941" y="5606413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209358-11AA-B048-BA9C-9CC0166AF324}"/>
              </a:ext>
            </a:extLst>
          </p:cNvPr>
          <p:cNvGrpSpPr/>
          <p:nvPr/>
        </p:nvGrpSpPr>
        <p:grpSpPr>
          <a:xfrm>
            <a:off x="1501070" y="2556416"/>
            <a:ext cx="1073900" cy="1167084"/>
            <a:chOff x="3934008" y="2539214"/>
            <a:chExt cx="1073900" cy="11670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8CB729-195C-6E4B-9D93-CDF8EB8AC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397" t="11116"/>
            <a:stretch/>
          </p:blipFill>
          <p:spPr>
            <a:xfrm>
              <a:off x="4230973" y="2728210"/>
              <a:ext cx="776935" cy="97808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B5A775-5508-DA41-84DD-914013FC5CC9}"/>
                </a:ext>
              </a:extLst>
            </p:cNvPr>
            <p:cNvSpPr txBox="1"/>
            <p:nvPr/>
          </p:nvSpPr>
          <p:spPr>
            <a:xfrm>
              <a:off x="4216253" y="2539214"/>
              <a:ext cx="6527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ADOS total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2B6BBB1-579F-C94C-9091-1B7E337CC964}"/>
                </a:ext>
              </a:extLst>
            </p:cNvPr>
            <p:cNvGrpSpPr/>
            <p:nvPr/>
          </p:nvGrpSpPr>
          <p:grpSpPr>
            <a:xfrm>
              <a:off x="4012014" y="2791465"/>
              <a:ext cx="306494" cy="803464"/>
              <a:chOff x="4012014" y="2791465"/>
              <a:chExt cx="306494" cy="8034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99FC1-2F4C-B548-B99C-47C0CE7B51FA}"/>
                  </a:ext>
                </a:extLst>
              </p:cNvPr>
              <p:cNvSpPr txBox="1"/>
              <p:nvPr/>
            </p:nvSpPr>
            <p:spPr>
              <a:xfrm>
                <a:off x="4012014" y="3410263"/>
                <a:ext cx="30649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6AC229-12FE-634A-B952-4A6C20A19B7F}"/>
                  </a:ext>
                </a:extLst>
              </p:cNvPr>
              <p:cNvSpPr txBox="1"/>
              <p:nvPr/>
            </p:nvSpPr>
            <p:spPr>
              <a:xfrm>
                <a:off x="4013616" y="3256771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E00909-3B6B-3A41-984C-43C00C2EFA6B}"/>
                  </a:ext>
                </a:extLst>
              </p:cNvPr>
              <p:cNvSpPr txBox="1"/>
              <p:nvPr/>
            </p:nvSpPr>
            <p:spPr>
              <a:xfrm>
                <a:off x="4095370" y="3102389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F3D49A3-756D-4B4C-9A61-689DBAD569AC}"/>
                  </a:ext>
                </a:extLst>
              </p:cNvPr>
              <p:cNvSpPr txBox="1"/>
              <p:nvPr/>
            </p:nvSpPr>
            <p:spPr>
              <a:xfrm>
                <a:off x="4036058" y="2943397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78982E-6CB2-E744-8FFC-DF5EBF0DE114}"/>
                  </a:ext>
                </a:extLst>
              </p:cNvPr>
              <p:cNvSpPr txBox="1"/>
              <p:nvPr/>
            </p:nvSpPr>
            <p:spPr>
              <a:xfrm>
                <a:off x="4036058" y="2791465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.04</a:t>
                </a: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06D84F-E818-9B42-9530-D35B16B98835}"/>
                </a:ext>
              </a:extLst>
            </p:cNvPr>
            <p:cNvSpPr txBox="1"/>
            <p:nvPr/>
          </p:nvSpPr>
          <p:spPr>
            <a:xfrm rot="16200000">
              <a:off x="3739243" y="3056878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422042-B189-AB42-A587-5EA50E9839E6}"/>
              </a:ext>
            </a:extLst>
          </p:cNvPr>
          <p:cNvGrpSpPr/>
          <p:nvPr/>
        </p:nvGrpSpPr>
        <p:grpSpPr>
          <a:xfrm>
            <a:off x="2736605" y="2540374"/>
            <a:ext cx="1047670" cy="1174824"/>
            <a:chOff x="5169543" y="2539214"/>
            <a:chExt cx="1047670" cy="11748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2E12F1-60D1-9843-BFE4-E50E4E2FE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9501" t="9290"/>
            <a:stretch/>
          </p:blipFill>
          <p:spPr>
            <a:xfrm>
              <a:off x="5441430" y="2715846"/>
              <a:ext cx="775783" cy="99819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03ED46-9D4E-6A45-96D6-56E355521122}"/>
                </a:ext>
              </a:extLst>
            </p:cNvPr>
            <p:cNvSpPr txBox="1"/>
            <p:nvPr/>
          </p:nvSpPr>
          <p:spPr>
            <a:xfrm>
              <a:off x="5395160" y="2539214"/>
              <a:ext cx="7521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DSM (IV) Cat.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383ACA-9494-6446-B0AF-538C64941798}"/>
                </a:ext>
              </a:extLst>
            </p:cNvPr>
            <p:cNvGrpSpPr/>
            <p:nvPr/>
          </p:nvGrpSpPr>
          <p:grpSpPr>
            <a:xfrm>
              <a:off x="5219718" y="2764638"/>
              <a:ext cx="304892" cy="828943"/>
              <a:chOff x="5219718" y="2764638"/>
              <a:chExt cx="304892" cy="828943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F21A6EF-2F6B-7F48-9F3B-1D8A8B62BE85}"/>
                  </a:ext>
                </a:extLst>
              </p:cNvPr>
              <p:cNvSpPr txBox="1"/>
              <p:nvPr/>
            </p:nvSpPr>
            <p:spPr>
              <a:xfrm>
                <a:off x="5219718" y="3408915"/>
                <a:ext cx="30489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-.02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966A2D-7537-8242-8EF9-F0DD684BBF06}"/>
                  </a:ext>
                </a:extLst>
              </p:cNvPr>
              <p:cNvSpPr txBox="1"/>
              <p:nvPr/>
            </p:nvSpPr>
            <p:spPr>
              <a:xfrm>
                <a:off x="5242160" y="3197718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A7150-6282-1F4F-91B4-CD8C732C3E6B}"/>
                  </a:ext>
                </a:extLst>
              </p:cNvPr>
              <p:cNvSpPr txBox="1"/>
              <p:nvPr/>
            </p:nvSpPr>
            <p:spPr>
              <a:xfrm>
                <a:off x="5280632" y="2764638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FBD340D-C629-424D-BFC3-2D6F661A2D21}"/>
                  </a:ext>
                </a:extLst>
              </p:cNvPr>
              <p:cNvSpPr txBox="1"/>
              <p:nvPr/>
            </p:nvSpPr>
            <p:spPr>
              <a:xfrm>
                <a:off x="5242160" y="2978321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b="1" dirty="0"/>
                  <a:t>.06</a:t>
                </a:r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2D5F5D0-80F7-BD4F-AB0C-83A0967CAC9C}"/>
                </a:ext>
              </a:extLst>
            </p:cNvPr>
            <p:cNvSpPr txBox="1"/>
            <p:nvPr/>
          </p:nvSpPr>
          <p:spPr>
            <a:xfrm rot="16200000">
              <a:off x="4974778" y="3037864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5C76423-2DF8-6842-AF15-EB6822D52DE5}"/>
              </a:ext>
            </a:extLst>
          </p:cNvPr>
          <p:cNvGrpSpPr/>
          <p:nvPr/>
        </p:nvGrpSpPr>
        <p:grpSpPr>
          <a:xfrm>
            <a:off x="2715193" y="3681676"/>
            <a:ext cx="1069083" cy="1181474"/>
            <a:chOff x="5148131" y="3656453"/>
            <a:chExt cx="1069083" cy="11814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580487-5094-7E4F-B795-E4267984D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501" t="11019"/>
            <a:stretch/>
          </p:blipFill>
          <p:spPr>
            <a:xfrm>
              <a:off x="5441430" y="3858761"/>
              <a:ext cx="775784" cy="9791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E2C22A-6BBF-F946-9BD8-BAF5A4AA1961}"/>
                </a:ext>
              </a:extLst>
            </p:cNvPr>
            <p:cNvSpPr txBox="1"/>
            <p:nvPr/>
          </p:nvSpPr>
          <p:spPr>
            <a:xfrm>
              <a:off x="5570485" y="3656453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/>
                <a:t>Gender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413321-7CE8-4B4C-A217-C0C548982B18}"/>
                </a:ext>
              </a:extLst>
            </p:cNvPr>
            <p:cNvSpPr txBox="1"/>
            <p:nvPr/>
          </p:nvSpPr>
          <p:spPr>
            <a:xfrm>
              <a:off x="5192818" y="4499524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02C470-AA70-8640-9F45-5F863896BCA8}"/>
                </a:ext>
              </a:extLst>
            </p:cNvPr>
            <p:cNvSpPr txBox="1"/>
            <p:nvPr/>
          </p:nvSpPr>
          <p:spPr>
            <a:xfrm>
              <a:off x="5276175" y="429268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F76BF0-65B0-C242-A220-10949C526B5E}"/>
                </a:ext>
              </a:extLst>
            </p:cNvPr>
            <p:cNvSpPr txBox="1"/>
            <p:nvPr/>
          </p:nvSpPr>
          <p:spPr>
            <a:xfrm>
              <a:off x="5239223" y="406199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30F6B58-582C-AE43-B084-19E7D0E2B75B}"/>
                </a:ext>
              </a:extLst>
            </p:cNvPr>
            <p:cNvSpPr txBox="1"/>
            <p:nvPr/>
          </p:nvSpPr>
          <p:spPr>
            <a:xfrm>
              <a:off x="5231525" y="383809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7D7E7B-7C82-DE44-8D90-ACA004F5E75D}"/>
                </a:ext>
              </a:extLst>
            </p:cNvPr>
            <p:cNvSpPr txBox="1"/>
            <p:nvPr/>
          </p:nvSpPr>
          <p:spPr>
            <a:xfrm rot="16200000">
              <a:off x="4953366" y="4168510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7301403-9855-8244-AE43-B7E56F3B00CC}"/>
              </a:ext>
            </a:extLst>
          </p:cNvPr>
          <p:cNvCxnSpPr>
            <a:cxnSpLocks/>
          </p:cNvCxnSpPr>
          <p:nvPr/>
        </p:nvCxnSpPr>
        <p:spPr>
          <a:xfrm>
            <a:off x="6802255" y="1276729"/>
            <a:ext cx="0" cy="795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0899164-8D35-4F48-8E84-D39EBB1D669B}"/>
              </a:ext>
            </a:extLst>
          </p:cNvPr>
          <p:cNvCxnSpPr>
            <a:cxnSpLocks/>
          </p:cNvCxnSpPr>
          <p:nvPr/>
        </p:nvCxnSpPr>
        <p:spPr>
          <a:xfrm>
            <a:off x="-60324" y="9462050"/>
            <a:ext cx="6317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FDCAC23-7EE0-514A-9E54-64200E19F601}"/>
              </a:ext>
            </a:extLst>
          </p:cNvPr>
          <p:cNvGrpSpPr/>
          <p:nvPr/>
        </p:nvGrpSpPr>
        <p:grpSpPr>
          <a:xfrm>
            <a:off x="209074" y="2158084"/>
            <a:ext cx="3485252" cy="276999"/>
            <a:chOff x="677364" y="-977862"/>
            <a:chExt cx="3485252" cy="27699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52E61E5-54B4-6447-BCCA-C49FEC473299}"/>
                </a:ext>
              </a:extLst>
            </p:cNvPr>
            <p:cNvSpPr txBox="1"/>
            <p:nvPr/>
          </p:nvSpPr>
          <p:spPr>
            <a:xfrm>
              <a:off x="1752403" y="-977862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ABIDE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1C43D7B-DDFA-5547-95A8-FF7A3E4527B3}"/>
                </a:ext>
              </a:extLst>
            </p:cNvPr>
            <p:cNvCxnSpPr>
              <a:cxnSpLocks/>
            </p:cNvCxnSpPr>
            <p:nvPr/>
          </p:nvCxnSpPr>
          <p:spPr>
            <a:xfrm>
              <a:off x="677364" y="-700863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39F3EA-3927-1F43-89BD-42E4C21CB68D}"/>
              </a:ext>
            </a:extLst>
          </p:cNvPr>
          <p:cNvGrpSpPr/>
          <p:nvPr/>
        </p:nvGrpSpPr>
        <p:grpSpPr>
          <a:xfrm>
            <a:off x="211379" y="4871338"/>
            <a:ext cx="3485252" cy="251760"/>
            <a:chOff x="1344951" y="887476"/>
            <a:chExt cx="3485252" cy="30462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4CEB806-786C-F84E-9005-1219C10C73C7}"/>
                </a:ext>
              </a:extLst>
            </p:cNvPr>
            <p:cNvSpPr txBox="1"/>
            <p:nvPr/>
          </p:nvSpPr>
          <p:spPr>
            <a:xfrm>
              <a:off x="2439413" y="887476"/>
              <a:ext cx="1297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RSA results: SFARI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0EB3E15-4286-5A4A-9564-23F698172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44951" y="1192105"/>
              <a:ext cx="34852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4C23FD-DE78-954C-9A25-A0A5B27670E9}"/>
              </a:ext>
            </a:extLst>
          </p:cNvPr>
          <p:cNvCxnSpPr>
            <a:cxnSpLocks/>
          </p:cNvCxnSpPr>
          <p:nvPr/>
        </p:nvCxnSpPr>
        <p:spPr>
          <a:xfrm flipH="1">
            <a:off x="3880061" y="3044848"/>
            <a:ext cx="0" cy="434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D85A313-99C3-4443-B484-520FEABAF1B5}"/>
              </a:ext>
            </a:extLst>
          </p:cNvPr>
          <p:cNvSpPr txBox="1"/>
          <p:nvPr/>
        </p:nvSpPr>
        <p:spPr>
          <a:xfrm>
            <a:off x="4604432" y="2167514"/>
            <a:ext cx="13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Optimal clustering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5A6B780-1FD7-324F-B7D0-257188A16FD4}"/>
              </a:ext>
            </a:extLst>
          </p:cNvPr>
          <p:cNvCxnSpPr>
            <a:cxnSpLocks/>
          </p:cNvCxnSpPr>
          <p:nvPr/>
        </p:nvCxnSpPr>
        <p:spPr>
          <a:xfrm>
            <a:off x="3949000" y="2435083"/>
            <a:ext cx="25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C5D6247-63AB-1646-A5FA-B13EADFA8741}"/>
              </a:ext>
            </a:extLst>
          </p:cNvPr>
          <p:cNvGrpSpPr/>
          <p:nvPr/>
        </p:nvGrpSpPr>
        <p:grpSpPr>
          <a:xfrm>
            <a:off x="4604432" y="2575651"/>
            <a:ext cx="1462839" cy="215444"/>
            <a:chOff x="4816457" y="2607735"/>
            <a:chExt cx="1462839" cy="21544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F42E30B-2745-7746-ABA7-7D88D4FE424D}"/>
                </a:ext>
              </a:extLst>
            </p:cNvPr>
            <p:cNvCxnSpPr>
              <a:cxnSpLocks/>
            </p:cNvCxnSpPr>
            <p:nvPr/>
          </p:nvCxnSpPr>
          <p:spPr>
            <a:xfrm>
              <a:off x="4816457" y="28086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623F55D-9F43-5741-B5D2-881436C5DB7F}"/>
                </a:ext>
              </a:extLst>
            </p:cNvPr>
            <p:cNvSpPr txBox="1"/>
            <p:nvPr/>
          </p:nvSpPr>
          <p:spPr>
            <a:xfrm>
              <a:off x="5118320" y="260773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Background space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8F37994-5B44-BB4B-88E6-EB1FB3146331}"/>
              </a:ext>
            </a:extLst>
          </p:cNvPr>
          <p:cNvGrpSpPr/>
          <p:nvPr/>
        </p:nvGrpSpPr>
        <p:grpSpPr>
          <a:xfrm>
            <a:off x="3949202" y="2812788"/>
            <a:ext cx="1293073" cy="1446734"/>
            <a:chOff x="4161227" y="2852893"/>
            <a:chExt cx="1293073" cy="1446734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B9FA6950-B367-4345-9DAA-A27972916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239" t="10935" r="64273"/>
            <a:stretch/>
          </p:blipFill>
          <p:spPr>
            <a:xfrm>
              <a:off x="4161227" y="3040650"/>
              <a:ext cx="1208085" cy="125897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307C7F-6C4B-4B4B-941B-EF62E7E5787A}"/>
                </a:ext>
              </a:extLst>
            </p:cNvPr>
            <p:cNvSpPr txBox="1"/>
            <p:nvPr/>
          </p:nvSpPr>
          <p:spPr>
            <a:xfrm>
              <a:off x="4420989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859CAE4-B700-C142-926B-D417FFF3BFF2}"/>
              </a:ext>
            </a:extLst>
          </p:cNvPr>
          <p:cNvGrpSpPr/>
          <p:nvPr/>
        </p:nvGrpSpPr>
        <p:grpSpPr>
          <a:xfrm>
            <a:off x="5263096" y="2812788"/>
            <a:ext cx="1549267" cy="1472788"/>
            <a:chOff x="5475121" y="2852893"/>
            <a:chExt cx="1549267" cy="1472788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65A740BE-3BA5-6546-B7A6-CBDC26B3A3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1437"/>
            <a:stretch/>
          </p:blipFill>
          <p:spPr>
            <a:xfrm>
              <a:off x="5475121" y="3016588"/>
              <a:ext cx="1297485" cy="1309093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622A04C-359B-AB42-8ED6-AB167B5943F7}"/>
                </a:ext>
              </a:extLst>
            </p:cNvPr>
            <p:cNvSpPr txBox="1"/>
            <p:nvPr/>
          </p:nvSpPr>
          <p:spPr>
            <a:xfrm>
              <a:off x="5991077" y="2852893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035290-0D42-AC4E-AD87-0A3CD3A3A0C7}"/>
              </a:ext>
            </a:extLst>
          </p:cNvPr>
          <p:cNvGrpSpPr/>
          <p:nvPr/>
        </p:nvGrpSpPr>
        <p:grpSpPr>
          <a:xfrm>
            <a:off x="4691530" y="4251505"/>
            <a:ext cx="1462839" cy="215444"/>
            <a:chOff x="4968857" y="2767015"/>
            <a:chExt cx="1462839" cy="21544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AF9110B-46E7-9942-A74E-F96DECE37268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57" y="2961067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52BCAED-8837-2141-8684-509AE0F893A7}"/>
                </a:ext>
              </a:extLst>
            </p:cNvPr>
            <p:cNvSpPr txBox="1"/>
            <p:nvPr/>
          </p:nvSpPr>
          <p:spPr>
            <a:xfrm>
              <a:off x="5337465" y="2767015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Salient space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32D81BD-6482-E742-9B3E-A3E9D6F3DD31}"/>
              </a:ext>
            </a:extLst>
          </p:cNvPr>
          <p:cNvGrpSpPr/>
          <p:nvPr/>
        </p:nvGrpSpPr>
        <p:grpSpPr>
          <a:xfrm>
            <a:off x="4562895" y="5860999"/>
            <a:ext cx="1544390" cy="215444"/>
            <a:chOff x="4824007" y="6031100"/>
            <a:chExt cx="1544390" cy="21544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3914F85-171F-3A44-B719-604A4D4100E7}"/>
                </a:ext>
              </a:extLst>
            </p:cNvPr>
            <p:cNvCxnSpPr>
              <a:cxnSpLocks/>
            </p:cNvCxnSpPr>
            <p:nvPr/>
          </p:nvCxnSpPr>
          <p:spPr>
            <a:xfrm>
              <a:off x="4824007" y="6224728"/>
              <a:ext cx="1462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0C1796C-EF60-8B4A-A46C-42B45FE68042}"/>
                </a:ext>
              </a:extLst>
            </p:cNvPr>
            <p:cNvSpPr txBox="1"/>
            <p:nvPr/>
          </p:nvSpPr>
          <p:spPr>
            <a:xfrm>
              <a:off x="5335086" y="603110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VAE  space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FEACE8E-A18C-834C-820F-164C1E4B316F}"/>
              </a:ext>
            </a:extLst>
          </p:cNvPr>
          <p:cNvGrpSpPr/>
          <p:nvPr/>
        </p:nvGrpSpPr>
        <p:grpSpPr>
          <a:xfrm>
            <a:off x="5287969" y="4512856"/>
            <a:ext cx="1570031" cy="1446897"/>
            <a:chOff x="5499994" y="4625150"/>
            <a:chExt cx="1570031" cy="1446897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BC6DDABD-844F-B944-8545-524D445CC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1953"/>
            <a:stretch/>
          </p:blipFill>
          <p:spPr>
            <a:xfrm>
              <a:off x="5499994" y="4796762"/>
              <a:ext cx="1271387" cy="127528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193754C-8FEE-7044-A738-45DBCAF702E2}"/>
                </a:ext>
              </a:extLst>
            </p:cNvPr>
            <p:cNvSpPr txBox="1"/>
            <p:nvPr/>
          </p:nvSpPr>
          <p:spPr>
            <a:xfrm>
              <a:off x="6036714" y="462515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510ED2A-E39F-B54C-9AF2-1CCED2473E16}"/>
              </a:ext>
            </a:extLst>
          </p:cNvPr>
          <p:cNvGrpSpPr/>
          <p:nvPr/>
        </p:nvGrpSpPr>
        <p:grpSpPr>
          <a:xfrm>
            <a:off x="4001924" y="4504786"/>
            <a:ext cx="1224744" cy="1429380"/>
            <a:chOff x="4213949" y="4617080"/>
            <a:chExt cx="1224744" cy="142938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7333A9-40FF-D542-879B-090997856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5333" t="11024" r="36646"/>
            <a:stretch/>
          </p:blipFill>
          <p:spPr>
            <a:xfrm>
              <a:off x="4213949" y="4788741"/>
              <a:ext cx="1188280" cy="125771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D0D5A96-DAC9-3E47-B2D9-2B4D1FD98DCA}"/>
                </a:ext>
              </a:extLst>
            </p:cNvPr>
            <p:cNvSpPr txBox="1"/>
            <p:nvPr/>
          </p:nvSpPr>
          <p:spPr>
            <a:xfrm>
              <a:off x="4405382" y="461708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18B4700-2109-A84F-B9D6-3B6CFE762401}"/>
              </a:ext>
            </a:extLst>
          </p:cNvPr>
          <p:cNvGrpSpPr/>
          <p:nvPr/>
        </p:nvGrpSpPr>
        <p:grpSpPr>
          <a:xfrm>
            <a:off x="3986764" y="6092436"/>
            <a:ext cx="1258051" cy="1422026"/>
            <a:chOff x="4213599" y="6076510"/>
            <a:chExt cx="1258051" cy="1422026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3993E69-88AC-224D-85AC-3B16A9EE80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018" t="11561" r="8728"/>
            <a:stretch/>
          </p:blipFill>
          <p:spPr>
            <a:xfrm>
              <a:off x="4213599" y="6248399"/>
              <a:ext cx="1198184" cy="1250137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FCE5EE2-0726-6B48-BC3C-569949053B93}"/>
                </a:ext>
              </a:extLst>
            </p:cNvPr>
            <p:cNvSpPr txBox="1"/>
            <p:nvPr/>
          </p:nvSpPr>
          <p:spPr>
            <a:xfrm>
              <a:off x="4438339" y="6076510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Subject similarity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DF08820-10F1-F940-855F-EA9F8BEC79B1}"/>
              </a:ext>
            </a:extLst>
          </p:cNvPr>
          <p:cNvGrpSpPr/>
          <p:nvPr/>
        </p:nvGrpSpPr>
        <p:grpSpPr>
          <a:xfrm>
            <a:off x="5257209" y="6043252"/>
            <a:ext cx="1585981" cy="1485396"/>
            <a:chOff x="5484044" y="6027326"/>
            <a:chExt cx="1585981" cy="1485396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0416224-DB7D-1E4C-855D-12CD633D6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10964"/>
            <a:stretch/>
          </p:blipFill>
          <p:spPr>
            <a:xfrm>
              <a:off x="5484044" y="6184232"/>
              <a:ext cx="1309715" cy="132849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70F3871-F54A-174D-9E06-65CDE1B39084}"/>
                </a:ext>
              </a:extLst>
            </p:cNvPr>
            <p:cNvSpPr txBox="1"/>
            <p:nvPr/>
          </p:nvSpPr>
          <p:spPr>
            <a:xfrm>
              <a:off x="6036714" y="6027326"/>
              <a:ext cx="1033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Cluster fit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FB53721-0556-AF42-A9CB-FB52931971B5}"/>
              </a:ext>
            </a:extLst>
          </p:cNvPr>
          <p:cNvGrpSpPr/>
          <p:nvPr/>
        </p:nvGrpSpPr>
        <p:grpSpPr>
          <a:xfrm>
            <a:off x="1508464" y="3680443"/>
            <a:ext cx="1087916" cy="1188292"/>
            <a:chOff x="3941402" y="3615115"/>
            <a:chExt cx="1087916" cy="1188292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4A17D4-87A2-A340-829E-2D619A961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8813" t="10307"/>
            <a:stretch/>
          </p:blipFill>
          <p:spPr>
            <a:xfrm>
              <a:off x="4245963" y="3816402"/>
              <a:ext cx="783355" cy="987005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ACDA977-7079-C443-9441-366A24E0C4F5}"/>
                </a:ext>
              </a:extLst>
            </p:cNvPr>
            <p:cNvSpPr txBox="1"/>
            <p:nvPr/>
          </p:nvSpPr>
          <p:spPr>
            <a:xfrm>
              <a:off x="4420982" y="3615115"/>
              <a:ext cx="41072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Age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F76E253-F675-194C-8934-529D90EC7703}"/>
                </a:ext>
              </a:extLst>
            </p:cNvPr>
            <p:cNvGrpSpPr/>
            <p:nvPr/>
          </p:nvGrpSpPr>
          <p:grpSpPr>
            <a:xfrm>
              <a:off x="4036058" y="3851280"/>
              <a:ext cx="282450" cy="808518"/>
              <a:chOff x="4036058" y="3851280"/>
              <a:chExt cx="282450" cy="808518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DD9D9AA-FA8A-F245-9995-3D9E34338868}"/>
                  </a:ext>
                </a:extLst>
              </p:cNvPr>
              <p:cNvSpPr txBox="1"/>
              <p:nvPr/>
            </p:nvSpPr>
            <p:spPr>
              <a:xfrm>
                <a:off x="4095370" y="4475132"/>
                <a:ext cx="22313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D190B76-00F1-2043-B339-78771B968D74}"/>
                  </a:ext>
                </a:extLst>
              </p:cNvPr>
              <p:cNvSpPr txBox="1"/>
              <p:nvPr/>
            </p:nvSpPr>
            <p:spPr>
              <a:xfrm>
                <a:off x="4036058" y="426829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.05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76B1449-39DF-9A48-9D1E-961AADA5CC61}"/>
                  </a:ext>
                </a:extLst>
              </p:cNvPr>
              <p:cNvSpPr txBox="1"/>
              <p:nvPr/>
            </p:nvSpPr>
            <p:spPr>
              <a:xfrm>
                <a:off x="4074530" y="4052256"/>
                <a:ext cx="24397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1D677E-AEEA-E642-B730-7E8268089293}"/>
                  </a:ext>
                </a:extLst>
              </p:cNvPr>
              <p:cNvSpPr txBox="1"/>
              <p:nvPr/>
            </p:nvSpPr>
            <p:spPr>
              <a:xfrm>
                <a:off x="4036058" y="3851280"/>
                <a:ext cx="2824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/>
                  <a:t>.15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2CEEB8E-7A0F-A048-9FBE-15000CC88F9C}"/>
                </a:ext>
              </a:extLst>
            </p:cNvPr>
            <p:cNvSpPr txBox="1"/>
            <p:nvPr/>
          </p:nvSpPr>
          <p:spPr>
            <a:xfrm rot="16200000">
              <a:off x="3746637" y="4182327"/>
              <a:ext cx="57419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Model fit (r)</a:t>
              </a: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1564800-40DD-1D44-BE5A-461272B81681}"/>
              </a:ext>
            </a:extLst>
          </p:cNvPr>
          <p:cNvSpPr/>
          <p:nvPr/>
        </p:nvSpPr>
        <p:spPr>
          <a:xfrm>
            <a:off x="199638" y="2444512"/>
            <a:ext cx="52590" cy="220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042035E-A668-0A4D-A4EE-E50C8A3C2C76}"/>
              </a:ext>
            </a:extLst>
          </p:cNvPr>
          <p:cNvSpPr/>
          <p:nvPr/>
        </p:nvSpPr>
        <p:spPr>
          <a:xfrm>
            <a:off x="316764" y="577912"/>
            <a:ext cx="798320" cy="677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1C151C-2115-844F-8815-F0B81F492A82}"/>
              </a:ext>
            </a:extLst>
          </p:cNvPr>
          <p:cNvSpPr/>
          <p:nvPr/>
        </p:nvSpPr>
        <p:spPr>
          <a:xfrm>
            <a:off x="3267984" y="6496960"/>
            <a:ext cx="186514" cy="8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401102F-3C1C-7F4A-BCE5-0D1B6D3667D9}"/>
              </a:ext>
            </a:extLst>
          </p:cNvPr>
          <p:cNvSpPr/>
          <p:nvPr/>
        </p:nvSpPr>
        <p:spPr>
          <a:xfrm>
            <a:off x="3371473" y="3044848"/>
            <a:ext cx="188161" cy="16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FEB3EA4B-D97F-494D-B15C-DA0ADD6A7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97" t="11116"/>
          <a:stretch/>
        </p:blipFill>
        <p:spPr>
          <a:xfrm>
            <a:off x="4230973" y="2728210"/>
            <a:ext cx="776935" cy="97808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937E313-8797-3344-ACBE-0CD27DCD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t="10681" b="1"/>
          <a:stretch/>
        </p:blipFill>
        <p:spPr>
          <a:xfrm>
            <a:off x="4171013" y="6468160"/>
            <a:ext cx="779456" cy="9828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7DAA370-44BE-734A-8EDD-EF9B5E15F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25" t="9887"/>
          <a:stretch/>
        </p:blipFill>
        <p:spPr>
          <a:xfrm>
            <a:off x="5366322" y="5245100"/>
            <a:ext cx="763418" cy="9916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A773847-F7C8-F644-8DAE-638E70A6A5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19" t="11027"/>
          <a:stretch/>
        </p:blipFill>
        <p:spPr>
          <a:xfrm>
            <a:off x="4148528" y="5270500"/>
            <a:ext cx="784392" cy="97906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F4840C-6D1A-A342-B25B-E691BC793C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01" t="11019"/>
          <a:stretch/>
        </p:blipFill>
        <p:spPr>
          <a:xfrm>
            <a:off x="5441430" y="3858761"/>
            <a:ext cx="775784" cy="97916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7824D06-C569-EB40-8984-0FD22B7D6C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813" t="10307"/>
          <a:stretch/>
        </p:blipFill>
        <p:spPr>
          <a:xfrm>
            <a:off x="4245963" y="3816402"/>
            <a:ext cx="783355" cy="98700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9E5FB85-BAB1-E449-BFF0-95812F444F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01" t="9290"/>
          <a:stretch/>
        </p:blipFill>
        <p:spPr>
          <a:xfrm>
            <a:off x="5441430" y="2715846"/>
            <a:ext cx="775783" cy="998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1DB38-2613-5540-B654-C7EEA0B8AD62}"/>
              </a:ext>
            </a:extLst>
          </p:cNvPr>
          <p:cNvSpPr/>
          <p:nvPr/>
        </p:nvSpPr>
        <p:spPr>
          <a:xfrm>
            <a:off x="2209800" y="546100"/>
            <a:ext cx="4406900" cy="7010400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C17B44-5C84-3B45-A583-3317E74A8A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95" r="64442"/>
          <a:stretch/>
        </p:blipFill>
        <p:spPr>
          <a:xfrm>
            <a:off x="2493228" y="903682"/>
            <a:ext cx="1182476" cy="1389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7F9933-770F-1748-82CD-1C59DA3B90E2}"/>
              </a:ext>
            </a:extLst>
          </p:cNvPr>
          <p:cNvSpPr txBox="1"/>
          <p:nvPr/>
        </p:nvSpPr>
        <p:spPr>
          <a:xfrm>
            <a:off x="3762830" y="572961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 analyses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37A6DA-F05E-6D4F-95F2-E1A8E98374E2}"/>
              </a:ext>
            </a:extLst>
          </p:cNvPr>
          <p:cNvCxnSpPr>
            <a:cxnSpLocks/>
          </p:cNvCxnSpPr>
          <p:nvPr/>
        </p:nvCxnSpPr>
        <p:spPr>
          <a:xfrm>
            <a:off x="3155950" y="921895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D6DD9-45F1-4649-9D21-2EBCEB3D2A96}"/>
              </a:ext>
            </a:extLst>
          </p:cNvPr>
          <p:cNvSpPr txBox="1"/>
          <p:nvPr/>
        </p:nvSpPr>
        <p:spPr>
          <a:xfrm>
            <a:off x="4868996" y="235059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F49A4-5825-F545-94D7-5FC93F3DC9D7}"/>
              </a:ext>
            </a:extLst>
          </p:cNvPr>
          <p:cNvSpPr txBox="1"/>
          <p:nvPr/>
        </p:nvSpPr>
        <p:spPr>
          <a:xfrm>
            <a:off x="4932920" y="4843153"/>
            <a:ext cx="528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SFARI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C16261-34A1-EB42-A9D8-0F571B409795}"/>
              </a:ext>
            </a:extLst>
          </p:cNvPr>
          <p:cNvCxnSpPr>
            <a:cxnSpLocks/>
          </p:cNvCxnSpPr>
          <p:nvPr/>
        </p:nvCxnSpPr>
        <p:spPr>
          <a:xfrm>
            <a:off x="2603500" y="4854155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30AE9-6022-B74A-90F7-8DCB978F986A}"/>
              </a:ext>
            </a:extLst>
          </p:cNvPr>
          <p:cNvCxnSpPr>
            <a:cxnSpLocks/>
          </p:cNvCxnSpPr>
          <p:nvPr/>
        </p:nvCxnSpPr>
        <p:spPr>
          <a:xfrm>
            <a:off x="2660649" y="235501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51B2A52-B950-7448-BC7F-1A9FB94623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005" r="36632"/>
          <a:stretch/>
        </p:blipFill>
        <p:spPr>
          <a:xfrm>
            <a:off x="3767993" y="914933"/>
            <a:ext cx="1182476" cy="13896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A4D4023-CA89-184C-B71C-2D1F925F6F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806" r="8832"/>
          <a:stretch/>
        </p:blipFill>
        <p:spPr>
          <a:xfrm>
            <a:off x="5053077" y="928400"/>
            <a:ext cx="1182475" cy="1389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1501C-E744-7643-8C84-C0FED1F943FA}"/>
              </a:ext>
            </a:extLst>
          </p:cNvPr>
          <p:cNvSpPr txBox="1"/>
          <p:nvPr/>
        </p:nvSpPr>
        <p:spPr>
          <a:xfrm>
            <a:off x="4216253" y="253921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ADOS total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0A3A5E-C66B-864B-BED2-A853E9A0B61A}"/>
              </a:ext>
            </a:extLst>
          </p:cNvPr>
          <p:cNvSpPr txBox="1"/>
          <p:nvPr/>
        </p:nvSpPr>
        <p:spPr>
          <a:xfrm>
            <a:off x="5395160" y="253921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DSM (IV) Cat.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413EB9-AADF-2247-9004-00D33EE16D13}"/>
              </a:ext>
            </a:extLst>
          </p:cNvPr>
          <p:cNvSpPr txBox="1"/>
          <p:nvPr/>
        </p:nvSpPr>
        <p:spPr>
          <a:xfrm>
            <a:off x="4448654" y="3671679"/>
            <a:ext cx="346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C811A1-DD3F-6849-941A-CE9B3F83F227}"/>
              </a:ext>
            </a:extLst>
          </p:cNvPr>
          <p:cNvSpPr txBox="1"/>
          <p:nvPr/>
        </p:nvSpPr>
        <p:spPr>
          <a:xfrm>
            <a:off x="5570485" y="3678678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Gender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B07A5-6A01-1842-9CCB-F88960181D86}"/>
              </a:ext>
            </a:extLst>
          </p:cNvPr>
          <p:cNvSpPr txBox="1"/>
          <p:nvPr/>
        </p:nvSpPr>
        <p:spPr>
          <a:xfrm>
            <a:off x="4204049" y="502965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Genotype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494A5-A47C-264C-932E-4AD231AB6A3B}"/>
              </a:ext>
            </a:extLst>
          </p:cNvPr>
          <p:cNvSpPr txBox="1"/>
          <p:nvPr/>
        </p:nvSpPr>
        <p:spPr>
          <a:xfrm>
            <a:off x="5383385" y="5036889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DSM (IV) Cat.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67AA0-6E90-CA4D-BEE6-1F5DBAD4E49B}"/>
              </a:ext>
            </a:extLst>
          </p:cNvPr>
          <p:cNvSpPr txBox="1"/>
          <p:nvPr/>
        </p:nvSpPr>
        <p:spPr>
          <a:xfrm>
            <a:off x="4369339" y="629050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16EB6E-3D04-AE4D-AD7B-F312C3B136A2}"/>
              </a:ext>
            </a:extLst>
          </p:cNvPr>
          <p:cNvSpPr txBox="1"/>
          <p:nvPr/>
        </p:nvSpPr>
        <p:spPr>
          <a:xfrm>
            <a:off x="5461591" y="6270877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Gender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AB2BAB7-C068-604C-9450-EFE391A6497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704" t="9528"/>
          <a:stretch/>
        </p:blipFill>
        <p:spPr>
          <a:xfrm>
            <a:off x="5362731" y="6455460"/>
            <a:ext cx="784558" cy="99557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28B53CE-B81B-434E-B133-1EEEFAA81A82}"/>
              </a:ext>
            </a:extLst>
          </p:cNvPr>
          <p:cNvSpPr/>
          <p:nvPr/>
        </p:nvSpPr>
        <p:spPr>
          <a:xfrm>
            <a:off x="5623241" y="6461166"/>
            <a:ext cx="206080" cy="604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7DE95FE-B70D-9146-BD9D-721A02519E8F}"/>
              </a:ext>
            </a:extLst>
          </p:cNvPr>
          <p:cNvSpPr/>
          <p:nvPr/>
        </p:nvSpPr>
        <p:spPr>
          <a:xfrm>
            <a:off x="5530850" y="5245100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7EC31C9-0BC9-F040-BE6F-240E19651C2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699" t="2559" r="2800" b="2805"/>
          <a:stretch/>
        </p:blipFill>
        <p:spPr>
          <a:xfrm>
            <a:off x="2623483" y="2469534"/>
            <a:ext cx="1022754" cy="225611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80B10FF-9226-5647-BC31-AAC9308ABDCF}"/>
              </a:ext>
            </a:extLst>
          </p:cNvPr>
          <p:cNvSpPr txBox="1"/>
          <p:nvPr/>
        </p:nvSpPr>
        <p:spPr>
          <a:xfrm>
            <a:off x="2686000" y="2515193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WISC (PCA)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480398-74F3-FA40-8FDC-0D39E532AC74}"/>
              </a:ext>
            </a:extLst>
          </p:cNvPr>
          <p:cNvSpPr txBox="1"/>
          <p:nvPr/>
        </p:nvSpPr>
        <p:spPr>
          <a:xfrm>
            <a:off x="2564172" y="2699138"/>
            <a:ext cx="6639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Vineland (PCA)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03FBFC-26BE-8346-8A7D-600387FDD859}"/>
              </a:ext>
            </a:extLst>
          </p:cNvPr>
          <p:cNvSpPr txBox="1"/>
          <p:nvPr/>
        </p:nvSpPr>
        <p:spPr>
          <a:xfrm>
            <a:off x="2625086" y="2869853"/>
            <a:ext cx="6126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DSM (IV) Cat.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B896FE-307B-8741-8DE7-B4C175122E53}"/>
              </a:ext>
            </a:extLst>
          </p:cNvPr>
          <p:cNvSpPr txBox="1"/>
          <p:nvPr/>
        </p:nvSpPr>
        <p:spPr>
          <a:xfrm>
            <a:off x="2671573" y="3046632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ADOS (PCA)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AAE5AB-B70C-784F-831D-FD4ED5A1D2BE}"/>
              </a:ext>
            </a:extLst>
          </p:cNvPr>
          <p:cNvSpPr txBox="1"/>
          <p:nvPr/>
        </p:nvSpPr>
        <p:spPr>
          <a:xfrm>
            <a:off x="2666764" y="3207153"/>
            <a:ext cx="5725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ADOS Social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01CE49-F4EB-2440-AAD0-E3C6A536DCF5}"/>
              </a:ext>
            </a:extLst>
          </p:cNvPr>
          <p:cNvSpPr txBox="1"/>
          <p:nvPr/>
        </p:nvSpPr>
        <p:spPr>
          <a:xfrm>
            <a:off x="2689206" y="3379588"/>
            <a:ext cx="5501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ADOS Total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BE057D-C08F-B94F-9660-8D82AA35CEDB}"/>
              </a:ext>
            </a:extLst>
          </p:cNvPr>
          <p:cNvSpPr txBox="1"/>
          <p:nvPr/>
        </p:nvSpPr>
        <p:spPr>
          <a:xfrm>
            <a:off x="2937672" y="3540094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FIQ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256A87-50F9-2E4A-AEDA-965B9273DEB4}"/>
              </a:ext>
            </a:extLst>
          </p:cNvPr>
          <p:cNvSpPr txBox="1"/>
          <p:nvPr/>
        </p:nvSpPr>
        <p:spPr>
          <a:xfrm>
            <a:off x="3086011" y="3716873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ADI (PCA)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08672C-1804-344C-849A-CFC91753E393}"/>
              </a:ext>
            </a:extLst>
          </p:cNvPr>
          <p:cNvSpPr txBox="1"/>
          <p:nvPr/>
        </p:nvSpPr>
        <p:spPr>
          <a:xfrm>
            <a:off x="3086011" y="389424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Gender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59E53D-6FBF-B240-90C5-12EE2803C019}"/>
              </a:ext>
            </a:extLst>
          </p:cNvPr>
          <p:cNvSpPr txBox="1"/>
          <p:nvPr/>
        </p:nvSpPr>
        <p:spPr>
          <a:xfrm>
            <a:off x="3086011" y="4226429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Scanner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C2766B-B19D-6044-8B01-4ED2F5B4FF4A}"/>
              </a:ext>
            </a:extLst>
          </p:cNvPr>
          <p:cNvSpPr txBox="1"/>
          <p:nvPr/>
        </p:nvSpPr>
        <p:spPr>
          <a:xfrm>
            <a:off x="3086011" y="4060338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Age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8594CE-E54C-EC47-8B19-AC6C52189A33}"/>
              </a:ext>
            </a:extLst>
          </p:cNvPr>
          <p:cNvSpPr txBox="1"/>
          <p:nvPr/>
        </p:nvSpPr>
        <p:spPr>
          <a:xfrm>
            <a:off x="3086011" y="4373163"/>
            <a:ext cx="6126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Scanning Site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ED8191E-792A-B243-ABB2-DA3E1DC21A98}"/>
              </a:ext>
            </a:extLst>
          </p:cNvPr>
          <p:cNvSpPr txBox="1"/>
          <p:nvPr/>
        </p:nvSpPr>
        <p:spPr>
          <a:xfrm>
            <a:off x="2737829" y="4694103"/>
            <a:ext cx="77296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Model fit difference (SL-BG)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384184-8F06-6F48-9E74-4F551A9A7425}"/>
              </a:ext>
            </a:extLst>
          </p:cNvPr>
          <p:cNvGrpSpPr/>
          <p:nvPr/>
        </p:nvGrpSpPr>
        <p:grpSpPr>
          <a:xfrm>
            <a:off x="2405117" y="4895136"/>
            <a:ext cx="1420620" cy="2490265"/>
            <a:chOff x="2445640" y="4893139"/>
            <a:chExt cx="1420620" cy="2490265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36633D6-D742-4C4A-8733-EE1CF1D5AE70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E4317C6-9E87-2D42-88C5-CB0571580DB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C743F33D-7F9C-D04F-85FC-89B58BA3A569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124" name="Picture 123">
                    <a:extLst>
                      <a:ext uri="{FF2B5EF4-FFF2-40B4-BE49-F238E27FC236}">
                        <a16:creationId xmlns:a16="http://schemas.microsoft.com/office/drawing/2014/main" id="{31385548-E166-884A-8B0B-5E4F3B3617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46F52367-72F0-A54C-98D6-8464E7AEE2FA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77B32D6-5EF8-C045-945F-412890FD1C4E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A132D6D-BF60-6941-9266-210C92B3A84D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D963C2-691C-B742-92B7-3E0E3566DC06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8E51AC3-24A6-FA4E-867A-3DA3D984233F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ECC962-09BF-E745-8038-EE3921420A55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4B5AB2-0FEF-B740-8779-98C9DB3F9DDA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381A28F-F1D9-A449-BF6D-385D49D65806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299B3E-20CA-3042-8E26-A646C635CF3C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0FFC2C9-EDD9-7E44-806F-C47F0869EAEA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D3E0F4D-8804-9D46-A41D-1717A541D710}"/>
              </a:ext>
            </a:extLst>
          </p:cNvPr>
          <p:cNvGrpSpPr/>
          <p:nvPr/>
        </p:nvGrpSpPr>
        <p:grpSpPr>
          <a:xfrm>
            <a:off x="4012014" y="2791465"/>
            <a:ext cx="306494" cy="803464"/>
            <a:chOff x="4012014" y="2791465"/>
            <a:chExt cx="306494" cy="803464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3CC93B-D337-3740-84D9-1BE7EACD434E}"/>
                </a:ext>
              </a:extLst>
            </p:cNvPr>
            <p:cNvSpPr txBox="1"/>
            <p:nvPr/>
          </p:nvSpPr>
          <p:spPr>
            <a:xfrm>
              <a:off x="4012014" y="3410263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-.04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6D6BB96-2FFA-B04A-B1AE-80BFAFDE1DE4}"/>
                </a:ext>
              </a:extLst>
            </p:cNvPr>
            <p:cNvSpPr txBox="1"/>
            <p:nvPr/>
          </p:nvSpPr>
          <p:spPr>
            <a:xfrm>
              <a:off x="4013616" y="3256771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-.02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422E312-DAE3-ED49-934C-6513B79F9EA1}"/>
                </a:ext>
              </a:extLst>
            </p:cNvPr>
            <p:cNvSpPr txBox="1"/>
            <p:nvPr/>
          </p:nvSpPr>
          <p:spPr>
            <a:xfrm>
              <a:off x="4095370" y="3102389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D3CD011-6BE5-384C-889C-4A761F7BD7AA}"/>
                </a:ext>
              </a:extLst>
            </p:cNvPr>
            <p:cNvSpPr txBox="1"/>
            <p:nvPr/>
          </p:nvSpPr>
          <p:spPr>
            <a:xfrm>
              <a:off x="4036058" y="2943397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.02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A0AE7F2-3EB7-4149-9BC7-F055F6653DA5}"/>
                </a:ext>
              </a:extLst>
            </p:cNvPr>
            <p:cNvSpPr txBox="1"/>
            <p:nvPr/>
          </p:nvSpPr>
          <p:spPr>
            <a:xfrm>
              <a:off x="4036058" y="2791465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.04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4CB3548-3D1A-4F49-B434-D1C325C63639}"/>
              </a:ext>
            </a:extLst>
          </p:cNvPr>
          <p:cNvGrpSpPr/>
          <p:nvPr/>
        </p:nvGrpSpPr>
        <p:grpSpPr>
          <a:xfrm>
            <a:off x="5219718" y="2764638"/>
            <a:ext cx="304892" cy="828943"/>
            <a:chOff x="5219718" y="2764638"/>
            <a:chExt cx="304892" cy="828943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8FE1AD5-8018-9343-BB6E-2C531762E98B}"/>
                </a:ext>
              </a:extLst>
            </p:cNvPr>
            <p:cNvSpPr txBox="1"/>
            <p:nvPr/>
          </p:nvSpPr>
          <p:spPr>
            <a:xfrm>
              <a:off x="5219718" y="3408915"/>
              <a:ext cx="30489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-.02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B442175-2F7A-B449-9A9A-E5708508184D}"/>
                </a:ext>
              </a:extLst>
            </p:cNvPr>
            <p:cNvSpPr txBox="1"/>
            <p:nvPr/>
          </p:nvSpPr>
          <p:spPr>
            <a:xfrm>
              <a:off x="5242160" y="3197718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.02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0F30E30-4DE0-4D4D-AD1F-F03122FA1CC5}"/>
                </a:ext>
              </a:extLst>
            </p:cNvPr>
            <p:cNvSpPr txBox="1"/>
            <p:nvPr/>
          </p:nvSpPr>
          <p:spPr>
            <a:xfrm>
              <a:off x="5280632" y="2764638"/>
              <a:ext cx="2439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.1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298C3C6-D9E0-7147-9493-0448858E0CB0}"/>
                </a:ext>
              </a:extLst>
            </p:cNvPr>
            <p:cNvSpPr txBox="1"/>
            <p:nvPr/>
          </p:nvSpPr>
          <p:spPr>
            <a:xfrm>
              <a:off x="5242160" y="2978321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.06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C5719D4-79DE-5C4B-A584-EDE515514EB8}"/>
              </a:ext>
            </a:extLst>
          </p:cNvPr>
          <p:cNvGrpSpPr/>
          <p:nvPr/>
        </p:nvGrpSpPr>
        <p:grpSpPr>
          <a:xfrm>
            <a:off x="4036058" y="3851280"/>
            <a:ext cx="282450" cy="808518"/>
            <a:chOff x="4036058" y="3851280"/>
            <a:chExt cx="282450" cy="80851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359F66D-6C45-384A-9ECD-1488598E6019}"/>
                </a:ext>
              </a:extLst>
            </p:cNvPr>
            <p:cNvSpPr txBox="1"/>
            <p:nvPr/>
          </p:nvSpPr>
          <p:spPr>
            <a:xfrm>
              <a:off x="4095370" y="4475132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8DAC738-A14A-F84E-8A24-9EC1579D7080}"/>
                </a:ext>
              </a:extLst>
            </p:cNvPr>
            <p:cNvSpPr txBox="1"/>
            <p:nvPr/>
          </p:nvSpPr>
          <p:spPr>
            <a:xfrm>
              <a:off x="4036058" y="4268290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.05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4B5AA74-7275-5E4B-A350-202B0893DDAF}"/>
                </a:ext>
              </a:extLst>
            </p:cNvPr>
            <p:cNvSpPr txBox="1"/>
            <p:nvPr/>
          </p:nvSpPr>
          <p:spPr>
            <a:xfrm>
              <a:off x="4074530" y="4052256"/>
              <a:ext cx="24397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5AED094-5267-774F-9E04-6107B2E52FE0}"/>
                </a:ext>
              </a:extLst>
            </p:cNvPr>
            <p:cNvSpPr txBox="1"/>
            <p:nvPr/>
          </p:nvSpPr>
          <p:spPr>
            <a:xfrm>
              <a:off x="4036058" y="3851280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.15</a:t>
              </a:r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894A9159-7B95-3F45-8717-DD6EBDFACF2A}"/>
              </a:ext>
            </a:extLst>
          </p:cNvPr>
          <p:cNvSpPr txBox="1"/>
          <p:nvPr/>
        </p:nvSpPr>
        <p:spPr>
          <a:xfrm>
            <a:off x="5192818" y="4499524"/>
            <a:ext cx="3064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="1" dirty="0"/>
              <a:t>-.04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5F4E160-CED5-5845-9335-C468552C5D77}"/>
              </a:ext>
            </a:extLst>
          </p:cNvPr>
          <p:cNvSpPr txBox="1"/>
          <p:nvPr/>
        </p:nvSpPr>
        <p:spPr>
          <a:xfrm>
            <a:off x="5276175" y="4292682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="1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CBC3B9-1C25-3349-816E-5C0570060D4E}"/>
              </a:ext>
            </a:extLst>
          </p:cNvPr>
          <p:cNvSpPr txBox="1"/>
          <p:nvPr/>
        </p:nvSpPr>
        <p:spPr>
          <a:xfrm>
            <a:off x="5239223" y="4061993"/>
            <a:ext cx="2824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="1" dirty="0"/>
              <a:t>.04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87F9E54-26BF-4D43-BA4F-7B5471E29AD9}"/>
              </a:ext>
            </a:extLst>
          </p:cNvPr>
          <p:cNvSpPr txBox="1"/>
          <p:nvPr/>
        </p:nvSpPr>
        <p:spPr>
          <a:xfrm>
            <a:off x="5231525" y="3838098"/>
            <a:ext cx="2824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="1" dirty="0"/>
              <a:t>.08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CA0001B-1882-8145-807D-7408F4B90386}"/>
              </a:ext>
            </a:extLst>
          </p:cNvPr>
          <p:cNvGrpSpPr/>
          <p:nvPr/>
        </p:nvGrpSpPr>
        <p:grpSpPr>
          <a:xfrm>
            <a:off x="3917546" y="5267276"/>
            <a:ext cx="320922" cy="818859"/>
            <a:chOff x="3917546" y="5267276"/>
            <a:chExt cx="320922" cy="818859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612D69-7FAD-8740-B4D0-FBF30D419D7A}"/>
                </a:ext>
              </a:extLst>
            </p:cNvPr>
            <p:cNvSpPr txBox="1"/>
            <p:nvPr/>
          </p:nvSpPr>
          <p:spPr>
            <a:xfrm>
              <a:off x="3929084" y="5901469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73E0860-05F7-2C41-B5F6-F9F2E708502E}"/>
                </a:ext>
              </a:extLst>
            </p:cNvPr>
            <p:cNvSpPr txBox="1"/>
            <p:nvPr/>
          </p:nvSpPr>
          <p:spPr>
            <a:xfrm>
              <a:off x="3917546" y="5626301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0.04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294B3FA-F19A-704F-AE47-9708A06048E4}"/>
                </a:ext>
              </a:extLst>
            </p:cNvPr>
            <p:cNvSpPr txBox="1"/>
            <p:nvPr/>
          </p:nvSpPr>
          <p:spPr>
            <a:xfrm>
              <a:off x="3946243" y="5443625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78FF2F1-D14A-C84A-B3E0-4B45E7CB5939}"/>
                </a:ext>
              </a:extLst>
            </p:cNvPr>
            <p:cNvSpPr txBox="1"/>
            <p:nvPr/>
          </p:nvSpPr>
          <p:spPr>
            <a:xfrm>
              <a:off x="3940469" y="5267276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.12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3C89B7A-A9F0-0C4D-B942-168F0FCF3623}"/>
                </a:ext>
              </a:extLst>
            </p:cNvPr>
            <p:cNvSpPr txBox="1"/>
            <p:nvPr/>
          </p:nvSpPr>
          <p:spPr>
            <a:xfrm>
              <a:off x="4006759" y="58011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9D3EB4E-1471-3C4A-B886-2C905AD91234}"/>
              </a:ext>
            </a:extLst>
          </p:cNvPr>
          <p:cNvGrpSpPr/>
          <p:nvPr/>
        </p:nvGrpSpPr>
        <p:grpSpPr>
          <a:xfrm>
            <a:off x="5120171" y="5243035"/>
            <a:ext cx="320922" cy="818859"/>
            <a:chOff x="3917546" y="5267276"/>
            <a:chExt cx="320922" cy="818859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B5699B4-3419-0D41-BB33-51C58D3BA8C0}"/>
                </a:ext>
              </a:extLst>
            </p:cNvPr>
            <p:cNvSpPr txBox="1"/>
            <p:nvPr/>
          </p:nvSpPr>
          <p:spPr>
            <a:xfrm>
              <a:off x="3929084" y="5901469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B294433-A883-314E-A055-AE5F590544D3}"/>
                </a:ext>
              </a:extLst>
            </p:cNvPr>
            <p:cNvSpPr txBox="1"/>
            <p:nvPr/>
          </p:nvSpPr>
          <p:spPr>
            <a:xfrm>
              <a:off x="3917546" y="5626301"/>
              <a:ext cx="32092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0.04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E29EA19-3E97-A147-B39A-E1F7F2184513}"/>
                </a:ext>
              </a:extLst>
            </p:cNvPr>
            <p:cNvSpPr txBox="1"/>
            <p:nvPr/>
          </p:nvSpPr>
          <p:spPr>
            <a:xfrm>
              <a:off x="3946243" y="5443625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1685516-6F0C-AE45-A7E1-546840FA294A}"/>
                </a:ext>
              </a:extLst>
            </p:cNvPr>
            <p:cNvSpPr txBox="1"/>
            <p:nvPr/>
          </p:nvSpPr>
          <p:spPr>
            <a:xfrm>
              <a:off x="3940469" y="5267276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.12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6A9509A1-B5B8-E449-B5C5-8312B4813E9A}"/>
                </a:ext>
              </a:extLst>
            </p:cNvPr>
            <p:cNvSpPr txBox="1"/>
            <p:nvPr/>
          </p:nvSpPr>
          <p:spPr>
            <a:xfrm>
              <a:off x="4006759" y="5801178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F97DA43-6E38-3044-91BB-75CDED8BE511}"/>
              </a:ext>
            </a:extLst>
          </p:cNvPr>
          <p:cNvGrpSpPr/>
          <p:nvPr/>
        </p:nvGrpSpPr>
        <p:grpSpPr>
          <a:xfrm>
            <a:off x="5145511" y="6486246"/>
            <a:ext cx="310315" cy="778775"/>
            <a:chOff x="3943773" y="5269696"/>
            <a:chExt cx="310315" cy="77877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D7E21ED-38AA-2543-B277-05FBCD82200C}"/>
                </a:ext>
              </a:extLst>
            </p:cNvPr>
            <p:cNvSpPr txBox="1"/>
            <p:nvPr/>
          </p:nvSpPr>
          <p:spPr>
            <a:xfrm>
              <a:off x="3943773" y="5863805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-.02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0F69D18-6519-6D4A-8FFD-6C3B7031ABED}"/>
                </a:ext>
              </a:extLst>
            </p:cNvPr>
            <p:cNvSpPr txBox="1"/>
            <p:nvPr/>
          </p:nvSpPr>
          <p:spPr>
            <a:xfrm>
              <a:off x="4025192" y="5694011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034F053-C63C-7A4B-80E0-A0B7D28E9D5A}"/>
                </a:ext>
              </a:extLst>
            </p:cNvPr>
            <p:cNvSpPr txBox="1"/>
            <p:nvPr/>
          </p:nvSpPr>
          <p:spPr>
            <a:xfrm>
              <a:off x="3967017" y="5531823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.02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2F71CB3-2B6C-804B-A945-D01AB10ECAAD}"/>
                </a:ext>
              </a:extLst>
            </p:cNvPr>
            <p:cNvSpPr txBox="1"/>
            <p:nvPr/>
          </p:nvSpPr>
          <p:spPr>
            <a:xfrm>
              <a:off x="3971638" y="5269696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.05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5816617-B05B-4943-B1D5-693D5D006ED5}"/>
              </a:ext>
            </a:extLst>
          </p:cNvPr>
          <p:cNvGrpSpPr/>
          <p:nvPr/>
        </p:nvGrpSpPr>
        <p:grpSpPr>
          <a:xfrm>
            <a:off x="3951396" y="6493787"/>
            <a:ext cx="306495" cy="786106"/>
            <a:chOff x="3951396" y="6493787"/>
            <a:chExt cx="306495" cy="786106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27C0515-6508-3F4E-82A6-2B28656229AB}"/>
                </a:ext>
              </a:extLst>
            </p:cNvPr>
            <p:cNvSpPr txBox="1"/>
            <p:nvPr/>
          </p:nvSpPr>
          <p:spPr>
            <a:xfrm>
              <a:off x="3951396" y="7095227"/>
              <a:ext cx="3064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-.04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FCAD2DE-68CD-BC47-953E-AE7910BBD922}"/>
                </a:ext>
              </a:extLst>
            </p:cNvPr>
            <p:cNvSpPr txBox="1"/>
            <p:nvPr/>
          </p:nvSpPr>
          <p:spPr>
            <a:xfrm>
              <a:off x="4034753" y="6897883"/>
              <a:ext cx="22313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EBA1160-0158-3C4F-A0B9-53EE7247454C}"/>
                </a:ext>
              </a:extLst>
            </p:cNvPr>
            <p:cNvSpPr txBox="1"/>
            <p:nvPr/>
          </p:nvSpPr>
          <p:spPr>
            <a:xfrm>
              <a:off x="3975441" y="6702867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ED95F9F-DB6E-EA40-B396-ACA9C7481FBB}"/>
                </a:ext>
              </a:extLst>
            </p:cNvPr>
            <p:cNvSpPr txBox="1"/>
            <p:nvPr/>
          </p:nvSpPr>
          <p:spPr>
            <a:xfrm>
              <a:off x="3975441" y="6493787"/>
              <a:ext cx="2824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/>
                <a:t>.08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E7BB3DBD-0AA6-C74A-AE8D-FD12BDA41EC2}"/>
              </a:ext>
            </a:extLst>
          </p:cNvPr>
          <p:cNvSpPr txBox="1"/>
          <p:nvPr/>
        </p:nvSpPr>
        <p:spPr>
          <a:xfrm rot="16200000">
            <a:off x="3711683" y="6780885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153A50C-3962-6243-A1CE-78E0EAECE56A}"/>
              </a:ext>
            </a:extLst>
          </p:cNvPr>
          <p:cNvSpPr txBox="1"/>
          <p:nvPr/>
        </p:nvSpPr>
        <p:spPr>
          <a:xfrm rot="16200000">
            <a:off x="4905720" y="6780885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FF7D6C7-4675-144E-9D25-89460469B971}"/>
              </a:ext>
            </a:extLst>
          </p:cNvPr>
          <p:cNvSpPr txBox="1"/>
          <p:nvPr/>
        </p:nvSpPr>
        <p:spPr>
          <a:xfrm rot="16200000">
            <a:off x="4858883" y="5536542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6CB9722-8EDF-BE49-BE82-EC6095C9B098}"/>
              </a:ext>
            </a:extLst>
          </p:cNvPr>
          <p:cNvSpPr txBox="1"/>
          <p:nvPr/>
        </p:nvSpPr>
        <p:spPr>
          <a:xfrm rot="16200000">
            <a:off x="3649941" y="5606413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F96023F-8147-2F40-BCFA-E264D5B96FE5}"/>
              </a:ext>
            </a:extLst>
          </p:cNvPr>
          <p:cNvSpPr txBox="1"/>
          <p:nvPr/>
        </p:nvSpPr>
        <p:spPr>
          <a:xfrm rot="16200000">
            <a:off x="3746637" y="4182327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478B3E-6127-EF40-B543-337B3E162C21}"/>
              </a:ext>
            </a:extLst>
          </p:cNvPr>
          <p:cNvSpPr txBox="1"/>
          <p:nvPr/>
        </p:nvSpPr>
        <p:spPr>
          <a:xfrm rot="16200000">
            <a:off x="3739243" y="3056878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75068A2-5670-914C-95F1-3D4D84511ACB}"/>
              </a:ext>
            </a:extLst>
          </p:cNvPr>
          <p:cNvSpPr txBox="1"/>
          <p:nvPr/>
        </p:nvSpPr>
        <p:spPr>
          <a:xfrm rot="16200000">
            <a:off x="4974778" y="3037864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27C747-B36A-9F4D-8DDB-32AB950732CF}"/>
              </a:ext>
            </a:extLst>
          </p:cNvPr>
          <p:cNvSpPr txBox="1"/>
          <p:nvPr/>
        </p:nvSpPr>
        <p:spPr>
          <a:xfrm rot="16200000">
            <a:off x="4953366" y="4168510"/>
            <a:ext cx="574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Model fit (r)</a:t>
            </a:r>
          </a:p>
        </p:txBody>
      </p:sp>
    </p:spTree>
    <p:extLst>
      <p:ext uri="{BB962C8B-B14F-4D97-AF65-F5344CB8AC3E}">
        <p14:creationId xmlns:p14="http://schemas.microsoft.com/office/powerpoint/2010/main" val="91622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FEB3EA4B-D97F-494D-B15C-DA0ADD6A7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9"/>
          <a:stretch/>
        </p:blipFill>
        <p:spPr>
          <a:xfrm>
            <a:off x="3907488" y="2729236"/>
            <a:ext cx="1100421" cy="97706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937E313-8797-3344-ACBE-0CD27DCD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81" b="1"/>
          <a:stretch/>
        </p:blipFill>
        <p:spPr>
          <a:xfrm>
            <a:off x="3850048" y="6468160"/>
            <a:ext cx="1100421" cy="98287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7DAA370-44BE-734A-8EDD-EF9B5E15F3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887"/>
          <a:stretch/>
        </p:blipFill>
        <p:spPr>
          <a:xfrm>
            <a:off x="5029319" y="5245100"/>
            <a:ext cx="1100421" cy="9916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A773847-F7C8-F644-8DAE-638E70A6A5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27"/>
          <a:stretch/>
        </p:blipFill>
        <p:spPr>
          <a:xfrm>
            <a:off x="3832499" y="5270500"/>
            <a:ext cx="1100421" cy="97906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F4840C-6D1A-A342-B25B-E691BC793C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019"/>
          <a:stretch/>
        </p:blipFill>
        <p:spPr>
          <a:xfrm>
            <a:off x="5116793" y="3858761"/>
            <a:ext cx="1100421" cy="97916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7824D06-C569-EB40-8984-0FD22B7D6C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307"/>
          <a:stretch/>
        </p:blipFill>
        <p:spPr>
          <a:xfrm>
            <a:off x="3928898" y="3816402"/>
            <a:ext cx="1100421" cy="98700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D9E5FB85-BAB1-E449-BFF0-95812F444F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290"/>
          <a:stretch/>
        </p:blipFill>
        <p:spPr>
          <a:xfrm>
            <a:off x="5116792" y="2715846"/>
            <a:ext cx="1100421" cy="998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1DB38-2613-5540-B654-C7EEA0B8AD62}"/>
              </a:ext>
            </a:extLst>
          </p:cNvPr>
          <p:cNvSpPr/>
          <p:nvPr/>
        </p:nvSpPr>
        <p:spPr>
          <a:xfrm>
            <a:off x="2209800" y="546100"/>
            <a:ext cx="4406900" cy="7010400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C17B44-5C84-3B45-A583-3317E74A8A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195" r="64442"/>
          <a:stretch/>
        </p:blipFill>
        <p:spPr>
          <a:xfrm>
            <a:off x="2493228" y="903682"/>
            <a:ext cx="1182476" cy="1389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7F9933-770F-1748-82CD-1C59DA3B90E2}"/>
              </a:ext>
            </a:extLst>
          </p:cNvPr>
          <p:cNvSpPr txBox="1"/>
          <p:nvPr/>
        </p:nvSpPr>
        <p:spPr>
          <a:xfrm>
            <a:off x="3762830" y="572961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 analyses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37A6DA-F05E-6D4F-95F2-E1A8E98374E2}"/>
              </a:ext>
            </a:extLst>
          </p:cNvPr>
          <p:cNvCxnSpPr>
            <a:cxnSpLocks/>
          </p:cNvCxnSpPr>
          <p:nvPr/>
        </p:nvCxnSpPr>
        <p:spPr>
          <a:xfrm>
            <a:off x="3155950" y="921895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D6DD9-45F1-4649-9D21-2EBCEB3D2A96}"/>
              </a:ext>
            </a:extLst>
          </p:cNvPr>
          <p:cNvSpPr txBox="1"/>
          <p:nvPr/>
        </p:nvSpPr>
        <p:spPr>
          <a:xfrm>
            <a:off x="4868996" y="2350595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F49A4-5825-F545-94D7-5FC93F3DC9D7}"/>
              </a:ext>
            </a:extLst>
          </p:cNvPr>
          <p:cNvSpPr txBox="1"/>
          <p:nvPr/>
        </p:nvSpPr>
        <p:spPr>
          <a:xfrm>
            <a:off x="4932920" y="4843153"/>
            <a:ext cx="528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SFARI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C16261-34A1-EB42-A9D8-0F571B409795}"/>
              </a:ext>
            </a:extLst>
          </p:cNvPr>
          <p:cNvCxnSpPr>
            <a:cxnSpLocks/>
          </p:cNvCxnSpPr>
          <p:nvPr/>
        </p:nvCxnSpPr>
        <p:spPr>
          <a:xfrm>
            <a:off x="2603500" y="4854155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30AE9-6022-B74A-90F7-8DCB978F986A}"/>
              </a:ext>
            </a:extLst>
          </p:cNvPr>
          <p:cNvCxnSpPr>
            <a:cxnSpLocks/>
          </p:cNvCxnSpPr>
          <p:nvPr/>
        </p:nvCxnSpPr>
        <p:spPr>
          <a:xfrm>
            <a:off x="2660649" y="235501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51B2A52-B950-7448-BC7F-1A9FB94623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005" r="36632"/>
          <a:stretch/>
        </p:blipFill>
        <p:spPr>
          <a:xfrm>
            <a:off x="3767993" y="914933"/>
            <a:ext cx="1182476" cy="13896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A4D4023-CA89-184C-B71C-2D1F925F6F5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806" r="8832"/>
          <a:stretch/>
        </p:blipFill>
        <p:spPr>
          <a:xfrm>
            <a:off x="5053077" y="928400"/>
            <a:ext cx="1182475" cy="1389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1501C-E744-7643-8C84-C0FED1F943FA}"/>
              </a:ext>
            </a:extLst>
          </p:cNvPr>
          <p:cNvSpPr txBox="1"/>
          <p:nvPr/>
        </p:nvSpPr>
        <p:spPr>
          <a:xfrm>
            <a:off x="4216253" y="2539214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ADOS total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0A3A5E-C66B-864B-BED2-A853E9A0B61A}"/>
              </a:ext>
            </a:extLst>
          </p:cNvPr>
          <p:cNvSpPr txBox="1"/>
          <p:nvPr/>
        </p:nvSpPr>
        <p:spPr>
          <a:xfrm>
            <a:off x="5395160" y="2539214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DSM (IV) Cat.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413EB9-AADF-2247-9004-00D33EE16D13}"/>
              </a:ext>
            </a:extLst>
          </p:cNvPr>
          <p:cNvSpPr txBox="1"/>
          <p:nvPr/>
        </p:nvSpPr>
        <p:spPr>
          <a:xfrm>
            <a:off x="4448654" y="3671679"/>
            <a:ext cx="346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C811A1-DD3F-6849-941A-CE9B3F83F227}"/>
              </a:ext>
            </a:extLst>
          </p:cNvPr>
          <p:cNvSpPr txBox="1"/>
          <p:nvPr/>
        </p:nvSpPr>
        <p:spPr>
          <a:xfrm>
            <a:off x="5570485" y="3678678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Gender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B07A5-6A01-1842-9CCB-F88960181D86}"/>
              </a:ext>
            </a:extLst>
          </p:cNvPr>
          <p:cNvSpPr txBox="1"/>
          <p:nvPr/>
        </p:nvSpPr>
        <p:spPr>
          <a:xfrm>
            <a:off x="4204049" y="5029656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Genotype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494A5-A47C-264C-932E-4AD231AB6A3B}"/>
              </a:ext>
            </a:extLst>
          </p:cNvPr>
          <p:cNvSpPr txBox="1"/>
          <p:nvPr/>
        </p:nvSpPr>
        <p:spPr>
          <a:xfrm>
            <a:off x="5383385" y="5036889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DSM (IV) Cat.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67AA0-6E90-CA4D-BEE6-1F5DBAD4E49B}"/>
              </a:ext>
            </a:extLst>
          </p:cNvPr>
          <p:cNvSpPr txBox="1"/>
          <p:nvPr/>
        </p:nvSpPr>
        <p:spPr>
          <a:xfrm>
            <a:off x="4369339" y="6290501"/>
            <a:ext cx="346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16EB6E-3D04-AE4D-AD7B-F312C3B136A2}"/>
              </a:ext>
            </a:extLst>
          </p:cNvPr>
          <p:cNvSpPr txBox="1"/>
          <p:nvPr/>
        </p:nvSpPr>
        <p:spPr>
          <a:xfrm>
            <a:off x="5461591" y="6270877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Gender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B2B21D5-7712-AE4B-B724-6C31C55B866E}"/>
              </a:ext>
            </a:extLst>
          </p:cNvPr>
          <p:cNvGrpSpPr/>
          <p:nvPr/>
        </p:nvGrpSpPr>
        <p:grpSpPr>
          <a:xfrm>
            <a:off x="5046868" y="6445480"/>
            <a:ext cx="1100421" cy="1005555"/>
            <a:chOff x="5046868" y="6445480"/>
            <a:chExt cx="1100421" cy="100555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AB2BAB7-C068-604C-9450-EFE391A64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9528"/>
            <a:stretch/>
          </p:blipFill>
          <p:spPr>
            <a:xfrm>
              <a:off x="5046868" y="6455460"/>
              <a:ext cx="1100421" cy="995575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8B53CE-B81B-434E-B133-1EEEFAA81A82}"/>
                </a:ext>
              </a:extLst>
            </p:cNvPr>
            <p:cNvSpPr/>
            <p:nvPr/>
          </p:nvSpPr>
          <p:spPr>
            <a:xfrm>
              <a:off x="5647252" y="6445480"/>
              <a:ext cx="206080" cy="60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7DE95FE-B70D-9146-BD9D-721A02519E8F}"/>
              </a:ext>
            </a:extLst>
          </p:cNvPr>
          <p:cNvSpPr/>
          <p:nvPr/>
        </p:nvSpPr>
        <p:spPr>
          <a:xfrm>
            <a:off x="5530850" y="5245100"/>
            <a:ext cx="272308" cy="459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7EC31C9-0BC9-F040-BE6F-240E19651C2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5699" t="2559" r="2800" b="2805"/>
          <a:stretch/>
        </p:blipFill>
        <p:spPr>
          <a:xfrm>
            <a:off x="2623483" y="2469534"/>
            <a:ext cx="1022754" cy="225611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80B10FF-9226-5647-BC31-AAC9308ABDCF}"/>
              </a:ext>
            </a:extLst>
          </p:cNvPr>
          <p:cNvSpPr txBox="1"/>
          <p:nvPr/>
        </p:nvSpPr>
        <p:spPr>
          <a:xfrm>
            <a:off x="2686000" y="2515193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WISC (PCA)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480398-74F3-FA40-8FDC-0D39E532AC74}"/>
              </a:ext>
            </a:extLst>
          </p:cNvPr>
          <p:cNvSpPr txBox="1"/>
          <p:nvPr/>
        </p:nvSpPr>
        <p:spPr>
          <a:xfrm>
            <a:off x="2564172" y="2699138"/>
            <a:ext cx="6639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Vineland (PCA)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03FBFC-26BE-8346-8A7D-600387FDD859}"/>
              </a:ext>
            </a:extLst>
          </p:cNvPr>
          <p:cNvSpPr txBox="1"/>
          <p:nvPr/>
        </p:nvSpPr>
        <p:spPr>
          <a:xfrm>
            <a:off x="2625086" y="2869853"/>
            <a:ext cx="6126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DSM (IV) Cat.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B896FE-307B-8741-8DE7-B4C175122E53}"/>
              </a:ext>
            </a:extLst>
          </p:cNvPr>
          <p:cNvSpPr txBox="1"/>
          <p:nvPr/>
        </p:nvSpPr>
        <p:spPr>
          <a:xfrm>
            <a:off x="2671573" y="3046632"/>
            <a:ext cx="5565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ADOS (PCA)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AAE5AB-B70C-784F-831D-FD4ED5A1D2BE}"/>
              </a:ext>
            </a:extLst>
          </p:cNvPr>
          <p:cNvSpPr txBox="1"/>
          <p:nvPr/>
        </p:nvSpPr>
        <p:spPr>
          <a:xfrm>
            <a:off x="2666764" y="3207153"/>
            <a:ext cx="5725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ADOS Social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01CE49-F4EB-2440-AAD0-E3C6A536DCF5}"/>
              </a:ext>
            </a:extLst>
          </p:cNvPr>
          <p:cNvSpPr txBox="1"/>
          <p:nvPr/>
        </p:nvSpPr>
        <p:spPr>
          <a:xfrm>
            <a:off x="2689206" y="3379588"/>
            <a:ext cx="5501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ADOS Total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BE057D-C08F-B94F-9660-8D82AA35CEDB}"/>
              </a:ext>
            </a:extLst>
          </p:cNvPr>
          <p:cNvSpPr txBox="1"/>
          <p:nvPr/>
        </p:nvSpPr>
        <p:spPr>
          <a:xfrm>
            <a:off x="2937672" y="3540094"/>
            <a:ext cx="293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FIQ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256A87-50F9-2E4A-AEDA-965B9273DEB4}"/>
              </a:ext>
            </a:extLst>
          </p:cNvPr>
          <p:cNvSpPr txBox="1"/>
          <p:nvPr/>
        </p:nvSpPr>
        <p:spPr>
          <a:xfrm>
            <a:off x="3086011" y="3716873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ADI (PCA)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08672C-1804-344C-849A-CFC91753E393}"/>
              </a:ext>
            </a:extLst>
          </p:cNvPr>
          <p:cNvSpPr txBox="1"/>
          <p:nvPr/>
        </p:nvSpPr>
        <p:spPr>
          <a:xfrm>
            <a:off x="3086011" y="389424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Gender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59E53D-6FBF-B240-90C5-12EE2803C019}"/>
              </a:ext>
            </a:extLst>
          </p:cNvPr>
          <p:cNvSpPr txBox="1"/>
          <p:nvPr/>
        </p:nvSpPr>
        <p:spPr>
          <a:xfrm>
            <a:off x="3086011" y="4226429"/>
            <a:ext cx="6142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Scanner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C2766B-B19D-6044-8B01-4ED2F5B4FF4A}"/>
              </a:ext>
            </a:extLst>
          </p:cNvPr>
          <p:cNvSpPr txBox="1"/>
          <p:nvPr/>
        </p:nvSpPr>
        <p:spPr>
          <a:xfrm>
            <a:off x="3086011" y="4060338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Age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8594CE-E54C-EC47-8B19-AC6C52189A33}"/>
              </a:ext>
            </a:extLst>
          </p:cNvPr>
          <p:cNvSpPr txBox="1"/>
          <p:nvPr/>
        </p:nvSpPr>
        <p:spPr>
          <a:xfrm>
            <a:off x="3086011" y="4373163"/>
            <a:ext cx="6126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Scanning Site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ED8191E-792A-B243-ABB2-DA3E1DC21A98}"/>
              </a:ext>
            </a:extLst>
          </p:cNvPr>
          <p:cNvSpPr txBox="1"/>
          <p:nvPr/>
        </p:nvSpPr>
        <p:spPr>
          <a:xfrm>
            <a:off x="2737829" y="4694103"/>
            <a:ext cx="77296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/>
              <a:t>Model fit difference (SL-BG)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384184-8F06-6F48-9E74-4F551A9A7425}"/>
              </a:ext>
            </a:extLst>
          </p:cNvPr>
          <p:cNvGrpSpPr/>
          <p:nvPr/>
        </p:nvGrpSpPr>
        <p:grpSpPr>
          <a:xfrm>
            <a:off x="2405117" y="4895136"/>
            <a:ext cx="1420620" cy="2490265"/>
            <a:chOff x="2445640" y="4893139"/>
            <a:chExt cx="1420620" cy="2490265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36633D6-D742-4C4A-8733-EE1CF1D5AE70}"/>
                </a:ext>
              </a:extLst>
            </p:cNvPr>
            <p:cNvGrpSpPr/>
            <p:nvPr/>
          </p:nvGrpSpPr>
          <p:grpSpPr>
            <a:xfrm>
              <a:off x="2445640" y="4893139"/>
              <a:ext cx="1420620" cy="2347110"/>
              <a:chOff x="2445640" y="4893139"/>
              <a:chExt cx="1420620" cy="234711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E4317C6-9E87-2D42-88C5-CB0571580DB5}"/>
                  </a:ext>
                </a:extLst>
              </p:cNvPr>
              <p:cNvGrpSpPr/>
              <p:nvPr/>
            </p:nvGrpSpPr>
            <p:grpSpPr>
              <a:xfrm>
                <a:off x="2453355" y="4970976"/>
                <a:ext cx="1357815" cy="2269273"/>
                <a:chOff x="2453355" y="4970976"/>
                <a:chExt cx="1357815" cy="226927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C743F33D-7F9C-D04F-85FC-89B58BA3A569}"/>
                    </a:ext>
                  </a:extLst>
                </p:cNvPr>
                <p:cNvGrpSpPr/>
                <p:nvPr/>
              </p:nvGrpSpPr>
              <p:grpSpPr>
                <a:xfrm>
                  <a:off x="2597046" y="4970976"/>
                  <a:ext cx="1214124" cy="2269273"/>
                  <a:chOff x="2597046" y="4970976"/>
                  <a:chExt cx="1214124" cy="2269273"/>
                </a:xfrm>
              </p:grpSpPr>
              <p:pic>
                <p:nvPicPr>
                  <p:cNvPr id="124" name="Picture 123">
                    <a:extLst>
                      <a:ext uri="{FF2B5EF4-FFF2-40B4-BE49-F238E27FC236}">
                        <a16:creationId xmlns:a16="http://schemas.microsoft.com/office/drawing/2014/main" id="{31385548-E166-884A-8B0B-5E4F3B3617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21802" r="-113" b="2924"/>
                  <a:stretch/>
                </p:blipFill>
                <p:spPr>
                  <a:xfrm>
                    <a:off x="2597046" y="4970976"/>
                    <a:ext cx="1098370" cy="2269273"/>
                  </a:xfrm>
                  <a:prstGeom prst="rect">
                    <a:avLst/>
                  </a:prstGeom>
                </p:spPr>
              </p:pic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46F52367-72F0-A54C-98D6-8464E7AEE2FA}"/>
                      </a:ext>
                    </a:extLst>
                  </p:cNvPr>
                  <p:cNvSpPr/>
                  <p:nvPr/>
                </p:nvSpPr>
                <p:spPr>
                  <a:xfrm>
                    <a:off x="3631129" y="4995064"/>
                    <a:ext cx="180041" cy="21770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B77B32D6-5EF8-C045-945F-412890FD1C4E}"/>
                    </a:ext>
                  </a:extLst>
                </p:cNvPr>
                <p:cNvSpPr/>
                <p:nvPr/>
              </p:nvSpPr>
              <p:spPr>
                <a:xfrm>
                  <a:off x="2453355" y="4995064"/>
                  <a:ext cx="180041" cy="2177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A132D6D-BF60-6941-9266-210C92B3A84D}"/>
                  </a:ext>
                </a:extLst>
              </p:cNvPr>
              <p:cNvSpPr/>
              <p:nvPr/>
            </p:nvSpPr>
            <p:spPr>
              <a:xfrm>
                <a:off x="2445640" y="4893139"/>
                <a:ext cx="1420620" cy="175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D963C2-691C-B742-92B7-3E0E3566DC06}"/>
                </a:ext>
              </a:extLst>
            </p:cNvPr>
            <p:cNvSpPr txBox="1"/>
            <p:nvPr/>
          </p:nvSpPr>
          <p:spPr>
            <a:xfrm>
              <a:off x="2792066" y="5147139"/>
              <a:ext cx="50045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Genotype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8E51AC3-24A6-FA4E-867A-3DA3D984233F}"/>
                </a:ext>
              </a:extLst>
            </p:cNvPr>
            <p:cNvSpPr txBox="1"/>
            <p:nvPr/>
          </p:nvSpPr>
          <p:spPr>
            <a:xfrm>
              <a:off x="2687503" y="549661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DSM (IV) Cat.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ECC962-09BF-E745-8038-EE3921420A55}"/>
                </a:ext>
              </a:extLst>
            </p:cNvPr>
            <p:cNvSpPr txBox="1"/>
            <p:nvPr/>
          </p:nvSpPr>
          <p:spPr>
            <a:xfrm>
              <a:off x="3262828" y="5816668"/>
              <a:ext cx="4523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FIQ (</a:t>
              </a:r>
              <a:r>
                <a:rPr lang="en-US" sz="600" b="1" dirty="0" err="1"/>
                <a:t>n.s</a:t>
              </a:r>
              <a:r>
                <a:rPr lang="en-US" sz="600" b="1" dirty="0"/>
                <a:t>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4B5AB2-0FEF-B740-8779-98C9DB3F9DDA}"/>
                </a:ext>
              </a:extLst>
            </p:cNvPr>
            <p:cNvSpPr txBox="1"/>
            <p:nvPr/>
          </p:nvSpPr>
          <p:spPr>
            <a:xfrm>
              <a:off x="3252148" y="6178544"/>
              <a:ext cx="4219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Gender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381A28F-F1D9-A449-BF6D-385D49D65806}"/>
                </a:ext>
              </a:extLst>
            </p:cNvPr>
            <p:cNvSpPr txBox="1"/>
            <p:nvPr/>
          </p:nvSpPr>
          <p:spPr>
            <a:xfrm>
              <a:off x="3256564" y="6516204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Age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299B3E-20CA-3042-8E26-A646C635CF3C}"/>
                </a:ext>
              </a:extLst>
            </p:cNvPr>
            <p:cNvSpPr txBox="1"/>
            <p:nvPr/>
          </p:nvSpPr>
          <p:spPr>
            <a:xfrm>
              <a:off x="3237754" y="6860914"/>
              <a:ext cx="61427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/>
                <a:t>Scanner Type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0FFC2C9-EDD9-7E44-806F-C47F0869EAEA}"/>
                </a:ext>
              </a:extLst>
            </p:cNvPr>
            <p:cNvSpPr txBox="1"/>
            <p:nvPr/>
          </p:nvSpPr>
          <p:spPr>
            <a:xfrm>
              <a:off x="2787963" y="7229516"/>
              <a:ext cx="772969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Model fit difference (SL-BG)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141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F1ECD990-C1A2-994C-BD6E-6E13A145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03" y="2629714"/>
            <a:ext cx="1335382" cy="214838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F318A15-5DB9-7D47-A9D5-6928EF0251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94" y="6236831"/>
            <a:ext cx="987552" cy="96926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A521897-D10B-DB49-B1E5-F13E3B73DF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281155" y="5137383"/>
            <a:ext cx="987552" cy="96926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9FC4AA4-3BFE-0C40-A7E0-162009E860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983568" y="5137383"/>
            <a:ext cx="987552" cy="96926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047EE83-69C3-3A40-8C74-C69E53FFB3B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81155" y="6231825"/>
            <a:ext cx="987552" cy="96926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1CEB992-C444-5B4F-84AE-D335A0187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444" y="2639927"/>
            <a:ext cx="985541" cy="9702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3D19A20-34CD-F04B-84C4-DB34215A4D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4928" y="3761046"/>
            <a:ext cx="985541" cy="9677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DFF385-CBF3-7740-8658-7A876F3E9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117" y="3748111"/>
            <a:ext cx="1011007" cy="97026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7822B0A-AED6-AD4B-AB96-354DF564F2F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969187" y="2629714"/>
            <a:ext cx="987552" cy="969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1DB38-2613-5540-B654-C7EEA0B8AD62}"/>
              </a:ext>
            </a:extLst>
          </p:cNvPr>
          <p:cNvSpPr/>
          <p:nvPr/>
        </p:nvSpPr>
        <p:spPr>
          <a:xfrm>
            <a:off x="2209800" y="546100"/>
            <a:ext cx="4406900" cy="6807200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C17B44-5C84-3B45-A583-3317E74A8A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95" r="64442"/>
          <a:stretch/>
        </p:blipFill>
        <p:spPr>
          <a:xfrm>
            <a:off x="2493228" y="903682"/>
            <a:ext cx="1182476" cy="1389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7F9933-770F-1748-82CD-1C59DA3B90E2}"/>
              </a:ext>
            </a:extLst>
          </p:cNvPr>
          <p:cNvSpPr txBox="1"/>
          <p:nvPr/>
        </p:nvSpPr>
        <p:spPr>
          <a:xfrm>
            <a:off x="3762830" y="572961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 analyses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37A6DA-F05E-6D4F-95F2-E1A8E98374E2}"/>
              </a:ext>
            </a:extLst>
          </p:cNvPr>
          <p:cNvCxnSpPr>
            <a:cxnSpLocks/>
          </p:cNvCxnSpPr>
          <p:nvPr/>
        </p:nvCxnSpPr>
        <p:spPr>
          <a:xfrm>
            <a:off x="3155950" y="921895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D6DD9-45F1-4649-9D21-2EBCEB3D2A96}"/>
              </a:ext>
            </a:extLst>
          </p:cNvPr>
          <p:cNvSpPr txBox="1"/>
          <p:nvPr/>
        </p:nvSpPr>
        <p:spPr>
          <a:xfrm>
            <a:off x="4914164" y="2344009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F49A4-5825-F545-94D7-5FC93F3DC9D7}"/>
              </a:ext>
            </a:extLst>
          </p:cNvPr>
          <p:cNvSpPr txBox="1"/>
          <p:nvPr/>
        </p:nvSpPr>
        <p:spPr>
          <a:xfrm>
            <a:off x="4932920" y="4843153"/>
            <a:ext cx="528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SFARI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C16261-34A1-EB42-A9D8-0F571B409795}"/>
              </a:ext>
            </a:extLst>
          </p:cNvPr>
          <p:cNvCxnSpPr>
            <a:cxnSpLocks/>
          </p:cNvCxnSpPr>
          <p:nvPr/>
        </p:nvCxnSpPr>
        <p:spPr>
          <a:xfrm>
            <a:off x="2603500" y="4854155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30AE9-6022-B74A-90F7-8DCB978F986A}"/>
              </a:ext>
            </a:extLst>
          </p:cNvPr>
          <p:cNvCxnSpPr>
            <a:cxnSpLocks/>
          </p:cNvCxnSpPr>
          <p:nvPr/>
        </p:nvCxnSpPr>
        <p:spPr>
          <a:xfrm>
            <a:off x="2660649" y="235501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51B2A52-B950-7448-BC7F-1A9FB946231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005" r="36632"/>
          <a:stretch/>
        </p:blipFill>
        <p:spPr>
          <a:xfrm>
            <a:off x="3767993" y="914933"/>
            <a:ext cx="1182476" cy="13896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A4D4023-CA89-184C-B71C-2D1F925F6F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2806" r="8832"/>
          <a:stretch/>
        </p:blipFill>
        <p:spPr>
          <a:xfrm>
            <a:off x="5053077" y="928400"/>
            <a:ext cx="1182475" cy="138968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EDB5B49-345A-EF43-A11E-CDFDBC0B9A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555" y="5109774"/>
            <a:ext cx="1180230" cy="21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1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485</Words>
  <Application>Microsoft Macintosh PowerPoint</Application>
  <PresentationFormat>A4 Paper (210x297 mm)</PresentationFormat>
  <Paragraphs>191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Aidas Aglinskas</dc:creator>
  <cp:lastModifiedBy>Aidas Aglinskas</cp:lastModifiedBy>
  <cp:revision>29</cp:revision>
  <cp:lastPrinted>2021-06-09T12:54:17Z</cp:lastPrinted>
  <dcterms:created xsi:type="dcterms:W3CDTF">2021-04-09T13:40:54Z</dcterms:created>
  <dcterms:modified xsi:type="dcterms:W3CDTF">2021-06-15T19:09:37Z</dcterms:modified>
</cp:coreProperties>
</file>