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0"/>
    <p:restoredTop sz="94755"/>
  </p:normalViewPr>
  <p:slideViewPr>
    <p:cSldViewPr snapToGrid="0" snapToObjects="1">
      <p:cViewPr>
        <p:scale>
          <a:sx n="229" d="100"/>
          <a:sy n="229" d="100"/>
        </p:scale>
        <p:origin x="568" y="-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E901-48C5-5247-9FF2-A704E650058C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AF4B-7942-F244-B336-77C030AF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54F80B-BB5D-3246-BFC4-D82D2F5A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84750"/>
            <a:ext cx="1756531" cy="2114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86E74A-980A-1844-96CF-88A9D08C9600}"/>
              </a:ext>
            </a:extLst>
          </p:cNvPr>
          <p:cNvSpPr/>
          <p:nvPr/>
        </p:nvSpPr>
        <p:spPr>
          <a:xfrm>
            <a:off x="2209800" y="546100"/>
            <a:ext cx="4406900" cy="68072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E663A8-D229-F041-B796-6E16698B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58" y="2244979"/>
            <a:ext cx="1756531" cy="2114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EAC002-098A-9747-BA04-2CA07AA8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66938"/>
            <a:ext cx="1256261" cy="1181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A46C9-94FA-EE43-890C-D6600E99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98" y="2165648"/>
            <a:ext cx="1256261" cy="1181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A9C77-C639-4548-B3FB-D329D565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1"/>
            <a:ext cx="1256261" cy="1181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761A61-4C51-5242-A0A4-C292ED2DA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97" y="3427711"/>
            <a:ext cx="1256261" cy="118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1E1175-A98B-4740-9431-10B74833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31" y="4775200"/>
            <a:ext cx="1256261" cy="118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EF5E63-4C97-994B-AD9E-84EB9980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88" y="4791075"/>
            <a:ext cx="1256261" cy="1181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7DF974-9BCF-664E-9DFA-12E30422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31" y="6037263"/>
            <a:ext cx="1256261" cy="1181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492034-B133-3849-A6E8-6411DCB2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88" y="6053138"/>
            <a:ext cx="1256261" cy="1181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E0C2D21-9732-8641-B635-92A3908B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42" y="665166"/>
            <a:ext cx="4088890" cy="1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3</cp:revision>
  <cp:lastPrinted>2021-04-08T09:30:07Z</cp:lastPrinted>
  <dcterms:created xsi:type="dcterms:W3CDTF">2021-04-08T09:24:48Z</dcterms:created>
  <dcterms:modified xsi:type="dcterms:W3CDTF">2021-04-08T14:30:53Z</dcterms:modified>
</cp:coreProperties>
</file>