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93C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43"/>
    <p:restoredTop sz="97026"/>
  </p:normalViewPr>
  <p:slideViewPr>
    <p:cSldViewPr snapToGrid="0" snapToObjects="1">
      <p:cViewPr>
        <p:scale>
          <a:sx n="155" d="100"/>
          <a:sy n="15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D2E-A5E1-9C4F-8446-C9A3EEA14AAE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98F2-47F9-8445-A61D-27330999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0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D2E-A5E1-9C4F-8446-C9A3EEA14AAE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98F2-47F9-8445-A61D-27330999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7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D2E-A5E1-9C4F-8446-C9A3EEA14AAE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98F2-47F9-8445-A61D-27330999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8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D2E-A5E1-9C4F-8446-C9A3EEA14AAE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98F2-47F9-8445-A61D-27330999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D2E-A5E1-9C4F-8446-C9A3EEA14AAE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98F2-47F9-8445-A61D-27330999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8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D2E-A5E1-9C4F-8446-C9A3EEA14AAE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98F2-47F9-8445-A61D-27330999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D2E-A5E1-9C4F-8446-C9A3EEA14AAE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98F2-47F9-8445-A61D-27330999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8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D2E-A5E1-9C4F-8446-C9A3EEA14AAE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98F2-47F9-8445-A61D-27330999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D2E-A5E1-9C4F-8446-C9A3EEA14AAE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98F2-47F9-8445-A61D-27330999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D2E-A5E1-9C4F-8446-C9A3EEA14AAE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98F2-47F9-8445-A61D-27330999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D2E-A5E1-9C4F-8446-C9A3EEA14AAE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98F2-47F9-8445-A61D-27330999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8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BD2E-A5E1-9C4F-8446-C9A3EEA14AAE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598F2-47F9-8445-A61D-27330999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roup 507">
            <a:extLst>
              <a:ext uri="{FF2B5EF4-FFF2-40B4-BE49-F238E27FC236}">
                <a16:creationId xmlns:a16="http://schemas.microsoft.com/office/drawing/2014/main" id="{EADCCADE-FEB8-EF4B-B5F1-CB314E2F71FE}"/>
              </a:ext>
            </a:extLst>
          </p:cNvPr>
          <p:cNvGrpSpPr/>
          <p:nvPr/>
        </p:nvGrpSpPr>
        <p:grpSpPr>
          <a:xfrm>
            <a:off x="206290" y="290541"/>
            <a:ext cx="5083915" cy="6135982"/>
            <a:chOff x="84964" y="163219"/>
            <a:chExt cx="5083915" cy="61359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065F6C-0A15-2544-AF34-28B983CB7058}"/>
                </a:ext>
              </a:extLst>
            </p:cNvPr>
            <p:cNvSpPr/>
            <p:nvPr/>
          </p:nvSpPr>
          <p:spPr>
            <a:xfrm>
              <a:off x="203200" y="182837"/>
              <a:ext cx="4953000" cy="611636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A378A2-6287-2E40-85BB-5B832B0EE7D4}"/>
                </a:ext>
              </a:extLst>
            </p:cNvPr>
            <p:cNvCxnSpPr>
              <a:cxnSpLocks/>
            </p:cNvCxnSpPr>
            <p:nvPr/>
          </p:nvCxnSpPr>
          <p:spPr>
            <a:xfrm>
              <a:off x="2650601" y="571743"/>
              <a:ext cx="0" cy="5481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6AA32A-1175-6E49-AAA1-D9E0D9595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294" t="20100" r="51128" b="46222"/>
            <a:stretch/>
          </p:blipFill>
          <p:spPr>
            <a:xfrm>
              <a:off x="3302789" y="544433"/>
              <a:ext cx="1221619" cy="83914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BCC943-26A7-AA46-9FFA-FAC5A2201657}"/>
                </a:ext>
              </a:extLst>
            </p:cNvPr>
            <p:cNvSpPr txBox="1"/>
            <p:nvPr/>
          </p:nvSpPr>
          <p:spPr>
            <a:xfrm>
              <a:off x="661918" y="1847388"/>
              <a:ext cx="1906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Network Architecture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9EB8E2B-AE0E-B64E-9947-A655D5A2E150}"/>
                </a:ext>
              </a:extLst>
            </p:cNvPr>
            <p:cNvGrpSpPr/>
            <p:nvPr/>
          </p:nvGrpSpPr>
          <p:grpSpPr>
            <a:xfrm>
              <a:off x="806289" y="2536930"/>
              <a:ext cx="1307070" cy="1388536"/>
              <a:chOff x="1600075" y="528173"/>
              <a:chExt cx="3127471" cy="3322399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AEF043F1-D685-F54C-AA5E-5C1BEC3A89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4672" y="2356022"/>
                <a:ext cx="821725" cy="469557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F89864C7-B337-D345-B090-D08E90297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9932" y="2362200"/>
                <a:ext cx="876300" cy="508000"/>
              </a:xfrm>
              <a:prstGeom prst="rect">
                <a:avLst/>
              </a:prstGeom>
            </p:spPr>
          </p:pic>
          <p:grpSp>
            <p:nvGrpSpPr>
              <p:cNvPr id="59" name="Google Shape;144;p14">
                <a:extLst>
                  <a:ext uri="{FF2B5EF4-FFF2-40B4-BE49-F238E27FC236}">
                    <a16:creationId xmlns:a16="http://schemas.microsoft.com/office/drawing/2014/main" id="{D91953AC-B2A3-984B-8E88-56B39555315F}"/>
                  </a:ext>
                </a:extLst>
              </p:cNvPr>
              <p:cNvGrpSpPr/>
              <p:nvPr/>
            </p:nvGrpSpPr>
            <p:grpSpPr>
              <a:xfrm>
                <a:off x="1600075" y="528173"/>
                <a:ext cx="3127471" cy="3322399"/>
                <a:chOff x="2305975" y="983605"/>
                <a:chExt cx="2217250" cy="2288868"/>
              </a:xfrm>
            </p:grpSpPr>
            <p:grpSp>
              <p:nvGrpSpPr>
                <p:cNvPr id="60" name="Google Shape;147;p14">
                  <a:extLst>
                    <a:ext uri="{FF2B5EF4-FFF2-40B4-BE49-F238E27FC236}">
                      <a16:creationId xmlns:a16="http://schemas.microsoft.com/office/drawing/2014/main" id="{8E30CCD2-2DA4-5A4C-BE8A-A6B789845B99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159" name="Google Shape;148;p14">
                    <a:extLst>
                      <a:ext uri="{FF2B5EF4-FFF2-40B4-BE49-F238E27FC236}">
                        <a16:creationId xmlns:a16="http://schemas.microsoft.com/office/drawing/2014/main" id="{D508C289-E82A-C34B-90C9-35713C02FAA5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149;p14">
                    <a:extLst>
                      <a:ext uri="{FF2B5EF4-FFF2-40B4-BE49-F238E27FC236}">
                        <a16:creationId xmlns:a16="http://schemas.microsoft.com/office/drawing/2014/main" id="{5DBE9FC0-7C7A-484A-B53F-2E7B1E78AD1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150;p14">
                    <a:extLst>
                      <a:ext uri="{FF2B5EF4-FFF2-40B4-BE49-F238E27FC236}">
                        <a16:creationId xmlns:a16="http://schemas.microsoft.com/office/drawing/2014/main" id="{3277AF3A-615A-F04B-85E8-C20E1D4DF28A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151;p14">
                    <a:extLst>
                      <a:ext uri="{FF2B5EF4-FFF2-40B4-BE49-F238E27FC236}">
                        <a16:creationId xmlns:a16="http://schemas.microsoft.com/office/drawing/2014/main" id="{1F75E022-7762-0149-A996-920670132A3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" name="Google Shape;152;p14">
                  <a:extLst>
                    <a:ext uri="{FF2B5EF4-FFF2-40B4-BE49-F238E27FC236}">
                      <a16:creationId xmlns:a16="http://schemas.microsoft.com/office/drawing/2014/main" id="{E9D877B2-5214-CA40-8963-4A43A0FFE61B}"/>
                    </a:ext>
                  </a:extLst>
                </p:cNvPr>
                <p:cNvGrpSpPr/>
                <p:nvPr/>
              </p:nvGrpSpPr>
              <p:grpSpPr>
                <a:xfrm rot="5400000">
                  <a:off x="3285092" y="2347113"/>
                  <a:ext cx="238196" cy="1074933"/>
                  <a:chOff x="1332085" y="-1658091"/>
                  <a:chExt cx="288303" cy="1295099"/>
                </a:xfrm>
              </p:grpSpPr>
              <p:sp>
                <p:nvSpPr>
                  <p:cNvPr id="155" name="Google Shape;153;p14">
                    <a:extLst>
                      <a:ext uri="{FF2B5EF4-FFF2-40B4-BE49-F238E27FC236}">
                        <a16:creationId xmlns:a16="http://schemas.microsoft.com/office/drawing/2014/main" id="{F259E9B4-1B44-2341-9816-63CE152BF4D6}"/>
                      </a:ext>
                    </a:extLst>
                  </p:cNvPr>
                  <p:cNvSpPr/>
                  <p:nvPr/>
                </p:nvSpPr>
                <p:spPr>
                  <a:xfrm>
                    <a:off x="1332088" y="-13202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154;p14">
                    <a:extLst>
                      <a:ext uri="{FF2B5EF4-FFF2-40B4-BE49-F238E27FC236}">
                        <a16:creationId xmlns:a16="http://schemas.microsoft.com/office/drawing/2014/main" id="{04A5B448-AD94-5B44-A3C6-9E32966A9935}"/>
                      </a:ext>
                    </a:extLst>
                  </p:cNvPr>
                  <p:cNvSpPr/>
                  <p:nvPr/>
                </p:nvSpPr>
                <p:spPr>
                  <a:xfrm>
                    <a:off x="1332088" y="-9824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155;p14">
                    <a:extLst>
                      <a:ext uri="{FF2B5EF4-FFF2-40B4-BE49-F238E27FC236}">
                        <a16:creationId xmlns:a16="http://schemas.microsoft.com/office/drawing/2014/main" id="{847F354A-B4D5-D140-A179-C3B67E0B5673}"/>
                      </a:ext>
                    </a:extLst>
                  </p:cNvPr>
                  <p:cNvSpPr/>
                  <p:nvPr/>
                </p:nvSpPr>
                <p:spPr>
                  <a:xfrm>
                    <a:off x="1332088" y="-6446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156;p14">
                    <a:extLst>
                      <a:ext uri="{FF2B5EF4-FFF2-40B4-BE49-F238E27FC236}">
                        <a16:creationId xmlns:a16="http://schemas.microsoft.com/office/drawing/2014/main" id="{F575BF26-37E7-6644-8CB1-BE8DF16370A8}"/>
                      </a:ext>
                    </a:extLst>
                  </p:cNvPr>
                  <p:cNvSpPr/>
                  <p:nvPr/>
                </p:nvSpPr>
                <p:spPr>
                  <a:xfrm>
                    <a:off x="1332085" y="-1658091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2" name="Google Shape;157;p14">
                  <a:extLst>
                    <a:ext uri="{FF2B5EF4-FFF2-40B4-BE49-F238E27FC236}">
                      <a16:creationId xmlns:a16="http://schemas.microsoft.com/office/drawing/2014/main" id="{22DA0DF7-A0F8-5F4E-AD59-2E11527DD603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151" name="Google Shape;158;p14">
                    <a:extLst>
                      <a:ext uri="{FF2B5EF4-FFF2-40B4-BE49-F238E27FC236}">
                        <a16:creationId xmlns:a16="http://schemas.microsoft.com/office/drawing/2014/main" id="{B22B8111-CC27-064D-9972-86F1B785B856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9;p14">
                    <a:extLst>
                      <a:ext uri="{FF2B5EF4-FFF2-40B4-BE49-F238E27FC236}">
                        <a16:creationId xmlns:a16="http://schemas.microsoft.com/office/drawing/2014/main" id="{D919AE6A-5954-D545-9393-32C49D19339F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60;p14">
                    <a:extLst>
                      <a:ext uri="{FF2B5EF4-FFF2-40B4-BE49-F238E27FC236}">
                        <a16:creationId xmlns:a16="http://schemas.microsoft.com/office/drawing/2014/main" id="{6963FE7F-C70A-5543-93C2-2450D26E386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61;p14">
                    <a:extLst>
                      <a:ext uri="{FF2B5EF4-FFF2-40B4-BE49-F238E27FC236}">
                        <a16:creationId xmlns:a16="http://schemas.microsoft.com/office/drawing/2014/main" id="{1140751F-3C55-1E45-9A35-824E22637EDC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63" name="Google Shape;162;p14">
                  <a:extLst>
                    <a:ext uri="{FF2B5EF4-FFF2-40B4-BE49-F238E27FC236}">
                      <a16:creationId xmlns:a16="http://schemas.microsoft.com/office/drawing/2014/main" id="{C893CE7A-5867-5548-93CE-AACEBB1D6A44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147" name="Google Shape;163;p14">
                    <a:extLst>
                      <a:ext uri="{FF2B5EF4-FFF2-40B4-BE49-F238E27FC236}">
                        <a16:creationId xmlns:a16="http://schemas.microsoft.com/office/drawing/2014/main" id="{3BED32B1-0C8E-2F46-9DA5-26ACBB4A18B4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64;p14">
                    <a:extLst>
                      <a:ext uri="{FF2B5EF4-FFF2-40B4-BE49-F238E27FC236}">
                        <a16:creationId xmlns:a16="http://schemas.microsoft.com/office/drawing/2014/main" id="{E49ABCB8-96B9-C849-9641-A584DD7C81A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165;p14">
                    <a:extLst>
                      <a:ext uri="{FF2B5EF4-FFF2-40B4-BE49-F238E27FC236}">
                        <a16:creationId xmlns:a16="http://schemas.microsoft.com/office/drawing/2014/main" id="{DE9325C7-6CC9-0747-8F89-8A551592625C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166;p14">
                    <a:extLst>
                      <a:ext uri="{FF2B5EF4-FFF2-40B4-BE49-F238E27FC236}">
                        <a16:creationId xmlns:a16="http://schemas.microsoft.com/office/drawing/2014/main" id="{03F4A0D3-56EA-D546-9751-1FA93EACA239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4" name="Google Shape;170;p14">
                  <a:extLst>
                    <a:ext uri="{FF2B5EF4-FFF2-40B4-BE49-F238E27FC236}">
                      <a16:creationId xmlns:a16="http://schemas.microsoft.com/office/drawing/2014/main" id="{A26756ED-54C1-964B-8C8D-3FB1FADF0ED1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143" name="Google Shape;171;p14">
                    <a:extLst>
                      <a:ext uri="{FF2B5EF4-FFF2-40B4-BE49-F238E27FC236}">
                        <a16:creationId xmlns:a16="http://schemas.microsoft.com/office/drawing/2014/main" id="{AC8E80CC-4268-894F-9264-36856C36D93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172;p14">
                    <a:extLst>
                      <a:ext uri="{FF2B5EF4-FFF2-40B4-BE49-F238E27FC236}">
                        <a16:creationId xmlns:a16="http://schemas.microsoft.com/office/drawing/2014/main" id="{0DC27565-F914-F04E-85D0-EFF7149681C6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73;p14">
                    <a:extLst>
                      <a:ext uri="{FF2B5EF4-FFF2-40B4-BE49-F238E27FC236}">
                        <a16:creationId xmlns:a16="http://schemas.microsoft.com/office/drawing/2014/main" id="{DBC2A226-3517-DA4F-B455-2CF21415986D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174;p14">
                    <a:extLst>
                      <a:ext uri="{FF2B5EF4-FFF2-40B4-BE49-F238E27FC236}">
                        <a16:creationId xmlns:a16="http://schemas.microsoft.com/office/drawing/2014/main" id="{C381399A-A19B-A34C-87FA-955FD1D8BE36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65" name="Google Shape;178;p14">
                  <a:extLst>
                    <a:ext uri="{FF2B5EF4-FFF2-40B4-BE49-F238E27FC236}">
                      <a16:creationId xmlns:a16="http://schemas.microsoft.com/office/drawing/2014/main" id="{34F891EE-21D6-274B-BFE2-30247F8A45B3}"/>
                    </a:ext>
                  </a:extLst>
                </p:cNvPr>
                <p:cNvCxnSpPr>
                  <a:cxnSpLocks/>
                  <a:stCxn id="161" idx="2"/>
                </p:cNvCxnSpPr>
                <p:nvPr/>
              </p:nvCxnSpPr>
              <p:spPr>
                <a:xfrm rot="10800000" flipH="1">
                  <a:off x="2422881" y="983605"/>
                  <a:ext cx="1042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179;p14">
                  <a:extLst>
                    <a:ext uri="{FF2B5EF4-FFF2-40B4-BE49-F238E27FC236}">
                      <a16:creationId xmlns:a16="http://schemas.microsoft.com/office/drawing/2014/main" id="{BEB9CA82-AA41-8740-B524-128FC92B8F04}"/>
                    </a:ext>
                  </a:extLst>
                </p:cNvPr>
                <p:cNvCxnSpPr>
                  <a:cxnSpLocks/>
                  <a:stCxn id="160" idx="2"/>
                </p:cNvCxnSpPr>
                <p:nvPr/>
              </p:nvCxnSpPr>
              <p:spPr>
                <a:xfrm rot="10800000" flipH="1">
                  <a:off x="2703255" y="983605"/>
                  <a:ext cx="762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180;p14">
                  <a:extLst>
                    <a:ext uri="{FF2B5EF4-FFF2-40B4-BE49-F238E27FC236}">
                      <a16:creationId xmlns:a16="http://schemas.microsoft.com/office/drawing/2014/main" id="{883DB5B2-2A90-4644-9E1C-7F85EA7495DB}"/>
                    </a:ext>
                  </a:extLst>
                </p:cNvPr>
                <p:cNvCxnSpPr>
                  <a:cxnSpLocks/>
                  <a:stCxn id="159" idx="2"/>
                </p:cNvCxnSpPr>
                <p:nvPr/>
              </p:nvCxnSpPr>
              <p:spPr>
                <a:xfrm rot="10800000" flipH="1">
                  <a:off x="2983628" y="983605"/>
                  <a:ext cx="4821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181;p14">
                  <a:extLst>
                    <a:ext uri="{FF2B5EF4-FFF2-40B4-BE49-F238E27FC236}">
                      <a16:creationId xmlns:a16="http://schemas.microsoft.com/office/drawing/2014/main" id="{A3870929-0B23-664B-A28E-0D5BB456C920}"/>
                    </a:ext>
                  </a:extLst>
                </p:cNvPr>
                <p:cNvCxnSpPr>
                  <a:cxnSpLocks/>
                  <a:stCxn id="162" idx="2"/>
                </p:cNvCxnSpPr>
                <p:nvPr/>
              </p:nvCxnSpPr>
              <p:spPr>
                <a:xfrm rot="10800000" flipH="1">
                  <a:off x="3264003" y="983605"/>
                  <a:ext cx="201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182;p14">
                  <a:extLst>
                    <a:ext uri="{FF2B5EF4-FFF2-40B4-BE49-F238E27FC236}">
                      <a16:creationId xmlns:a16="http://schemas.microsoft.com/office/drawing/2014/main" id="{92CB6341-E8E9-0F41-BACC-684F0E9B26F1}"/>
                    </a:ext>
                  </a:extLst>
                </p:cNvPr>
                <p:cNvCxnSpPr>
                  <a:cxnSpLocks/>
                  <a:stCxn id="153" idx="2"/>
                </p:cNvCxnSpPr>
                <p:nvPr/>
              </p:nvCxnSpPr>
              <p:spPr>
                <a:xfrm rot="10800000">
                  <a:off x="3465598" y="983605"/>
                  <a:ext cx="99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" name="Google Shape;183;p14">
                  <a:extLst>
                    <a:ext uri="{FF2B5EF4-FFF2-40B4-BE49-F238E27FC236}">
                      <a16:creationId xmlns:a16="http://schemas.microsoft.com/office/drawing/2014/main" id="{3AA6E594-0B98-8B40-910D-F235CC096C1A}"/>
                    </a:ext>
                  </a:extLst>
                </p:cNvPr>
                <p:cNvCxnSpPr>
                  <a:cxnSpLocks/>
                  <a:stCxn id="152" idx="2"/>
                </p:cNvCxnSpPr>
                <p:nvPr/>
              </p:nvCxnSpPr>
              <p:spPr>
                <a:xfrm rot="10800000">
                  <a:off x="3465771" y="983605"/>
                  <a:ext cx="379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" name="Google Shape;184;p14">
                  <a:extLst>
                    <a:ext uri="{FF2B5EF4-FFF2-40B4-BE49-F238E27FC236}">
                      <a16:creationId xmlns:a16="http://schemas.microsoft.com/office/drawing/2014/main" id="{C7F7A357-1953-D344-B831-AFDD070E995A}"/>
                    </a:ext>
                  </a:extLst>
                </p:cNvPr>
                <p:cNvCxnSpPr>
                  <a:cxnSpLocks/>
                  <a:stCxn id="151" idx="2"/>
                </p:cNvCxnSpPr>
                <p:nvPr/>
              </p:nvCxnSpPr>
              <p:spPr>
                <a:xfrm rot="10800000">
                  <a:off x="3465646" y="983605"/>
                  <a:ext cx="660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" name="Google Shape;185;p14">
                  <a:extLst>
                    <a:ext uri="{FF2B5EF4-FFF2-40B4-BE49-F238E27FC236}">
                      <a16:creationId xmlns:a16="http://schemas.microsoft.com/office/drawing/2014/main" id="{203B85D1-AA8C-1F40-AF52-B05C51EF9B35}"/>
                    </a:ext>
                  </a:extLst>
                </p:cNvPr>
                <p:cNvCxnSpPr>
                  <a:cxnSpLocks/>
                  <a:stCxn id="154" idx="2"/>
                </p:cNvCxnSpPr>
                <p:nvPr/>
              </p:nvCxnSpPr>
              <p:spPr>
                <a:xfrm rot="10800000">
                  <a:off x="3465820" y="983605"/>
                  <a:ext cx="94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186;p14">
                  <a:extLst>
                    <a:ext uri="{FF2B5EF4-FFF2-40B4-BE49-F238E27FC236}">
                      <a16:creationId xmlns:a16="http://schemas.microsoft.com/office/drawing/2014/main" id="{7DA67CF6-E893-7E46-907D-5522058528AA}"/>
                    </a:ext>
                  </a:extLst>
                </p:cNvPr>
                <p:cNvCxnSpPr>
                  <a:stCxn id="145" idx="2"/>
                  <a:endCxn id="145" idx="2"/>
                </p:cNvCxnSpPr>
                <p:nvPr/>
              </p:nvCxnSpPr>
              <p:spPr>
                <a:xfrm>
                  <a:off x="2422881" y="1887079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187;p14">
                  <a:extLst>
                    <a:ext uri="{FF2B5EF4-FFF2-40B4-BE49-F238E27FC236}">
                      <a16:creationId xmlns:a16="http://schemas.microsoft.com/office/drawing/2014/main" id="{FC15CEDD-32A1-EF49-8AB0-0A74A8656B21}"/>
                    </a:ext>
                  </a:extLst>
                </p:cNvPr>
                <p:cNvCxnSpPr>
                  <a:stCxn id="161" idx="6"/>
                  <a:endCxn id="145" idx="2"/>
                </p:cNvCxnSpPr>
                <p:nvPr/>
              </p:nvCxnSpPr>
              <p:spPr>
                <a:xfrm>
                  <a:off x="2422881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188;p14">
                  <a:extLst>
                    <a:ext uri="{FF2B5EF4-FFF2-40B4-BE49-F238E27FC236}">
                      <a16:creationId xmlns:a16="http://schemas.microsoft.com/office/drawing/2014/main" id="{2BEF2DDF-19DE-474F-BDB6-578EB8083D64}"/>
                    </a:ext>
                  </a:extLst>
                </p:cNvPr>
                <p:cNvCxnSpPr>
                  <a:stCxn id="161" idx="6"/>
                  <a:endCxn id="144" idx="2"/>
                </p:cNvCxnSpPr>
                <p:nvPr/>
              </p:nvCxnSpPr>
              <p:spPr>
                <a:xfrm>
                  <a:off x="242288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189;p14">
                  <a:extLst>
                    <a:ext uri="{FF2B5EF4-FFF2-40B4-BE49-F238E27FC236}">
                      <a16:creationId xmlns:a16="http://schemas.microsoft.com/office/drawing/2014/main" id="{91521957-B376-BA4F-9562-71EDDD698919}"/>
                    </a:ext>
                  </a:extLst>
                </p:cNvPr>
                <p:cNvCxnSpPr>
                  <a:stCxn id="161" idx="6"/>
                  <a:endCxn id="143" idx="2"/>
                </p:cNvCxnSpPr>
                <p:nvPr/>
              </p:nvCxnSpPr>
              <p:spPr>
                <a:xfrm>
                  <a:off x="2422881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190;p14">
                  <a:extLst>
                    <a:ext uri="{FF2B5EF4-FFF2-40B4-BE49-F238E27FC236}">
                      <a16:creationId xmlns:a16="http://schemas.microsoft.com/office/drawing/2014/main" id="{A0C729CB-4363-7141-AD0F-9AAC6AFC6EC3}"/>
                    </a:ext>
                  </a:extLst>
                </p:cNvPr>
                <p:cNvCxnSpPr>
                  <a:cxnSpLocks/>
                  <a:stCxn id="161" idx="6"/>
                  <a:endCxn id="146" idx="2"/>
                </p:cNvCxnSpPr>
                <p:nvPr/>
              </p:nvCxnSpPr>
              <p:spPr>
                <a:xfrm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191;p14">
                  <a:extLst>
                    <a:ext uri="{FF2B5EF4-FFF2-40B4-BE49-F238E27FC236}">
                      <a16:creationId xmlns:a16="http://schemas.microsoft.com/office/drawing/2014/main" id="{633BEEB8-39CC-1B40-AEDC-46F8CE4F09CB}"/>
                    </a:ext>
                  </a:extLst>
                </p:cNvPr>
                <p:cNvCxnSpPr>
                  <a:stCxn id="160" idx="6"/>
                  <a:endCxn id="145" idx="2"/>
                </p:cNvCxnSpPr>
                <p:nvPr/>
              </p:nvCxnSpPr>
              <p:spPr>
                <a:xfrm flipH="1">
                  <a:off x="24227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192;p14">
                  <a:extLst>
                    <a:ext uri="{FF2B5EF4-FFF2-40B4-BE49-F238E27FC236}">
                      <a16:creationId xmlns:a16="http://schemas.microsoft.com/office/drawing/2014/main" id="{E2192448-EE2B-634E-AA13-F2328C8BCC42}"/>
                    </a:ext>
                  </a:extLst>
                </p:cNvPr>
                <p:cNvCxnSpPr>
                  <a:stCxn id="160" idx="6"/>
                  <a:endCxn id="144" idx="2"/>
                </p:cNvCxnSpPr>
                <p:nvPr/>
              </p:nvCxnSpPr>
              <p:spPr>
                <a:xfrm>
                  <a:off x="2703255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193;p14">
                  <a:extLst>
                    <a:ext uri="{FF2B5EF4-FFF2-40B4-BE49-F238E27FC236}">
                      <a16:creationId xmlns:a16="http://schemas.microsoft.com/office/drawing/2014/main" id="{224C5EA1-8689-954C-9816-D9CBB801FBCD}"/>
                    </a:ext>
                  </a:extLst>
                </p:cNvPr>
                <p:cNvCxnSpPr>
                  <a:stCxn id="160" idx="6"/>
                  <a:endCxn id="143" idx="2"/>
                </p:cNvCxnSpPr>
                <p:nvPr/>
              </p:nvCxnSpPr>
              <p:spPr>
                <a:xfrm>
                  <a:off x="27032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" name="Google Shape;194;p14">
                  <a:extLst>
                    <a:ext uri="{FF2B5EF4-FFF2-40B4-BE49-F238E27FC236}">
                      <a16:creationId xmlns:a16="http://schemas.microsoft.com/office/drawing/2014/main" id="{8827C5E5-E768-2D42-909C-8F8FE3108070}"/>
                    </a:ext>
                  </a:extLst>
                </p:cNvPr>
                <p:cNvCxnSpPr>
                  <a:stCxn id="160" idx="6"/>
                  <a:endCxn id="146" idx="2"/>
                </p:cNvCxnSpPr>
                <p:nvPr/>
              </p:nvCxnSpPr>
              <p:spPr>
                <a:xfrm>
                  <a:off x="2703255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" name="Google Shape;195;p14">
                  <a:extLst>
                    <a:ext uri="{FF2B5EF4-FFF2-40B4-BE49-F238E27FC236}">
                      <a16:creationId xmlns:a16="http://schemas.microsoft.com/office/drawing/2014/main" id="{6B121DF6-D131-DC47-96E7-8D6000095D87}"/>
                    </a:ext>
                  </a:extLst>
                </p:cNvPr>
                <p:cNvCxnSpPr>
                  <a:cxnSpLocks/>
                  <a:stCxn id="159" idx="6"/>
                  <a:endCxn id="145" idx="2"/>
                </p:cNvCxnSpPr>
                <p:nvPr/>
              </p:nvCxnSpPr>
              <p:spPr>
                <a:xfrm flipH="1">
                  <a:off x="2422880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196;p14">
                  <a:extLst>
                    <a:ext uri="{FF2B5EF4-FFF2-40B4-BE49-F238E27FC236}">
                      <a16:creationId xmlns:a16="http://schemas.microsoft.com/office/drawing/2014/main" id="{1117F849-16D3-B246-BC51-3740FD48BD98}"/>
                    </a:ext>
                  </a:extLst>
                </p:cNvPr>
                <p:cNvCxnSpPr>
                  <a:stCxn id="159" idx="6"/>
                  <a:endCxn id="144" idx="2"/>
                </p:cNvCxnSpPr>
                <p:nvPr/>
              </p:nvCxnSpPr>
              <p:spPr>
                <a:xfrm flipH="1">
                  <a:off x="27031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197;p14">
                  <a:extLst>
                    <a:ext uri="{FF2B5EF4-FFF2-40B4-BE49-F238E27FC236}">
                      <a16:creationId xmlns:a16="http://schemas.microsoft.com/office/drawing/2014/main" id="{400D58E1-20C0-D748-B816-C2E4638F3C64}"/>
                    </a:ext>
                  </a:extLst>
                </p:cNvPr>
                <p:cNvCxnSpPr>
                  <a:stCxn id="159" idx="6"/>
                  <a:endCxn id="143" idx="2"/>
                </p:cNvCxnSpPr>
                <p:nvPr/>
              </p:nvCxnSpPr>
              <p:spPr>
                <a:xfrm>
                  <a:off x="298362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198;p14">
                  <a:extLst>
                    <a:ext uri="{FF2B5EF4-FFF2-40B4-BE49-F238E27FC236}">
                      <a16:creationId xmlns:a16="http://schemas.microsoft.com/office/drawing/2014/main" id="{811C6458-1B3C-EF45-B657-2C5B3112B991}"/>
                    </a:ext>
                  </a:extLst>
                </p:cNvPr>
                <p:cNvCxnSpPr>
                  <a:stCxn id="159" idx="6"/>
                  <a:endCxn id="146" idx="2"/>
                </p:cNvCxnSpPr>
                <p:nvPr/>
              </p:nvCxnSpPr>
              <p:spPr>
                <a:xfrm>
                  <a:off x="29836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199;p14">
                  <a:extLst>
                    <a:ext uri="{FF2B5EF4-FFF2-40B4-BE49-F238E27FC236}">
                      <a16:creationId xmlns:a16="http://schemas.microsoft.com/office/drawing/2014/main" id="{DB346AF4-F67A-C044-ACBD-3A94079177BF}"/>
                    </a:ext>
                  </a:extLst>
                </p:cNvPr>
                <p:cNvCxnSpPr>
                  <a:stCxn id="162" idx="6"/>
                  <a:endCxn id="143" idx="2"/>
                </p:cNvCxnSpPr>
                <p:nvPr/>
              </p:nvCxnSpPr>
              <p:spPr>
                <a:xfrm flipH="1">
                  <a:off x="2983503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200;p14">
                  <a:extLst>
                    <a:ext uri="{FF2B5EF4-FFF2-40B4-BE49-F238E27FC236}">
                      <a16:creationId xmlns:a16="http://schemas.microsoft.com/office/drawing/2014/main" id="{C49DCBC7-9FCB-0E4B-885D-D8333DD221A9}"/>
                    </a:ext>
                  </a:extLst>
                </p:cNvPr>
                <p:cNvCxnSpPr>
                  <a:stCxn id="162" idx="6"/>
                  <a:endCxn id="146" idx="2"/>
                </p:cNvCxnSpPr>
                <p:nvPr/>
              </p:nvCxnSpPr>
              <p:spPr>
                <a:xfrm>
                  <a:off x="3264003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201;p14">
                  <a:extLst>
                    <a:ext uri="{FF2B5EF4-FFF2-40B4-BE49-F238E27FC236}">
                      <a16:creationId xmlns:a16="http://schemas.microsoft.com/office/drawing/2014/main" id="{A5F6CF01-334C-F141-90C9-C125A9A469F3}"/>
                    </a:ext>
                  </a:extLst>
                </p:cNvPr>
                <p:cNvCxnSpPr>
                  <a:stCxn id="162" idx="6"/>
                  <a:endCxn id="144" idx="2"/>
                </p:cNvCxnSpPr>
                <p:nvPr/>
              </p:nvCxnSpPr>
              <p:spPr>
                <a:xfrm flipH="1">
                  <a:off x="2703303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202;p14">
                  <a:extLst>
                    <a:ext uri="{FF2B5EF4-FFF2-40B4-BE49-F238E27FC236}">
                      <a16:creationId xmlns:a16="http://schemas.microsoft.com/office/drawing/2014/main" id="{0FFE5974-ED57-B045-A630-B6243275A619}"/>
                    </a:ext>
                  </a:extLst>
                </p:cNvPr>
                <p:cNvCxnSpPr>
                  <a:cxnSpLocks/>
                  <a:stCxn id="162" idx="6"/>
                  <a:endCxn id="145" idx="2"/>
                </p:cNvCxnSpPr>
                <p:nvPr/>
              </p:nvCxnSpPr>
              <p:spPr>
                <a:xfrm flipH="1"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" name="Google Shape;203;p14">
                  <a:extLst>
                    <a:ext uri="{FF2B5EF4-FFF2-40B4-BE49-F238E27FC236}">
                      <a16:creationId xmlns:a16="http://schemas.microsoft.com/office/drawing/2014/main" id="{772CD6DD-E76D-164D-AAEF-8A7760EEB76E}"/>
                    </a:ext>
                  </a:extLst>
                </p:cNvPr>
                <p:cNvCxnSpPr>
                  <a:stCxn id="153" idx="6"/>
                  <a:endCxn id="149" idx="2"/>
                </p:cNvCxnSpPr>
                <p:nvPr/>
              </p:nvCxnSpPr>
              <p:spPr>
                <a:xfrm>
                  <a:off x="3565198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204;p14">
                  <a:extLst>
                    <a:ext uri="{FF2B5EF4-FFF2-40B4-BE49-F238E27FC236}">
                      <a16:creationId xmlns:a16="http://schemas.microsoft.com/office/drawing/2014/main" id="{58EC3E42-53BD-954D-A2FC-0E1B88F8A950}"/>
                    </a:ext>
                  </a:extLst>
                </p:cNvPr>
                <p:cNvCxnSpPr>
                  <a:stCxn id="153" idx="6"/>
                  <a:endCxn id="148" idx="2"/>
                </p:cNvCxnSpPr>
                <p:nvPr/>
              </p:nvCxnSpPr>
              <p:spPr>
                <a:xfrm>
                  <a:off x="3565198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205;p14">
                  <a:extLst>
                    <a:ext uri="{FF2B5EF4-FFF2-40B4-BE49-F238E27FC236}">
                      <a16:creationId xmlns:a16="http://schemas.microsoft.com/office/drawing/2014/main" id="{9A60378A-29A3-1944-A0C8-9E09E9D98422}"/>
                    </a:ext>
                  </a:extLst>
                </p:cNvPr>
                <p:cNvCxnSpPr>
                  <a:stCxn id="153" idx="6"/>
                  <a:endCxn id="147" idx="2"/>
                </p:cNvCxnSpPr>
                <p:nvPr/>
              </p:nvCxnSpPr>
              <p:spPr>
                <a:xfrm>
                  <a:off x="3565198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206;p14">
                  <a:extLst>
                    <a:ext uri="{FF2B5EF4-FFF2-40B4-BE49-F238E27FC236}">
                      <a16:creationId xmlns:a16="http://schemas.microsoft.com/office/drawing/2014/main" id="{A5152672-64C0-244F-A8B4-C95E6EC22A5B}"/>
                    </a:ext>
                  </a:extLst>
                </p:cNvPr>
                <p:cNvCxnSpPr>
                  <a:stCxn id="153" idx="6"/>
                  <a:endCxn id="150" idx="2"/>
                </p:cNvCxnSpPr>
                <p:nvPr/>
              </p:nvCxnSpPr>
              <p:spPr>
                <a:xfrm>
                  <a:off x="3565198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207;p14">
                  <a:extLst>
                    <a:ext uri="{FF2B5EF4-FFF2-40B4-BE49-F238E27FC236}">
                      <a16:creationId xmlns:a16="http://schemas.microsoft.com/office/drawing/2014/main" id="{16DF3239-07F6-8746-AC8D-69C38DABF5E2}"/>
                    </a:ext>
                  </a:extLst>
                </p:cNvPr>
                <p:cNvCxnSpPr>
                  <a:stCxn id="152" idx="6"/>
                  <a:endCxn id="149" idx="2"/>
                </p:cNvCxnSpPr>
                <p:nvPr/>
              </p:nvCxnSpPr>
              <p:spPr>
                <a:xfrm flipH="1">
                  <a:off x="356507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208;p14">
                  <a:extLst>
                    <a:ext uri="{FF2B5EF4-FFF2-40B4-BE49-F238E27FC236}">
                      <a16:creationId xmlns:a16="http://schemas.microsoft.com/office/drawing/2014/main" id="{EB107FC9-D2C7-4645-89E9-F5C50A7D3593}"/>
                    </a:ext>
                  </a:extLst>
                </p:cNvPr>
                <p:cNvCxnSpPr>
                  <a:stCxn id="152" idx="6"/>
                  <a:endCxn id="148" idx="2"/>
                </p:cNvCxnSpPr>
                <p:nvPr/>
              </p:nvCxnSpPr>
              <p:spPr>
                <a:xfrm>
                  <a:off x="3845572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209;p14">
                  <a:extLst>
                    <a:ext uri="{FF2B5EF4-FFF2-40B4-BE49-F238E27FC236}">
                      <a16:creationId xmlns:a16="http://schemas.microsoft.com/office/drawing/2014/main" id="{555E8BF5-8D98-0F49-A4FC-9D94D4A9F943}"/>
                    </a:ext>
                  </a:extLst>
                </p:cNvPr>
                <p:cNvCxnSpPr>
                  <a:stCxn id="152" idx="6"/>
                  <a:endCxn id="147" idx="2"/>
                </p:cNvCxnSpPr>
                <p:nvPr/>
              </p:nvCxnSpPr>
              <p:spPr>
                <a:xfrm>
                  <a:off x="3845572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210;p14">
                  <a:extLst>
                    <a:ext uri="{FF2B5EF4-FFF2-40B4-BE49-F238E27FC236}">
                      <a16:creationId xmlns:a16="http://schemas.microsoft.com/office/drawing/2014/main" id="{A7E56F7C-20F6-BB4D-8763-A02632CF0C55}"/>
                    </a:ext>
                  </a:extLst>
                </p:cNvPr>
                <p:cNvCxnSpPr>
                  <a:stCxn id="152" idx="6"/>
                  <a:endCxn id="150" idx="2"/>
                </p:cNvCxnSpPr>
                <p:nvPr/>
              </p:nvCxnSpPr>
              <p:spPr>
                <a:xfrm>
                  <a:off x="3845572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211;p14">
                  <a:extLst>
                    <a:ext uri="{FF2B5EF4-FFF2-40B4-BE49-F238E27FC236}">
                      <a16:creationId xmlns:a16="http://schemas.microsoft.com/office/drawing/2014/main" id="{D63C54BA-3802-1146-B2A1-0EDA6D729F3F}"/>
                    </a:ext>
                  </a:extLst>
                </p:cNvPr>
                <p:cNvCxnSpPr>
                  <a:cxnSpLocks/>
                  <a:stCxn id="151" idx="6"/>
                  <a:endCxn id="149" idx="2"/>
                </p:cNvCxnSpPr>
                <p:nvPr/>
              </p:nvCxnSpPr>
              <p:spPr>
                <a:xfrm flipH="1">
                  <a:off x="3565198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212;p14">
                  <a:extLst>
                    <a:ext uri="{FF2B5EF4-FFF2-40B4-BE49-F238E27FC236}">
                      <a16:creationId xmlns:a16="http://schemas.microsoft.com/office/drawing/2014/main" id="{3D258FAB-9FA2-934B-97ED-AF0F5DE360A2}"/>
                    </a:ext>
                  </a:extLst>
                </p:cNvPr>
                <p:cNvCxnSpPr>
                  <a:stCxn id="151" idx="6"/>
                  <a:endCxn id="148" idx="2"/>
                </p:cNvCxnSpPr>
                <p:nvPr/>
              </p:nvCxnSpPr>
              <p:spPr>
                <a:xfrm flipH="1">
                  <a:off x="38454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213;p14">
                  <a:extLst>
                    <a:ext uri="{FF2B5EF4-FFF2-40B4-BE49-F238E27FC236}">
                      <a16:creationId xmlns:a16="http://schemas.microsoft.com/office/drawing/2014/main" id="{0E098154-AEA4-CB40-A08D-252FBAF46884}"/>
                    </a:ext>
                  </a:extLst>
                </p:cNvPr>
                <p:cNvCxnSpPr>
                  <a:stCxn id="151" idx="6"/>
                  <a:endCxn id="147" idx="2"/>
                </p:cNvCxnSpPr>
                <p:nvPr/>
              </p:nvCxnSpPr>
              <p:spPr>
                <a:xfrm>
                  <a:off x="4125946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214;p14">
                  <a:extLst>
                    <a:ext uri="{FF2B5EF4-FFF2-40B4-BE49-F238E27FC236}">
                      <a16:creationId xmlns:a16="http://schemas.microsoft.com/office/drawing/2014/main" id="{6E63DC33-7BAE-624E-8298-77CCC4B8E038}"/>
                    </a:ext>
                  </a:extLst>
                </p:cNvPr>
                <p:cNvCxnSpPr>
                  <a:stCxn id="151" idx="6"/>
                  <a:endCxn id="150" idx="2"/>
                </p:cNvCxnSpPr>
                <p:nvPr/>
              </p:nvCxnSpPr>
              <p:spPr>
                <a:xfrm>
                  <a:off x="41259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215;p14">
                  <a:extLst>
                    <a:ext uri="{FF2B5EF4-FFF2-40B4-BE49-F238E27FC236}">
                      <a16:creationId xmlns:a16="http://schemas.microsoft.com/office/drawing/2014/main" id="{C2598917-93C9-8E4C-BE25-7DE63901DC57}"/>
                    </a:ext>
                  </a:extLst>
                </p:cNvPr>
                <p:cNvCxnSpPr>
                  <a:cxnSpLocks/>
                  <a:stCxn id="154" idx="6"/>
                  <a:endCxn id="150" idx="2"/>
                </p:cNvCxnSpPr>
                <p:nvPr/>
              </p:nvCxnSpPr>
              <p:spPr>
                <a:xfrm>
                  <a:off x="440631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216;p14">
                  <a:extLst>
                    <a:ext uri="{FF2B5EF4-FFF2-40B4-BE49-F238E27FC236}">
                      <a16:creationId xmlns:a16="http://schemas.microsoft.com/office/drawing/2014/main" id="{CA95A4B5-18FD-024C-A840-8B8C5DBF1B0C}"/>
                    </a:ext>
                  </a:extLst>
                </p:cNvPr>
                <p:cNvCxnSpPr>
                  <a:stCxn id="154" idx="6"/>
                  <a:endCxn id="147" idx="2"/>
                </p:cNvCxnSpPr>
                <p:nvPr/>
              </p:nvCxnSpPr>
              <p:spPr>
                <a:xfrm flipH="1">
                  <a:off x="4125820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217;p14">
                  <a:extLst>
                    <a:ext uri="{FF2B5EF4-FFF2-40B4-BE49-F238E27FC236}">
                      <a16:creationId xmlns:a16="http://schemas.microsoft.com/office/drawing/2014/main" id="{6B2EA39B-D87B-2F41-A57E-1988CA720529}"/>
                    </a:ext>
                  </a:extLst>
                </p:cNvPr>
                <p:cNvCxnSpPr>
                  <a:stCxn id="154" idx="6"/>
                  <a:endCxn id="148" idx="2"/>
                </p:cNvCxnSpPr>
                <p:nvPr/>
              </p:nvCxnSpPr>
              <p:spPr>
                <a:xfrm flipH="1">
                  <a:off x="3845620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218;p14">
                  <a:extLst>
                    <a:ext uri="{FF2B5EF4-FFF2-40B4-BE49-F238E27FC236}">
                      <a16:creationId xmlns:a16="http://schemas.microsoft.com/office/drawing/2014/main" id="{3F1FF2E2-DD46-2C48-8EF4-5D2D9109AF69}"/>
                    </a:ext>
                  </a:extLst>
                </p:cNvPr>
                <p:cNvCxnSpPr>
                  <a:stCxn id="154" idx="6"/>
                  <a:endCxn id="149" idx="2"/>
                </p:cNvCxnSpPr>
                <p:nvPr/>
              </p:nvCxnSpPr>
              <p:spPr>
                <a:xfrm flipH="1">
                  <a:off x="3565120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219;p14">
                  <a:extLst>
                    <a:ext uri="{FF2B5EF4-FFF2-40B4-BE49-F238E27FC236}">
                      <a16:creationId xmlns:a16="http://schemas.microsoft.com/office/drawing/2014/main" id="{C7473794-8CF6-7140-BE49-870C435975AC}"/>
                    </a:ext>
                  </a:extLst>
                </p:cNvPr>
                <p:cNvCxnSpPr>
                  <a:cxnSpLocks/>
                  <a:stCxn id="145" idx="6"/>
                </p:cNvCxnSpPr>
                <p:nvPr/>
              </p:nvCxnSpPr>
              <p:spPr>
                <a:xfrm>
                  <a:off x="2422880" y="2125272"/>
                  <a:ext cx="2622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220;p14">
                  <a:extLst>
                    <a:ext uri="{FF2B5EF4-FFF2-40B4-BE49-F238E27FC236}">
                      <a16:creationId xmlns:a16="http://schemas.microsoft.com/office/drawing/2014/main" id="{56424AF6-FB56-FF41-A303-7A4444A1DF94}"/>
                    </a:ext>
                  </a:extLst>
                </p:cNvPr>
                <p:cNvCxnSpPr>
                  <a:cxnSpLocks/>
                  <a:stCxn id="145" idx="6"/>
                </p:cNvCxnSpPr>
                <p:nvPr/>
              </p:nvCxnSpPr>
              <p:spPr>
                <a:xfrm>
                  <a:off x="2422880" y="2125273"/>
                  <a:ext cx="588399" cy="19135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221;p14">
                  <a:extLst>
                    <a:ext uri="{FF2B5EF4-FFF2-40B4-BE49-F238E27FC236}">
                      <a16:creationId xmlns:a16="http://schemas.microsoft.com/office/drawing/2014/main" id="{44B75EB4-C980-5F41-87F4-A688C49DA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5174" y="2308772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222;p14">
                  <a:extLst>
                    <a:ext uri="{FF2B5EF4-FFF2-40B4-BE49-F238E27FC236}">
                      <a16:creationId xmlns:a16="http://schemas.microsoft.com/office/drawing/2014/main" id="{DD0FDB06-7DC0-854C-9BFC-446E5453B334}"/>
                    </a:ext>
                  </a:extLst>
                </p:cNvPr>
                <p:cNvCxnSpPr>
                  <a:cxnSpLocks/>
                  <a:stCxn id="144" idx="6"/>
                </p:cNvCxnSpPr>
                <p:nvPr/>
              </p:nvCxnSpPr>
              <p:spPr>
                <a:xfrm>
                  <a:off x="2703254" y="2125272"/>
                  <a:ext cx="2916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223;p14">
                  <a:extLst>
                    <a:ext uri="{FF2B5EF4-FFF2-40B4-BE49-F238E27FC236}">
                      <a16:creationId xmlns:a16="http://schemas.microsoft.com/office/drawing/2014/main" id="{CC5EA0F5-6569-2C46-BF16-DC5BEA908A33}"/>
                    </a:ext>
                  </a:extLst>
                </p:cNvPr>
                <p:cNvCxnSpPr>
                  <a:cxnSpLocks/>
                  <a:stCxn id="143" idx="6"/>
                </p:cNvCxnSpPr>
                <p:nvPr/>
              </p:nvCxnSpPr>
              <p:spPr>
                <a:xfrm flipH="1">
                  <a:off x="2685128" y="2125272"/>
                  <a:ext cx="2985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224;p14">
                  <a:extLst>
                    <a:ext uri="{FF2B5EF4-FFF2-40B4-BE49-F238E27FC236}">
                      <a16:creationId xmlns:a16="http://schemas.microsoft.com/office/drawing/2014/main" id="{74D77AAE-F312-1E40-900B-B594E48766CB}"/>
                    </a:ext>
                  </a:extLst>
                </p:cNvPr>
                <p:cNvCxnSpPr>
                  <a:cxnSpLocks/>
                  <a:stCxn id="143" idx="6"/>
                </p:cNvCxnSpPr>
                <p:nvPr/>
              </p:nvCxnSpPr>
              <p:spPr>
                <a:xfrm>
                  <a:off x="2983628" y="2125272"/>
                  <a:ext cx="114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2" name="Google Shape;225;p14">
                  <a:extLst>
                    <a:ext uri="{FF2B5EF4-FFF2-40B4-BE49-F238E27FC236}">
                      <a16:creationId xmlns:a16="http://schemas.microsoft.com/office/drawing/2014/main" id="{06B21045-E90E-1C49-98B3-DBDEE747B284}"/>
                    </a:ext>
                  </a:extLst>
                </p:cNvPr>
                <p:cNvCxnSpPr>
                  <a:cxnSpLocks/>
                  <a:stCxn id="146" idx="6"/>
                </p:cNvCxnSpPr>
                <p:nvPr/>
              </p:nvCxnSpPr>
              <p:spPr>
                <a:xfrm flipH="1">
                  <a:off x="2685302" y="2125272"/>
                  <a:ext cx="5787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226;p14">
                  <a:extLst>
                    <a:ext uri="{FF2B5EF4-FFF2-40B4-BE49-F238E27FC236}">
                      <a16:creationId xmlns:a16="http://schemas.microsoft.com/office/drawing/2014/main" id="{31778A08-5EA0-4D49-B8F3-190582EBC851}"/>
                    </a:ext>
                  </a:extLst>
                </p:cNvPr>
                <p:cNvCxnSpPr>
                  <a:cxnSpLocks/>
                  <a:stCxn id="146" idx="6"/>
                </p:cNvCxnSpPr>
                <p:nvPr/>
              </p:nvCxnSpPr>
              <p:spPr>
                <a:xfrm flipH="1">
                  <a:off x="2994902" y="2125272"/>
                  <a:ext cx="2691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227;p14">
                  <a:extLst>
                    <a:ext uri="{FF2B5EF4-FFF2-40B4-BE49-F238E27FC236}">
                      <a16:creationId xmlns:a16="http://schemas.microsoft.com/office/drawing/2014/main" id="{08426B1C-6A8C-E643-B96F-24C6B7D88CAF}"/>
                    </a:ext>
                  </a:extLst>
                </p:cNvPr>
                <p:cNvCxnSpPr>
                  <a:cxnSpLocks/>
                  <a:stCxn id="144" idx="6"/>
                </p:cNvCxnSpPr>
                <p:nvPr/>
              </p:nvCxnSpPr>
              <p:spPr>
                <a:xfrm flipH="1">
                  <a:off x="2685254" y="2125272"/>
                  <a:ext cx="180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228;p14">
                  <a:extLst>
                    <a:ext uri="{FF2B5EF4-FFF2-40B4-BE49-F238E27FC236}">
                      <a16:creationId xmlns:a16="http://schemas.microsoft.com/office/drawing/2014/main" id="{B9C70A87-1117-344F-9897-60D225C678EA}"/>
                    </a:ext>
                  </a:extLst>
                </p:cNvPr>
                <p:cNvCxnSpPr>
                  <a:cxnSpLocks/>
                  <a:stCxn id="149" idx="6"/>
                </p:cNvCxnSpPr>
                <p:nvPr/>
              </p:nvCxnSpPr>
              <p:spPr>
                <a:xfrm>
                  <a:off x="3565197" y="2125272"/>
                  <a:ext cx="263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229;p14">
                  <a:extLst>
                    <a:ext uri="{FF2B5EF4-FFF2-40B4-BE49-F238E27FC236}">
                      <a16:creationId xmlns:a16="http://schemas.microsoft.com/office/drawing/2014/main" id="{A18F8CC0-9986-E34E-B76D-BFFDDDDB90BC}"/>
                    </a:ext>
                  </a:extLst>
                </p:cNvPr>
                <p:cNvCxnSpPr>
                  <a:cxnSpLocks/>
                  <a:stCxn id="149" idx="6"/>
                </p:cNvCxnSpPr>
                <p:nvPr/>
              </p:nvCxnSpPr>
              <p:spPr>
                <a:xfrm>
                  <a:off x="3565197" y="2125272"/>
                  <a:ext cx="5727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230;p14">
                  <a:extLst>
                    <a:ext uri="{FF2B5EF4-FFF2-40B4-BE49-F238E27FC236}">
                      <a16:creationId xmlns:a16="http://schemas.microsoft.com/office/drawing/2014/main" id="{5B6AEDFE-5B03-4549-96D1-8095DB4F9E97}"/>
                    </a:ext>
                  </a:extLst>
                </p:cNvPr>
                <p:cNvCxnSpPr>
                  <a:cxnSpLocks/>
                  <a:stCxn id="148" idx="6"/>
                </p:cNvCxnSpPr>
                <p:nvPr/>
              </p:nvCxnSpPr>
              <p:spPr>
                <a:xfrm flipH="1">
                  <a:off x="3828171" y="2125272"/>
                  <a:ext cx="174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231;p14">
                  <a:extLst>
                    <a:ext uri="{FF2B5EF4-FFF2-40B4-BE49-F238E27FC236}">
                      <a16:creationId xmlns:a16="http://schemas.microsoft.com/office/drawing/2014/main" id="{22DC2795-7564-1B4D-8164-0014620E7B8E}"/>
                    </a:ext>
                  </a:extLst>
                </p:cNvPr>
                <p:cNvCxnSpPr>
                  <a:cxnSpLocks/>
                  <a:stCxn id="147" idx="6"/>
                </p:cNvCxnSpPr>
                <p:nvPr/>
              </p:nvCxnSpPr>
              <p:spPr>
                <a:xfrm flipH="1">
                  <a:off x="3828045" y="2125272"/>
                  <a:ext cx="2979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232;p14">
                  <a:extLst>
                    <a:ext uri="{FF2B5EF4-FFF2-40B4-BE49-F238E27FC236}">
                      <a16:creationId xmlns:a16="http://schemas.microsoft.com/office/drawing/2014/main" id="{A16CD4EA-63A4-2443-955C-ABAFA934B04D}"/>
                    </a:ext>
                  </a:extLst>
                </p:cNvPr>
                <p:cNvCxnSpPr>
                  <a:cxnSpLocks/>
                  <a:stCxn id="148" idx="6"/>
                </p:cNvCxnSpPr>
                <p:nvPr/>
              </p:nvCxnSpPr>
              <p:spPr>
                <a:xfrm>
                  <a:off x="3845571" y="2125272"/>
                  <a:ext cx="2922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233;p14">
                  <a:extLst>
                    <a:ext uri="{FF2B5EF4-FFF2-40B4-BE49-F238E27FC236}">
                      <a16:creationId xmlns:a16="http://schemas.microsoft.com/office/drawing/2014/main" id="{8C2791F7-BD11-A84D-9EBA-82F5FD55F6A5}"/>
                    </a:ext>
                  </a:extLst>
                </p:cNvPr>
                <p:cNvCxnSpPr>
                  <a:cxnSpLocks/>
                  <a:stCxn id="147" idx="6"/>
                </p:cNvCxnSpPr>
                <p:nvPr/>
              </p:nvCxnSpPr>
              <p:spPr>
                <a:xfrm>
                  <a:off x="4125945" y="2125272"/>
                  <a:ext cx="120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234;p14">
                  <a:extLst>
                    <a:ext uri="{FF2B5EF4-FFF2-40B4-BE49-F238E27FC236}">
                      <a16:creationId xmlns:a16="http://schemas.microsoft.com/office/drawing/2014/main" id="{1C1BFA58-9AE5-A941-854E-6438132338ED}"/>
                    </a:ext>
                  </a:extLst>
                </p:cNvPr>
                <p:cNvCxnSpPr>
                  <a:cxnSpLocks/>
                  <a:stCxn id="150" idx="6"/>
                </p:cNvCxnSpPr>
                <p:nvPr/>
              </p:nvCxnSpPr>
              <p:spPr>
                <a:xfrm flipH="1">
                  <a:off x="3828219" y="2125272"/>
                  <a:ext cx="578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235;p14">
                  <a:extLst>
                    <a:ext uri="{FF2B5EF4-FFF2-40B4-BE49-F238E27FC236}">
                      <a16:creationId xmlns:a16="http://schemas.microsoft.com/office/drawing/2014/main" id="{3DE1829C-297F-1646-B2F0-DD2D9C61EE47}"/>
                    </a:ext>
                  </a:extLst>
                </p:cNvPr>
                <p:cNvCxnSpPr>
                  <a:cxnSpLocks/>
                  <a:stCxn id="150" idx="6"/>
                </p:cNvCxnSpPr>
                <p:nvPr/>
              </p:nvCxnSpPr>
              <p:spPr>
                <a:xfrm flipH="1">
                  <a:off x="4137819" y="2125272"/>
                  <a:ext cx="2685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236;p14">
                  <a:extLst>
                    <a:ext uri="{FF2B5EF4-FFF2-40B4-BE49-F238E27FC236}">
                      <a16:creationId xmlns:a16="http://schemas.microsoft.com/office/drawing/2014/main" id="{48679968-75A9-A747-89CE-B209B43FD785}"/>
                    </a:ext>
                  </a:extLst>
                </p:cNvPr>
                <p:cNvCxnSpPr>
                  <a:cxnSpLocks/>
                  <a:endCxn id="157" idx="2"/>
                </p:cNvCxnSpPr>
                <p:nvPr/>
              </p:nvCxnSpPr>
              <p:spPr>
                <a:xfrm>
                  <a:off x="2685024" y="2541572"/>
                  <a:ext cx="298604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237;p14">
                  <a:extLst>
                    <a:ext uri="{FF2B5EF4-FFF2-40B4-BE49-F238E27FC236}">
                      <a16:creationId xmlns:a16="http://schemas.microsoft.com/office/drawing/2014/main" id="{6FE4A6D0-1029-4941-9E42-0DD74226D7B6}"/>
                    </a:ext>
                  </a:extLst>
                </p:cNvPr>
                <p:cNvCxnSpPr>
                  <a:cxnSpLocks/>
                  <a:endCxn id="157" idx="2"/>
                </p:cNvCxnSpPr>
                <p:nvPr/>
              </p:nvCxnSpPr>
              <p:spPr>
                <a:xfrm flipH="1">
                  <a:off x="2983629" y="2538907"/>
                  <a:ext cx="11131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238;p14">
                  <a:extLst>
                    <a:ext uri="{FF2B5EF4-FFF2-40B4-BE49-F238E27FC236}">
                      <a16:creationId xmlns:a16="http://schemas.microsoft.com/office/drawing/2014/main" id="{7BD3AF8C-8DFB-CE4C-A781-0CA03CE05D4C}"/>
                    </a:ext>
                  </a:extLst>
                </p:cNvPr>
                <p:cNvCxnSpPr>
                  <a:cxnSpLocks/>
                  <a:endCxn id="156" idx="2"/>
                </p:cNvCxnSpPr>
                <p:nvPr/>
              </p:nvCxnSpPr>
              <p:spPr>
                <a:xfrm>
                  <a:off x="2685024" y="2541572"/>
                  <a:ext cx="578978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239;p14">
                  <a:extLst>
                    <a:ext uri="{FF2B5EF4-FFF2-40B4-BE49-F238E27FC236}">
                      <a16:creationId xmlns:a16="http://schemas.microsoft.com/office/drawing/2014/main" id="{09DD8F14-2C49-1D46-85F9-04A00BD380F1}"/>
                    </a:ext>
                  </a:extLst>
                </p:cNvPr>
                <p:cNvCxnSpPr>
                  <a:cxnSpLocks/>
                  <a:endCxn id="155" idx="2"/>
                </p:cNvCxnSpPr>
                <p:nvPr/>
              </p:nvCxnSpPr>
              <p:spPr>
                <a:xfrm>
                  <a:off x="2685024" y="2541572"/>
                  <a:ext cx="859352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240;p14">
                  <a:extLst>
                    <a:ext uri="{FF2B5EF4-FFF2-40B4-BE49-F238E27FC236}">
                      <a16:creationId xmlns:a16="http://schemas.microsoft.com/office/drawing/2014/main" id="{1902B730-2E5E-9B4A-B2CC-9896B556D688}"/>
                    </a:ext>
                  </a:extLst>
                </p:cNvPr>
                <p:cNvCxnSpPr>
                  <a:cxnSpLocks/>
                  <a:endCxn id="158" idx="2"/>
                </p:cNvCxnSpPr>
                <p:nvPr/>
              </p:nvCxnSpPr>
              <p:spPr>
                <a:xfrm>
                  <a:off x="2685024" y="2541572"/>
                  <a:ext cx="1139725" cy="22390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241;p14">
                  <a:extLst>
                    <a:ext uri="{FF2B5EF4-FFF2-40B4-BE49-F238E27FC236}">
                      <a16:creationId xmlns:a16="http://schemas.microsoft.com/office/drawing/2014/main" id="{CB93D53E-C4F5-C247-B42E-5485E8F68629}"/>
                    </a:ext>
                  </a:extLst>
                </p:cNvPr>
                <p:cNvCxnSpPr>
                  <a:cxnSpLocks/>
                  <a:endCxn id="156" idx="2"/>
                </p:cNvCxnSpPr>
                <p:nvPr/>
              </p:nvCxnSpPr>
              <p:spPr>
                <a:xfrm>
                  <a:off x="2994760" y="2538907"/>
                  <a:ext cx="269242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242;p14">
                  <a:extLst>
                    <a:ext uri="{FF2B5EF4-FFF2-40B4-BE49-F238E27FC236}">
                      <a16:creationId xmlns:a16="http://schemas.microsoft.com/office/drawing/2014/main" id="{99EB7FF1-352C-1644-841B-3B7BA972C166}"/>
                    </a:ext>
                  </a:extLst>
                </p:cNvPr>
                <p:cNvCxnSpPr>
                  <a:cxnSpLocks/>
                  <a:endCxn id="155" idx="2"/>
                </p:cNvCxnSpPr>
                <p:nvPr/>
              </p:nvCxnSpPr>
              <p:spPr>
                <a:xfrm>
                  <a:off x="2994760" y="2538907"/>
                  <a:ext cx="549616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243;p14">
                  <a:extLst>
                    <a:ext uri="{FF2B5EF4-FFF2-40B4-BE49-F238E27FC236}">
                      <a16:creationId xmlns:a16="http://schemas.microsoft.com/office/drawing/2014/main" id="{103C5EDD-C895-6646-842B-39D960437998}"/>
                    </a:ext>
                  </a:extLst>
                </p:cNvPr>
                <p:cNvCxnSpPr>
                  <a:cxnSpLocks/>
                  <a:endCxn id="158" idx="2"/>
                </p:cNvCxnSpPr>
                <p:nvPr/>
              </p:nvCxnSpPr>
              <p:spPr>
                <a:xfrm>
                  <a:off x="2994760" y="2538907"/>
                  <a:ext cx="829989" cy="2265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244;p14">
                  <a:extLst>
                    <a:ext uri="{FF2B5EF4-FFF2-40B4-BE49-F238E27FC236}">
                      <a16:creationId xmlns:a16="http://schemas.microsoft.com/office/drawing/2014/main" id="{3CF6ED4A-82F5-ED45-9E1E-1BEE8ED963E8}"/>
                    </a:ext>
                  </a:extLst>
                </p:cNvPr>
                <p:cNvCxnSpPr>
                  <a:cxnSpLocks/>
                  <a:endCxn id="157" idx="2"/>
                </p:cNvCxnSpPr>
                <p:nvPr/>
              </p:nvCxnSpPr>
              <p:spPr>
                <a:xfrm flipH="1">
                  <a:off x="2983629" y="2523945"/>
                  <a:ext cx="844382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245;p14">
                  <a:extLst>
                    <a:ext uri="{FF2B5EF4-FFF2-40B4-BE49-F238E27FC236}">
                      <a16:creationId xmlns:a16="http://schemas.microsoft.com/office/drawing/2014/main" id="{CF953E58-5F9C-2A4C-BC18-D4C1D6B18FF0}"/>
                    </a:ext>
                  </a:extLst>
                </p:cNvPr>
                <p:cNvCxnSpPr>
                  <a:cxnSpLocks/>
                  <a:endCxn id="156" idx="2"/>
                </p:cNvCxnSpPr>
                <p:nvPr/>
              </p:nvCxnSpPr>
              <p:spPr>
                <a:xfrm flipH="1">
                  <a:off x="3264002" y="2523945"/>
                  <a:ext cx="564008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246;p14">
                  <a:extLst>
                    <a:ext uri="{FF2B5EF4-FFF2-40B4-BE49-F238E27FC236}">
                      <a16:creationId xmlns:a16="http://schemas.microsoft.com/office/drawing/2014/main" id="{9C3E009E-813F-B246-AE0D-F1FA14BBFBAA}"/>
                    </a:ext>
                  </a:extLst>
                </p:cNvPr>
                <p:cNvCxnSpPr>
                  <a:cxnSpLocks/>
                  <a:endCxn id="155" idx="2"/>
                </p:cNvCxnSpPr>
                <p:nvPr/>
              </p:nvCxnSpPr>
              <p:spPr>
                <a:xfrm flipH="1">
                  <a:off x="3544376" y="2523945"/>
                  <a:ext cx="283635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247;p14">
                  <a:extLst>
                    <a:ext uri="{FF2B5EF4-FFF2-40B4-BE49-F238E27FC236}">
                      <a16:creationId xmlns:a16="http://schemas.microsoft.com/office/drawing/2014/main" id="{652F31C2-C04B-F74B-9A95-AFE0A3BC9F52}"/>
                    </a:ext>
                  </a:extLst>
                </p:cNvPr>
                <p:cNvCxnSpPr>
                  <a:cxnSpLocks/>
                  <a:endCxn id="158" idx="2"/>
                </p:cNvCxnSpPr>
                <p:nvPr/>
              </p:nvCxnSpPr>
              <p:spPr>
                <a:xfrm flipH="1">
                  <a:off x="3824750" y="2523945"/>
                  <a:ext cx="3261" cy="24153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248;p14">
                  <a:extLst>
                    <a:ext uri="{FF2B5EF4-FFF2-40B4-BE49-F238E27FC236}">
                      <a16:creationId xmlns:a16="http://schemas.microsoft.com/office/drawing/2014/main" id="{37FA3914-7F0D-B94A-8983-EF267354EB21}"/>
                    </a:ext>
                  </a:extLst>
                </p:cNvPr>
                <p:cNvCxnSpPr>
                  <a:cxnSpLocks/>
                  <a:endCxn id="157" idx="2"/>
                </p:cNvCxnSpPr>
                <p:nvPr/>
              </p:nvCxnSpPr>
              <p:spPr>
                <a:xfrm flipH="1">
                  <a:off x="2983629" y="2521279"/>
                  <a:ext cx="1154117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249;p14">
                  <a:extLst>
                    <a:ext uri="{FF2B5EF4-FFF2-40B4-BE49-F238E27FC236}">
                      <a16:creationId xmlns:a16="http://schemas.microsoft.com/office/drawing/2014/main" id="{AEE7C88D-3ED7-A747-9230-4407372E1D01}"/>
                    </a:ext>
                  </a:extLst>
                </p:cNvPr>
                <p:cNvCxnSpPr>
                  <a:cxnSpLocks/>
                  <a:endCxn id="156" idx="3"/>
                </p:cNvCxnSpPr>
                <p:nvPr/>
              </p:nvCxnSpPr>
              <p:spPr>
                <a:xfrm flipH="1">
                  <a:off x="3181338" y="2521279"/>
                  <a:ext cx="956408" cy="27908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250;p14">
                  <a:extLst>
                    <a:ext uri="{FF2B5EF4-FFF2-40B4-BE49-F238E27FC236}">
                      <a16:creationId xmlns:a16="http://schemas.microsoft.com/office/drawing/2014/main" id="{4D4D0375-27F1-2B42-B47D-18A1C63C4A40}"/>
                    </a:ext>
                  </a:extLst>
                </p:cNvPr>
                <p:cNvCxnSpPr>
                  <a:cxnSpLocks/>
                  <a:endCxn id="155" idx="2"/>
                </p:cNvCxnSpPr>
                <p:nvPr/>
              </p:nvCxnSpPr>
              <p:spPr>
                <a:xfrm flipH="1">
                  <a:off x="3544376" y="2521279"/>
                  <a:ext cx="593370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251;p14">
                  <a:extLst>
                    <a:ext uri="{FF2B5EF4-FFF2-40B4-BE49-F238E27FC236}">
                      <a16:creationId xmlns:a16="http://schemas.microsoft.com/office/drawing/2014/main" id="{CD99A3DB-5BB4-D44C-A0C6-7C95226CE66A}"/>
                    </a:ext>
                  </a:extLst>
                </p:cNvPr>
                <p:cNvCxnSpPr>
                  <a:cxnSpLocks/>
                  <a:endCxn id="158" idx="2"/>
                </p:cNvCxnSpPr>
                <p:nvPr/>
              </p:nvCxnSpPr>
              <p:spPr>
                <a:xfrm flipH="1">
                  <a:off x="3824750" y="2521279"/>
                  <a:ext cx="312996" cy="24420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252;p14">
                  <a:extLst>
                    <a:ext uri="{FF2B5EF4-FFF2-40B4-BE49-F238E27FC236}">
                      <a16:creationId xmlns:a16="http://schemas.microsoft.com/office/drawing/2014/main" id="{AA828505-6335-2344-8012-B07AC2F79B98}"/>
                    </a:ext>
                  </a:extLst>
                </p:cNvPr>
                <p:cNvCxnSpPr>
                  <a:cxnSpLocks/>
                  <a:stCxn id="157" idx="6"/>
                </p:cNvCxnSpPr>
                <p:nvPr/>
              </p:nvCxnSpPr>
              <p:spPr>
                <a:xfrm>
                  <a:off x="2983628" y="3003673"/>
                  <a:ext cx="3828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253;p14">
                  <a:extLst>
                    <a:ext uri="{FF2B5EF4-FFF2-40B4-BE49-F238E27FC236}">
                      <a16:creationId xmlns:a16="http://schemas.microsoft.com/office/drawing/2014/main" id="{E6C7B564-3D38-A241-A5C0-7BCBB1E03F62}"/>
                    </a:ext>
                  </a:extLst>
                </p:cNvPr>
                <p:cNvCxnSpPr>
                  <a:cxnSpLocks/>
                  <a:stCxn id="156" idx="6"/>
                </p:cNvCxnSpPr>
                <p:nvPr/>
              </p:nvCxnSpPr>
              <p:spPr>
                <a:xfrm>
                  <a:off x="3264002" y="3003673"/>
                  <a:ext cx="1026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254;p14">
                  <a:extLst>
                    <a:ext uri="{FF2B5EF4-FFF2-40B4-BE49-F238E27FC236}">
                      <a16:creationId xmlns:a16="http://schemas.microsoft.com/office/drawing/2014/main" id="{0164A275-17C7-DA40-903A-698E2662302F}"/>
                    </a:ext>
                  </a:extLst>
                </p:cNvPr>
                <p:cNvCxnSpPr>
                  <a:cxnSpLocks/>
                  <a:stCxn id="155" idx="6"/>
                </p:cNvCxnSpPr>
                <p:nvPr/>
              </p:nvCxnSpPr>
              <p:spPr>
                <a:xfrm flipH="1">
                  <a:off x="3366476" y="3003673"/>
                  <a:ext cx="1779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" name="Google Shape;255;p14">
                  <a:extLst>
                    <a:ext uri="{FF2B5EF4-FFF2-40B4-BE49-F238E27FC236}">
                      <a16:creationId xmlns:a16="http://schemas.microsoft.com/office/drawing/2014/main" id="{8B4B7598-DAA4-654D-9F90-B408EE32A075}"/>
                    </a:ext>
                  </a:extLst>
                </p:cNvPr>
                <p:cNvCxnSpPr>
                  <a:cxnSpLocks/>
                  <a:stCxn id="158" idx="6"/>
                </p:cNvCxnSpPr>
                <p:nvPr/>
              </p:nvCxnSpPr>
              <p:spPr>
                <a:xfrm flipH="1">
                  <a:off x="3366351" y="3003673"/>
                  <a:ext cx="4584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D059F68-569E-3740-8FD9-89DEC462EDAF}"/>
                </a:ext>
              </a:extLst>
            </p:cNvPr>
            <p:cNvSpPr txBox="1"/>
            <p:nvPr/>
          </p:nvSpPr>
          <p:spPr>
            <a:xfrm>
              <a:off x="120368" y="3279547"/>
              <a:ext cx="739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Background feature space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B7CB9C8-2085-A541-A0B9-6C45EEE00B85}"/>
                </a:ext>
              </a:extLst>
            </p:cNvPr>
            <p:cNvSpPr txBox="1"/>
            <p:nvPr/>
          </p:nvSpPr>
          <p:spPr>
            <a:xfrm>
              <a:off x="1975147" y="3300846"/>
              <a:ext cx="739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Salient feature space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6813428-0607-0A4D-82DD-74AFBF2B03C5}"/>
                </a:ext>
              </a:extLst>
            </p:cNvPr>
            <p:cNvSpPr txBox="1"/>
            <p:nvPr/>
          </p:nvSpPr>
          <p:spPr>
            <a:xfrm>
              <a:off x="2032491" y="2741999"/>
              <a:ext cx="739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Conv.</a:t>
              </a:r>
            </a:p>
            <a:p>
              <a:pPr algn="ctr"/>
              <a:r>
                <a:rPr lang="en-US" sz="800" dirty="0"/>
                <a:t>Encoders 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A9040A6-A28E-E144-9446-F5244D657747}"/>
                </a:ext>
              </a:extLst>
            </p:cNvPr>
            <p:cNvSpPr txBox="1"/>
            <p:nvPr/>
          </p:nvSpPr>
          <p:spPr>
            <a:xfrm>
              <a:off x="84964" y="2674821"/>
              <a:ext cx="739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Conv.</a:t>
              </a:r>
            </a:p>
            <a:p>
              <a:pPr algn="ctr"/>
              <a:r>
                <a:rPr lang="en-US" sz="800" dirty="0"/>
                <a:t>Encoders 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C020835-5713-7944-A125-A05AC69D1C06}"/>
                </a:ext>
              </a:extLst>
            </p:cNvPr>
            <p:cNvSpPr txBox="1"/>
            <p:nvPr/>
          </p:nvSpPr>
          <p:spPr>
            <a:xfrm>
              <a:off x="1671229" y="3811673"/>
              <a:ext cx="739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Shared decoder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48FBADB-FFA5-8B4B-9115-35E34D8974A0}"/>
                </a:ext>
              </a:extLst>
            </p:cNvPr>
            <p:cNvSpPr txBox="1"/>
            <p:nvPr/>
          </p:nvSpPr>
          <p:spPr>
            <a:xfrm>
              <a:off x="129213" y="4069158"/>
              <a:ext cx="10609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Image reconstruction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D8C397A-5EFF-114A-8592-4CE17F4B0C17}"/>
                </a:ext>
              </a:extLst>
            </p:cNvPr>
            <p:cNvSpPr txBox="1"/>
            <p:nvPr/>
          </p:nvSpPr>
          <p:spPr>
            <a:xfrm>
              <a:off x="281403" y="2279435"/>
              <a:ext cx="7057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Image input 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B5FEC48-9AB8-CE46-84A0-242E648846F2}"/>
                </a:ext>
              </a:extLst>
            </p:cNvPr>
            <p:cNvSpPr txBox="1"/>
            <p:nvPr/>
          </p:nvSpPr>
          <p:spPr>
            <a:xfrm>
              <a:off x="1055616" y="4464681"/>
              <a:ext cx="1906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 flow </a:t>
              </a: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1BD62233-755B-7B40-BC4B-B7DF3DC6B00F}"/>
                </a:ext>
              </a:extLst>
            </p:cNvPr>
            <p:cNvGrpSpPr/>
            <p:nvPr/>
          </p:nvGrpSpPr>
          <p:grpSpPr>
            <a:xfrm>
              <a:off x="1820069" y="5004519"/>
              <a:ext cx="787563" cy="836650"/>
              <a:chOff x="1600075" y="528173"/>
              <a:chExt cx="3127471" cy="3322399"/>
            </a:xfrm>
          </p:grpSpPr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B1D8E241-CB6D-6D4E-A04F-273CB244C3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4672" y="2356022"/>
                <a:ext cx="821725" cy="469557"/>
              </a:xfrm>
              <a:prstGeom prst="rect">
                <a:avLst/>
              </a:prstGeom>
            </p:spPr>
          </p:pic>
          <p:pic>
            <p:nvPicPr>
              <p:cNvPr id="178" name="Picture 177">
                <a:extLst>
                  <a:ext uri="{FF2B5EF4-FFF2-40B4-BE49-F238E27FC236}">
                    <a16:creationId xmlns:a16="http://schemas.microsoft.com/office/drawing/2014/main" id="{EAB62EE6-B615-7744-BFBA-BEFC58F36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9932" y="2362200"/>
                <a:ext cx="876300" cy="508000"/>
              </a:xfrm>
              <a:prstGeom prst="rect">
                <a:avLst/>
              </a:prstGeom>
            </p:spPr>
          </p:pic>
          <p:grpSp>
            <p:nvGrpSpPr>
              <p:cNvPr id="179" name="Google Shape;144;p14">
                <a:extLst>
                  <a:ext uri="{FF2B5EF4-FFF2-40B4-BE49-F238E27FC236}">
                    <a16:creationId xmlns:a16="http://schemas.microsoft.com/office/drawing/2014/main" id="{263ABC2C-48E0-884A-81EE-C5FFA9B36FB4}"/>
                  </a:ext>
                </a:extLst>
              </p:cNvPr>
              <p:cNvGrpSpPr/>
              <p:nvPr/>
            </p:nvGrpSpPr>
            <p:grpSpPr>
              <a:xfrm>
                <a:off x="1600075" y="528173"/>
                <a:ext cx="3127471" cy="3322399"/>
                <a:chOff x="2305975" y="983605"/>
                <a:chExt cx="2217250" cy="2288868"/>
              </a:xfrm>
            </p:grpSpPr>
            <p:grpSp>
              <p:nvGrpSpPr>
                <p:cNvPr id="180" name="Google Shape;147;p14">
                  <a:extLst>
                    <a:ext uri="{FF2B5EF4-FFF2-40B4-BE49-F238E27FC236}">
                      <a16:creationId xmlns:a16="http://schemas.microsoft.com/office/drawing/2014/main" id="{06DF454D-F5AA-2545-A1F5-FE1D2EC60EAE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79" name="Google Shape;148;p14">
                    <a:extLst>
                      <a:ext uri="{FF2B5EF4-FFF2-40B4-BE49-F238E27FC236}">
                        <a16:creationId xmlns:a16="http://schemas.microsoft.com/office/drawing/2014/main" id="{9EA71821-4AB2-3C49-895C-42E8D0A5EFD2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149;p14">
                    <a:extLst>
                      <a:ext uri="{FF2B5EF4-FFF2-40B4-BE49-F238E27FC236}">
                        <a16:creationId xmlns:a16="http://schemas.microsoft.com/office/drawing/2014/main" id="{82041848-3D8C-CF42-B8C3-75102F7FE319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150;p14">
                    <a:extLst>
                      <a:ext uri="{FF2B5EF4-FFF2-40B4-BE49-F238E27FC236}">
                        <a16:creationId xmlns:a16="http://schemas.microsoft.com/office/drawing/2014/main" id="{300429F4-F4F8-AE4F-846F-152F28B8BAF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151;p14">
                    <a:extLst>
                      <a:ext uri="{FF2B5EF4-FFF2-40B4-BE49-F238E27FC236}">
                        <a16:creationId xmlns:a16="http://schemas.microsoft.com/office/drawing/2014/main" id="{BAAD8155-B96D-AA4B-BCA2-91C670BC6187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1" name="Google Shape;152;p14">
                  <a:extLst>
                    <a:ext uri="{FF2B5EF4-FFF2-40B4-BE49-F238E27FC236}">
                      <a16:creationId xmlns:a16="http://schemas.microsoft.com/office/drawing/2014/main" id="{3C973462-1BBE-9C4F-84D9-93F060C065DB}"/>
                    </a:ext>
                  </a:extLst>
                </p:cNvPr>
                <p:cNvGrpSpPr/>
                <p:nvPr/>
              </p:nvGrpSpPr>
              <p:grpSpPr>
                <a:xfrm rot="5400000">
                  <a:off x="3285092" y="2347113"/>
                  <a:ext cx="238196" cy="1074933"/>
                  <a:chOff x="1332085" y="-1658091"/>
                  <a:chExt cx="288303" cy="1295099"/>
                </a:xfrm>
              </p:grpSpPr>
              <p:sp>
                <p:nvSpPr>
                  <p:cNvPr id="275" name="Google Shape;153;p14">
                    <a:extLst>
                      <a:ext uri="{FF2B5EF4-FFF2-40B4-BE49-F238E27FC236}">
                        <a16:creationId xmlns:a16="http://schemas.microsoft.com/office/drawing/2014/main" id="{16B3963A-236A-C142-B4FC-414B14651AC2}"/>
                      </a:ext>
                    </a:extLst>
                  </p:cNvPr>
                  <p:cNvSpPr/>
                  <p:nvPr/>
                </p:nvSpPr>
                <p:spPr>
                  <a:xfrm>
                    <a:off x="1332088" y="-13202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" name="Google Shape;154;p14">
                    <a:extLst>
                      <a:ext uri="{FF2B5EF4-FFF2-40B4-BE49-F238E27FC236}">
                        <a16:creationId xmlns:a16="http://schemas.microsoft.com/office/drawing/2014/main" id="{1BB537A6-0536-D240-B13E-6B34CE689582}"/>
                      </a:ext>
                    </a:extLst>
                  </p:cNvPr>
                  <p:cNvSpPr/>
                  <p:nvPr/>
                </p:nvSpPr>
                <p:spPr>
                  <a:xfrm>
                    <a:off x="1332088" y="-9824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" name="Google Shape;155;p14">
                    <a:extLst>
                      <a:ext uri="{FF2B5EF4-FFF2-40B4-BE49-F238E27FC236}">
                        <a16:creationId xmlns:a16="http://schemas.microsoft.com/office/drawing/2014/main" id="{263B0AEC-9C0B-9A43-951B-BD965D72C7D4}"/>
                      </a:ext>
                    </a:extLst>
                  </p:cNvPr>
                  <p:cNvSpPr/>
                  <p:nvPr/>
                </p:nvSpPr>
                <p:spPr>
                  <a:xfrm>
                    <a:off x="1332088" y="-6446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" name="Google Shape;156;p14">
                    <a:extLst>
                      <a:ext uri="{FF2B5EF4-FFF2-40B4-BE49-F238E27FC236}">
                        <a16:creationId xmlns:a16="http://schemas.microsoft.com/office/drawing/2014/main" id="{B4CDA14E-6C1D-4D45-9C48-77936B420C79}"/>
                      </a:ext>
                    </a:extLst>
                  </p:cNvPr>
                  <p:cNvSpPr/>
                  <p:nvPr/>
                </p:nvSpPr>
                <p:spPr>
                  <a:xfrm>
                    <a:off x="1332085" y="-1658091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2" name="Google Shape;157;p14">
                  <a:extLst>
                    <a:ext uri="{FF2B5EF4-FFF2-40B4-BE49-F238E27FC236}">
                      <a16:creationId xmlns:a16="http://schemas.microsoft.com/office/drawing/2014/main" id="{F9039BD3-4B86-8E46-918F-AD626595B54D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71" name="Google Shape;158;p14">
                    <a:extLst>
                      <a:ext uri="{FF2B5EF4-FFF2-40B4-BE49-F238E27FC236}">
                        <a16:creationId xmlns:a16="http://schemas.microsoft.com/office/drawing/2014/main" id="{C0199B54-A623-A942-9438-E88284C2D836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" name="Google Shape;159;p14">
                    <a:extLst>
                      <a:ext uri="{FF2B5EF4-FFF2-40B4-BE49-F238E27FC236}">
                        <a16:creationId xmlns:a16="http://schemas.microsoft.com/office/drawing/2014/main" id="{3BEBBE67-6765-1841-833D-33249AB549D1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" name="Google Shape;160;p14">
                    <a:extLst>
                      <a:ext uri="{FF2B5EF4-FFF2-40B4-BE49-F238E27FC236}">
                        <a16:creationId xmlns:a16="http://schemas.microsoft.com/office/drawing/2014/main" id="{D826DC75-8418-8548-874D-76CC94ACEA02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4" name="Google Shape;161;p14">
                    <a:extLst>
                      <a:ext uri="{FF2B5EF4-FFF2-40B4-BE49-F238E27FC236}">
                        <a16:creationId xmlns:a16="http://schemas.microsoft.com/office/drawing/2014/main" id="{6E601669-6980-DF47-8E36-B99025240ACA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3" name="Google Shape;162;p14">
                  <a:extLst>
                    <a:ext uri="{FF2B5EF4-FFF2-40B4-BE49-F238E27FC236}">
                      <a16:creationId xmlns:a16="http://schemas.microsoft.com/office/drawing/2014/main" id="{8D383419-A408-8442-836D-1F65A68E6B21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67" name="Google Shape;163;p14">
                    <a:extLst>
                      <a:ext uri="{FF2B5EF4-FFF2-40B4-BE49-F238E27FC236}">
                        <a16:creationId xmlns:a16="http://schemas.microsoft.com/office/drawing/2014/main" id="{46C94C89-4BB3-8741-980B-AFBC81CDC424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164;p14">
                    <a:extLst>
                      <a:ext uri="{FF2B5EF4-FFF2-40B4-BE49-F238E27FC236}">
                        <a16:creationId xmlns:a16="http://schemas.microsoft.com/office/drawing/2014/main" id="{A98885FE-7CFA-F44B-9809-5770F688B995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" name="Google Shape;165;p14">
                    <a:extLst>
                      <a:ext uri="{FF2B5EF4-FFF2-40B4-BE49-F238E27FC236}">
                        <a16:creationId xmlns:a16="http://schemas.microsoft.com/office/drawing/2014/main" id="{AA7F6AB1-D8EF-F248-9159-D7021D4CF38F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" name="Google Shape;166;p14">
                    <a:extLst>
                      <a:ext uri="{FF2B5EF4-FFF2-40B4-BE49-F238E27FC236}">
                        <a16:creationId xmlns:a16="http://schemas.microsoft.com/office/drawing/2014/main" id="{0CBDFEBD-2AD6-9045-966C-A463633F51CD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4" name="Google Shape;170;p14">
                  <a:extLst>
                    <a:ext uri="{FF2B5EF4-FFF2-40B4-BE49-F238E27FC236}">
                      <a16:creationId xmlns:a16="http://schemas.microsoft.com/office/drawing/2014/main" id="{C647910F-9846-BB43-9431-53E3947B31CE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63" name="Google Shape;171;p14">
                    <a:extLst>
                      <a:ext uri="{FF2B5EF4-FFF2-40B4-BE49-F238E27FC236}">
                        <a16:creationId xmlns:a16="http://schemas.microsoft.com/office/drawing/2014/main" id="{71C5F590-A912-7246-BB5F-E28A839C7C8D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4" name="Google Shape;172;p14">
                    <a:extLst>
                      <a:ext uri="{FF2B5EF4-FFF2-40B4-BE49-F238E27FC236}">
                        <a16:creationId xmlns:a16="http://schemas.microsoft.com/office/drawing/2014/main" id="{AE08BD0E-223D-8C43-A6BF-7FB638FE951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173;p14">
                    <a:extLst>
                      <a:ext uri="{FF2B5EF4-FFF2-40B4-BE49-F238E27FC236}">
                        <a16:creationId xmlns:a16="http://schemas.microsoft.com/office/drawing/2014/main" id="{9848B742-8F35-8749-9F1E-6A079736D121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174;p14">
                    <a:extLst>
                      <a:ext uri="{FF2B5EF4-FFF2-40B4-BE49-F238E27FC236}">
                        <a16:creationId xmlns:a16="http://schemas.microsoft.com/office/drawing/2014/main" id="{C4926762-C190-6843-BE09-179667720A63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85" name="Google Shape;178;p14">
                  <a:extLst>
                    <a:ext uri="{FF2B5EF4-FFF2-40B4-BE49-F238E27FC236}">
                      <a16:creationId xmlns:a16="http://schemas.microsoft.com/office/drawing/2014/main" id="{0299FB19-6DB3-AB4A-857C-DD02728EF331}"/>
                    </a:ext>
                  </a:extLst>
                </p:cNvPr>
                <p:cNvCxnSpPr>
                  <a:cxnSpLocks/>
                  <a:stCxn id="281" idx="2"/>
                </p:cNvCxnSpPr>
                <p:nvPr/>
              </p:nvCxnSpPr>
              <p:spPr>
                <a:xfrm rot="10800000" flipH="1">
                  <a:off x="2422881" y="983605"/>
                  <a:ext cx="1042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" name="Google Shape;179;p14">
                  <a:extLst>
                    <a:ext uri="{FF2B5EF4-FFF2-40B4-BE49-F238E27FC236}">
                      <a16:creationId xmlns:a16="http://schemas.microsoft.com/office/drawing/2014/main" id="{FA1A94C5-DDEB-C840-8A5E-F36FFECDFC5D}"/>
                    </a:ext>
                  </a:extLst>
                </p:cNvPr>
                <p:cNvCxnSpPr>
                  <a:cxnSpLocks/>
                  <a:stCxn id="280" idx="2"/>
                </p:cNvCxnSpPr>
                <p:nvPr/>
              </p:nvCxnSpPr>
              <p:spPr>
                <a:xfrm rot="10800000" flipH="1">
                  <a:off x="2703255" y="983605"/>
                  <a:ext cx="762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" name="Google Shape;180;p14">
                  <a:extLst>
                    <a:ext uri="{FF2B5EF4-FFF2-40B4-BE49-F238E27FC236}">
                      <a16:creationId xmlns:a16="http://schemas.microsoft.com/office/drawing/2014/main" id="{C7E9152F-463D-3942-9ED7-DBFEA2EBEEF3}"/>
                    </a:ext>
                  </a:extLst>
                </p:cNvPr>
                <p:cNvCxnSpPr>
                  <a:cxnSpLocks/>
                  <a:stCxn id="279" idx="2"/>
                </p:cNvCxnSpPr>
                <p:nvPr/>
              </p:nvCxnSpPr>
              <p:spPr>
                <a:xfrm rot="10800000" flipH="1">
                  <a:off x="2983628" y="983605"/>
                  <a:ext cx="4821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" name="Google Shape;181;p14">
                  <a:extLst>
                    <a:ext uri="{FF2B5EF4-FFF2-40B4-BE49-F238E27FC236}">
                      <a16:creationId xmlns:a16="http://schemas.microsoft.com/office/drawing/2014/main" id="{2FF0E8FD-75DE-5A47-90E8-5BFF396CEF4E}"/>
                    </a:ext>
                  </a:extLst>
                </p:cNvPr>
                <p:cNvCxnSpPr>
                  <a:cxnSpLocks/>
                  <a:stCxn id="282" idx="2"/>
                </p:cNvCxnSpPr>
                <p:nvPr/>
              </p:nvCxnSpPr>
              <p:spPr>
                <a:xfrm rot="10800000" flipH="1">
                  <a:off x="3264003" y="983605"/>
                  <a:ext cx="201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" name="Google Shape;182;p14">
                  <a:extLst>
                    <a:ext uri="{FF2B5EF4-FFF2-40B4-BE49-F238E27FC236}">
                      <a16:creationId xmlns:a16="http://schemas.microsoft.com/office/drawing/2014/main" id="{0C6ABFEF-8FA0-804A-B62E-574D47C1731C}"/>
                    </a:ext>
                  </a:extLst>
                </p:cNvPr>
                <p:cNvCxnSpPr>
                  <a:cxnSpLocks/>
                  <a:stCxn id="273" idx="2"/>
                </p:cNvCxnSpPr>
                <p:nvPr/>
              </p:nvCxnSpPr>
              <p:spPr>
                <a:xfrm rot="10800000">
                  <a:off x="3465598" y="983605"/>
                  <a:ext cx="99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" name="Google Shape;183;p14">
                  <a:extLst>
                    <a:ext uri="{FF2B5EF4-FFF2-40B4-BE49-F238E27FC236}">
                      <a16:creationId xmlns:a16="http://schemas.microsoft.com/office/drawing/2014/main" id="{69811F45-D043-8A49-9C33-4E4DA5D0DCD0}"/>
                    </a:ext>
                  </a:extLst>
                </p:cNvPr>
                <p:cNvCxnSpPr>
                  <a:cxnSpLocks/>
                  <a:stCxn id="272" idx="2"/>
                </p:cNvCxnSpPr>
                <p:nvPr/>
              </p:nvCxnSpPr>
              <p:spPr>
                <a:xfrm rot="10800000">
                  <a:off x="3465771" y="983605"/>
                  <a:ext cx="379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" name="Google Shape;184;p14">
                  <a:extLst>
                    <a:ext uri="{FF2B5EF4-FFF2-40B4-BE49-F238E27FC236}">
                      <a16:creationId xmlns:a16="http://schemas.microsoft.com/office/drawing/2014/main" id="{C2DC2102-1869-4E4E-8361-E69F3BDC1C95}"/>
                    </a:ext>
                  </a:extLst>
                </p:cNvPr>
                <p:cNvCxnSpPr>
                  <a:cxnSpLocks/>
                  <a:stCxn id="271" idx="2"/>
                </p:cNvCxnSpPr>
                <p:nvPr/>
              </p:nvCxnSpPr>
              <p:spPr>
                <a:xfrm rot="10800000">
                  <a:off x="3465646" y="983605"/>
                  <a:ext cx="660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" name="Google Shape;185;p14">
                  <a:extLst>
                    <a:ext uri="{FF2B5EF4-FFF2-40B4-BE49-F238E27FC236}">
                      <a16:creationId xmlns:a16="http://schemas.microsoft.com/office/drawing/2014/main" id="{BA9B748E-5D96-0949-B507-FD6448386FF9}"/>
                    </a:ext>
                  </a:extLst>
                </p:cNvPr>
                <p:cNvCxnSpPr>
                  <a:cxnSpLocks/>
                  <a:stCxn id="274" idx="2"/>
                </p:cNvCxnSpPr>
                <p:nvPr/>
              </p:nvCxnSpPr>
              <p:spPr>
                <a:xfrm rot="10800000">
                  <a:off x="3465820" y="983605"/>
                  <a:ext cx="94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86;p14">
                  <a:extLst>
                    <a:ext uri="{FF2B5EF4-FFF2-40B4-BE49-F238E27FC236}">
                      <a16:creationId xmlns:a16="http://schemas.microsoft.com/office/drawing/2014/main" id="{5FA86AD9-EF10-8E45-B57F-CC0E11FDB46E}"/>
                    </a:ext>
                  </a:extLst>
                </p:cNvPr>
                <p:cNvCxnSpPr>
                  <a:stCxn id="265" idx="2"/>
                  <a:endCxn id="265" idx="2"/>
                </p:cNvCxnSpPr>
                <p:nvPr/>
              </p:nvCxnSpPr>
              <p:spPr>
                <a:xfrm>
                  <a:off x="2422881" y="1887079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" name="Google Shape;187;p14">
                  <a:extLst>
                    <a:ext uri="{FF2B5EF4-FFF2-40B4-BE49-F238E27FC236}">
                      <a16:creationId xmlns:a16="http://schemas.microsoft.com/office/drawing/2014/main" id="{2FDEF0DD-ACA1-3D4E-B817-322C86821053}"/>
                    </a:ext>
                  </a:extLst>
                </p:cNvPr>
                <p:cNvCxnSpPr>
                  <a:stCxn id="281" idx="6"/>
                  <a:endCxn id="265" idx="2"/>
                </p:cNvCxnSpPr>
                <p:nvPr/>
              </p:nvCxnSpPr>
              <p:spPr>
                <a:xfrm>
                  <a:off x="2422881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" name="Google Shape;188;p14">
                  <a:extLst>
                    <a:ext uri="{FF2B5EF4-FFF2-40B4-BE49-F238E27FC236}">
                      <a16:creationId xmlns:a16="http://schemas.microsoft.com/office/drawing/2014/main" id="{9F024324-03EF-0248-A1B4-4310F8FEDE32}"/>
                    </a:ext>
                  </a:extLst>
                </p:cNvPr>
                <p:cNvCxnSpPr>
                  <a:stCxn id="281" idx="6"/>
                  <a:endCxn id="264" idx="2"/>
                </p:cNvCxnSpPr>
                <p:nvPr/>
              </p:nvCxnSpPr>
              <p:spPr>
                <a:xfrm>
                  <a:off x="242288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" name="Google Shape;189;p14">
                  <a:extLst>
                    <a:ext uri="{FF2B5EF4-FFF2-40B4-BE49-F238E27FC236}">
                      <a16:creationId xmlns:a16="http://schemas.microsoft.com/office/drawing/2014/main" id="{84CF017D-29B8-6D4C-983B-E4AA878C4111}"/>
                    </a:ext>
                  </a:extLst>
                </p:cNvPr>
                <p:cNvCxnSpPr>
                  <a:stCxn id="281" idx="6"/>
                  <a:endCxn id="263" idx="2"/>
                </p:cNvCxnSpPr>
                <p:nvPr/>
              </p:nvCxnSpPr>
              <p:spPr>
                <a:xfrm>
                  <a:off x="2422881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" name="Google Shape;190;p14">
                  <a:extLst>
                    <a:ext uri="{FF2B5EF4-FFF2-40B4-BE49-F238E27FC236}">
                      <a16:creationId xmlns:a16="http://schemas.microsoft.com/office/drawing/2014/main" id="{B2DC2D14-D7D4-7049-83AA-50BF9B3A8D05}"/>
                    </a:ext>
                  </a:extLst>
                </p:cNvPr>
                <p:cNvCxnSpPr>
                  <a:cxnSpLocks/>
                  <a:stCxn id="281" idx="6"/>
                  <a:endCxn id="266" idx="2"/>
                </p:cNvCxnSpPr>
                <p:nvPr/>
              </p:nvCxnSpPr>
              <p:spPr>
                <a:xfrm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" name="Google Shape;191;p14">
                  <a:extLst>
                    <a:ext uri="{FF2B5EF4-FFF2-40B4-BE49-F238E27FC236}">
                      <a16:creationId xmlns:a16="http://schemas.microsoft.com/office/drawing/2014/main" id="{AA53DBA3-F4B1-0E40-8829-E0E17B27F946}"/>
                    </a:ext>
                  </a:extLst>
                </p:cNvPr>
                <p:cNvCxnSpPr>
                  <a:stCxn id="280" idx="6"/>
                  <a:endCxn id="265" idx="2"/>
                </p:cNvCxnSpPr>
                <p:nvPr/>
              </p:nvCxnSpPr>
              <p:spPr>
                <a:xfrm flipH="1">
                  <a:off x="24227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" name="Google Shape;192;p14">
                  <a:extLst>
                    <a:ext uri="{FF2B5EF4-FFF2-40B4-BE49-F238E27FC236}">
                      <a16:creationId xmlns:a16="http://schemas.microsoft.com/office/drawing/2014/main" id="{47F48491-6C53-4F4E-A145-F467B784581B}"/>
                    </a:ext>
                  </a:extLst>
                </p:cNvPr>
                <p:cNvCxnSpPr>
                  <a:stCxn id="280" idx="6"/>
                  <a:endCxn id="264" idx="2"/>
                </p:cNvCxnSpPr>
                <p:nvPr/>
              </p:nvCxnSpPr>
              <p:spPr>
                <a:xfrm>
                  <a:off x="2703255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" name="Google Shape;193;p14">
                  <a:extLst>
                    <a:ext uri="{FF2B5EF4-FFF2-40B4-BE49-F238E27FC236}">
                      <a16:creationId xmlns:a16="http://schemas.microsoft.com/office/drawing/2014/main" id="{8DC781A2-AE2C-2A4C-8395-0E2511124057}"/>
                    </a:ext>
                  </a:extLst>
                </p:cNvPr>
                <p:cNvCxnSpPr>
                  <a:stCxn id="280" idx="6"/>
                  <a:endCxn id="263" idx="2"/>
                </p:cNvCxnSpPr>
                <p:nvPr/>
              </p:nvCxnSpPr>
              <p:spPr>
                <a:xfrm>
                  <a:off x="27032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" name="Google Shape;194;p14">
                  <a:extLst>
                    <a:ext uri="{FF2B5EF4-FFF2-40B4-BE49-F238E27FC236}">
                      <a16:creationId xmlns:a16="http://schemas.microsoft.com/office/drawing/2014/main" id="{46F71056-3CED-1D4D-A873-DB5088522383}"/>
                    </a:ext>
                  </a:extLst>
                </p:cNvPr>
                <p:cNvCxnSpPr>
                  <a:stCxn id="280" idx="6"/>
                  <a:endCxn id="266" idx="2"/>
                </p:cNvCxnSpPr>
                <p:nvPr/>
              </p:nvCxnSpPr>
              <p:spPr>
                <a:xfrm>
                  <a:off x="2703255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" name="Google Shape;195;p14">
                  <a:extLst>
                    <a:ext uri="{FF2B5EF4-FFF2-40B4-BE49-F238E27FC236}">
                      <a16:creationId xmlns:a16="http://schemas.microsoft.com/office/drawing/2014/main" id="{1BBFCA5E-4982-6A45-BC39-5FD200779D2B}"/>
                    </a:ext>
                  </a:extLst>
                </p:cNvPr>
                <p:cNvCxnSpPr>
                  <a:cxnSpLocks/>
                  <a:stCxn id="279" idx="6"/>
                  <a:endCxn id="265" idx="2"/>
                </p:cNvCxnSpPr>
                <p:nvPr/>
              </p:nvCxnSpPr>
              <p:spPr>
                <a:xfrm flipH="1">
                  <a:off x="2422880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" name="Google Shape;196;p14">
                  <a:extLst>
                    <a:ext uri="{FF2B5EF4-FFF2-40B4-BE49-F238E27FC236}">
                      <a16:creationId xmlns:a16="http://schemas.microsoft.com/office/drawing/2014/main" id="{150E8111-38E2-F349-8E07-F8A35C54B16D}"/>
                    </a:ext>
                  </a:extLst>
                </p:cNvPr>
                <p:cNvCxnSpPr>
                  <a:stCxn id="279" idx="6"/>
                  <a:endCxn id="264" idx="2"/>
                </p:cNvCxnSpPr>
                <p:nvPr/>
              </p:nvCxnSpPr>
              <p:spPr>
                <a:xfrm flipH="1">
                  <a:off x="27031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4" name="Google Shape;197;p14">
                  <a:extLst>
                    <a:ext uri="{FF2B5EF4-FFF2-40B4-BE49-F238E27FC236}">
                      <a16:creationId xmlns:a16="http://schemas.microsoft.com/office/drawing/2014/main" id="{7419B9AE-7A89-8D48-8CF1-533A5789B095}"/>
                    </a:ext>
                  </a:extLst>
                </p:cNvPr>
                <p:cNvCxnSpPr>
                  <a:stCxn id="279" idx="6"/>
                  <a:endCxn id="263" idx="2"/>
                </p:cNvCxnSpPr>
                <p:nvPr/>
              </p:nvCxnSpPr>
              <p:spPr>
                <a:xfrm>
                  <a:off x="298362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" name="Google Shape;198;p14">
                  <a:extLst>
                    <a:ext uri="{FF2B5EF4-FFF2-40B4-BE49-F238E27FC236}">
                      <a16:creationId xmlns:a16="http://schemas.microsoft.com/office/drawing/2014/main" id="{AD40E3ED-4CB0-9E46-982A-9352C784C559}"/>
                    </a:ext>
                  </a:extLst>
                </p:cNvPr>
                <p:cNvCxnSpPr>
                  <a:stCxn id="279" idx="6"/>
                  <a:endCxn id="266" idx="2"/>
                </p:cNvCxnSpPr>
                <p:nvPr/>
              </p:nvCxnSpPr>
              <p:spPr>
                <a:xfrm>
                  <a:off x="29836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" name="Google Shape;199;p14">
                  <a:extLst>
                    <a:ext uri="{FF2B5EF4-FFF2-40B4-BE49-F238E27FC236}">
                      <a16:creationId xmlns:a16="http://schemas.microsoft.com/office/drawing/2014/main" id="{0FB72A27-F641-F948-BCE1-0B7FB82B7643}"/>
                    </a:ext>
                  </a:extLst>
                </p:cNvPr>
                <p:cNvCxnSpPr>
                  <a:stCxn id="282" idx="6"/>
                  <a:endCxn id="263" idx="2"/>
                </p:cNvCxnSpPr>
                <p:nvPr/>
              </p:nvCxnSpPr>
              <p:spPr>
                <a:xfrm flipH="1">
                  <a:off x="2983503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" name="Google Shape;200;p14">
                  <a:extLst>
                    <a:ext uri="{FF2B5EF4-FFF2-40B4-BE49-F238E27FC236}">
                      <a16:creationId xmlns:a16="http://schemas.microsoft.com/office/drawing/2014/main" id="{EB009A9F-71BD-3745-8E9F-A20B7A99AA73}"/>
                    </a:ext>
                  </a:extLst>
                </p:cNvPr>
                <p:cNvCxnSpPr>
                  <a:stCxn id="282" idx="6"/>
                  <a:endCxn id="266" idx="2"/>
                </p:cNvCxnSpPr>
                <p:nvPr/>
              </p:nvCxnSpPr>
              <p:spPr>
                <a:xfrm>
                  <a:off x="3264003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" name="Google Shape;201;p14">
                  <a:extLst>
                    <a:ext uri="{FF2B5EF4-FFF2-40B4-BE49-F238E27FC236}">
                      <a16:creationId xmlns:a16="http://schemas.microsoft.com/office/drawing/2014/main" id="{E0290343-B484-7649-BBD0-94567F381A5C}"/>
                    </a:ext>
                  </a:extLst>
                </p:cNvPr>
                <p:cNvCxnSpPr>
                  <a:stCxn id="282" idx="6"/>
                  <a:endCxn id="264" idx="2"/>
                </p:cNvCxnSpPr>
                <p:nvPr/>
              </p:nvCxnSpPr>
              <p:spPr>
                <a:xfrm flipH="1">
                  <a:off x="2703303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" name="Google Shape;202;p14">
                  <a:extLst>
                    <a:ext uri="{FF2B5EF4-FFF2-40B4-BE49-F238E27FC236}">
                      <a16:creationId xmlns:a16="http://schemas.microsoft.com/office/drawing/2014/main" id="{956C0855-384A-6C4D-AEED-0679299D01D0}"/>
                    </a:ext>
                  </a:extLst>
                </p:cNvPr>
                <p:cNvCxnSpPr>
                  <a:cxnSpLocks/>
                  <a:stCxn id="282" idx="6"/>
                  <a:endCxn id="265" idx="2"/>
                </p:cNvCxnSpPr>
                <p:nvPr/>
              </p:nvCxnSpPr>
              <p:spPr>
                <a:xfrm flipH="1"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" name="Google Shape;203;p14">
                  <a:extLst>
                    <a:ext uri="{FF2B5EF4-FFF2-40B4-BE49-F238E27FC236}">
                      <a16:creationId xmlns:a16="http://schemas.microsoft.com/office/drawing/2014/main" id="{95DF4E6D-CCC2-6143-A95A-8C221238185B}"/>
                    </a:ext>
                  </a:extLst>
                </p:cNvPr>
                <p:cNvCxnSpPr>
                  <a:stCxn id="273" idx="6"/>
                  <a:endCxn id="269" idx="2"/>
                </p:cNvCxnSpPr>
                <p:nvPr/>
              </p:nvCxnSpPr>
              <p:spPr>
                <a:xfrm>
                  <a:off x="3565198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" name="Google Shape;204;p14">
                  <a:extLst>
                    <a:ext uri="{FF2B5EF4-FFF2-40B4-BE49-F238E27FC236}">
                      <a16:creationId xmlns:a16="http://schemas.microsoft.com/office/drawing/2014/main" id="{F528C242-CB61-0E4F-9940-8FBAE8F52FCB}"/>
                    </a:ext>
                  </a:extLst>
                </p:cNvPr>
                <p:cNvCxnSpPr>
                  <a:stCxn id="273" idx="6"/>
                  <a:endCxn id="268" idx="2"/>
                </p:cNvCxnSpPr>
                <p:nvPr/>
              </p:nvCxnSpPr>
              <p:spPr>
                <a:xfrm>
                  <a:off x="3565198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" name="Google Shape;205;p14">
                  <a:extLst>
                    <a:ext uri="{FF2B5EF4-FFF2-40B4-BE49-F238E27FC236}">
                      <a16:creationId xmlns:a16="http://schemas.microsoft.com/office/drawing/2014/main" id="{F9A675B3-2E52-C147-B8AC-971ADB15AE1E}"/>
                    </a:ext>
                  </a:extLst>
                </p:cNvPr>
                <p:cNvCxnSpPr>
                  <a:stCxn id="273" idx="6"/>
                  <a:endCxn id="267" idx="2"/>
                </p:cNvCxnSpPr>
                <p:nvPr/>
              </p:nvCxnSpPr>
              <p:spPr>
                <a:xfrm>
                  <a:off x="3565198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3" name="Google Shape;206;p14">
                  <a:extLst>
                    <a:ext uri="{FF2B5EF4-FFF2-40B4-BE49-F238E27FC236}">
                      <a16:creationId xmlns:a16="http://schemas.microsoft.com/office/drawing/2014/main" id="{0B42BFFC-87F9-B942-A9E4-40E62FDE052A}"/>
                    </a:ext>
                  </a:extLst>
                </p:cNvPr>
                <p:cNvCxnSpPr>
                  <a:stCxn id="273" idx="6"/>
                  <a:endCxn id="270" idx="2"/>
                </p:cNvCxnSpPr>
                <p:nvPr/>
              </p:nvCxnSpPr>
              <p:spPr>
                <a:xfrm>
                  <a:off x="3565198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" name="Google Shape;207;p14">
                  <a:extLst>
                    <a:ext uri="{FF2B5EF4-FFF2-40B4-BE49-F238E27FC236}">
                      <a16:creationId xmlns:a16="http://schemas.microsoft.com/office/drawing/2014/main" id="{70C89B36-526C-D04A-B69F-29EA951704BC}"/>
                    </a:ext>
                  </a:extLst>
                </p:cNvPr>
                <p:cNvCxnSpPr>
                  <a:stCxn id="272" idx="6"/>
                  <a:endCxn id="269" idx="2"/>
                </p:cNvCxnSpPr>
                <p:nvPr/>
              </p:nvCxnSpPr>
              <p:spPr>
                <a:xfrm flipH="1">
                  <a:off x="356507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" name="Google Shape;208;p14">
                  <a:extLst>
                    <a:ext uri="{FF2B5EF4-FFF2-40B4-BE49-F238E27FC236}">
                      <a16:creationId xmlns:a16="http://schemas.microsoft.com/office/drawing/2014/main" id="{D18E627F-598B-6D4A-8AAE-A854D5B51059}"/>
                    </a:ext>
                  </a:extLst>
                </p:cNvPr>
                <p:cNvCxnSpPr>
                  <a:stCxn id="272" idx="6"/>
                  <a:endCxn id="268" idx="2"/>
                </p:cNvCxnSpPr>
                <p:nvPr/>
              </p:nvCxnSpPr>
              <p:spPr>
                <a:xfrm>
                  <a:off x="3845572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" name="Google Shape;209;p14">
                  <a:extLst>
                    <a:ext uri="{FF2B5EF4-FFF2-40B4-BE49-F238E27FC236}">
                      <a16:creationId xmlns:a16="http://schemas.microsoft.com/office/drawing/2014/main" id="{53B7E10D-0F2A-E445-9EDB-DD641E297577}"/>
                    </a:ext>
                  </a:extLst>
                </p:cNvPr>
                <p:cNvCxnSpPr>
                  <a:stCxn id="272" idx="6"/>
                  <a:endCxn id="267" idx="2"/>
                </p:cNvCxnSpPr>
                <p:nvPr/>
              </p:nvCxnSpPr>
              <p:spPr>
                <a:xfrm>
                  <a:off x="3845572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" name="Google Shape;210;p14">
                  <a:extLst>
                    <a:ext uri="{FF2B5EF4-FFF2-40B4-BE49-F238E27FC236}">
                      <a16:creationId xmlns:a16="http://schemas.microsoft.com/office/drawing/2014/main" id="{000B5D24-0011-7F4A-8F61-4D1C549A5D95}"/>
                    </a:ext>
                  </a:extLst>
                </p:cNvPr>
                <p:cNvCxnSpPr>
                  <a:stCxn id="272" idx="6"/>
                  <a:endCxn id="270" idx="2"/>
                </p:cNvCxnSpPr>
                <p:nvPr/>
              </p:nvCxnSpPr>
              <p:spPr>
                <a:xfrm>
                  <a:off x="3845572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1;p14">
                  <a:extLst>
                    <a:ext uri="{FF2B5EF4-FFF2-40B4-BE49-F238E27FC236}">
                      <a16:creationId xmlns:a16="http://schemas.microsoft.com/office/drawing/2014/main" id="{48214A7C-D373-3744-89FC-BEEFCD40F757}"/>
                    </a:ext>
                  </a:extLst>
                </p:cNvPr>
                <p:cNvCxnSpPr>
                  <a:cxnSpLocks/>
                  <a:stCxn id="271" idx="6"/>
                  <a:endCxn id="269" idx="2"/>
                </p:cNvCxnSpPr>
                <p:nvPr/>
              </p:nvCxnSpPr>
              <p:spPr>
                <a:xfrm flipH="1">
                  <a:off x="3565198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" name="Google Shape;212;p14">
                  <a:extLst>
                    <a:ext uri="{FF2B5EF4-FFF2-40B4-BE49-F238E27FC236}">
                      <a16:creationId xmlns:a16="http://schemas.microsoft.com/office/drawing/2014/main" id="{6B81E431-70B7-1640-BCB9-20C95B8C55CC}"/>
                    </a:ext>
                  </a:extLst>
                </p:cNvPr>
                <p:cNvCxnSpPr>
                  <a:stCxn id="271" idx="6"/>
                  <a:endCxn id="268" idx="2"/>
                </p:cNvCxnSpPr>
                <p:nvPr/>
              </p:nvCxnSpPr>
              <p:spPr>
                <a:xfrm flipH="1">
                  <a:off x="38454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" name="Google Shape;213;p14">
                  <a:extLst>
                    <a:ext uri="{FF2B5EF4-FFF2-40B4-BE49-F238E27FC236}">
                      <a16:creationId xmlns:a16="http://schemas.microsoft.com/office/drawing/2014/main" id="{54F6F79A-F9CF-A348-869E-8A3B3164413A}"/>
                    </a:ext>
                  </a:extLst>
                </p:cNvPr>
                <p:cNvCxnSpPr>
                  <a:stCxn id="271" idx="6"/>
                  <a:endCxn id="267" idx="2"/>
                </p:cNvCxnSpPr>
                <p:nvPr/>
              </p:nvCxnSpPr>
              <p:spPr>
                <a:xfrm>
                  <a:off x="4125946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1" name="Google Shape;214;p14">
                  <a:extLst>
                    <a:ext uri="{FF2B5EF4-FFF2-40B4-BE49-F238E27FC236}">
                      <a16:creationId xmlns:a16="http://schemas.microsoft.com/office/drawing/2014/main" id="{F5C0A93D-616F-D046-9F6F-4DC9DBC44282}"/>
                    </a:ext>
                  </a:extLst>
                </p:cNvPr>
                <p:cNvCxnSpPr>
                  <a:stCxn id="271" idx="6"/>
                  <a:endCxn id="270" idx="2"/>
                </p:cNvCxnSpPr>
                <p:nvPr/>
              </p:nvCxnSpPr>
              <p:spPr>
                <a:xfrm>
                  <a:off x="41259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2" name="Google Shape;215;p14">
                  <a:extLst>
                    <a:ext uri="{FF2B5EF4-FFF2-40B4-BE49-F238E27FC236}">
                      <a16:creationId xmlns:a16="http://schemas.microsoft.com/office/drawing/2014/main" id="{42C675AC-7D8D-8F4D-A96B-4FB5B74F54DC}"/>
                    </a:ext>
                  </a:extLst>
                </p:cNvPr>
                <p:cNvCxnSpPr>
                  <a:cxnSpLocks/>
                  <a:stCxn id="274" idx="6"/>
                  <a:endCxn id="270" idx="2"/>
                </p:cNvCxnSpPr>
                <p:nvPr/>
              </p:nvCxnSpPr>
              <p:spPr>
                <a:xfrm>
                  <a:off x="440631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3" name="Google Shape;216;p14">
                  <a:extLst>
                    <a:ext uri="{FF2B5EF4-FFF2-40B4-BE49-F238E27FC236}">
                      <a16:creationId xmlns:a16="http://schemas.microsoft.com/office/drawing/2014/main" id="{6088BDCE-EB3D-7540-B14E-41DDAC5EAA67}"/>
                    </a:ext>
                  </a:extLst>
                </p:cNvPr>
                <p:cNvCxnSpPr>
                  <a:stCxn id="274" idx="6"/>
                  <a:endCxn id="267" idx="2"/>
                </p:cNvCxnSpPr>
                <p:nvPr/>
              </p:nvCxnSpPr>
              <p:spPr>
                <a:xfrm flipH="1">
                  <a:off x="4125820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4" name="Google Shape;217;p14">
                  <a:extLst>
                    <a:ext uri="{FF2B5EF4-FFF2-40B4-BE49-F238E27FC236}">
                      <a16:creationId xmlns:a16="http://schemas.microsoft.com/office/drawing/2014/main" id="{AEE584DF-0841-F747-9AE6-C64F92821800}"/>
                    </a:ext>
                  </a:extLst>
                </p:cNvPr>
                <p:cNvCxnSpPr>
                  <a:stCxn id="274" idx="6"/>
                  <a:endCxn id="268" idx="2"/>
                </p:cNvCxnSpPr>
                <p:nvPr/>
              </p:nvCxnSpPr>
              <p:spPr>
                <a:xfrm flipH="1">
                  <a:off x="3845620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" name="Google Shape;218;p14">
                  <a:extLst>
                    <a:ext uri="{FF2B5EF4-FFF2-40B4-BE49-F238E27FC236}">
                      <a16:creationId xmlns:a16="http://schemas.microsoft.com/office/drawing/2014/main" id="{4B238AB5-E28C-5342-BFED-699527A49EA0}"/>
                    </a:ext>
                  </a:extLst>
                </p:cNvPr>
                <p:cNvCxnSpPr>
                  <a:stCxn id="274" idx="6"/>
                  <a:endCxn id="269" idx="2"/>
                </p:cNvCxnSpPr>
                <p:nvPr/>
              </p:nvCxnSpPr>
              <p:spPr>
                <a:xfrm flipH="1">
                  <a:off x="3565120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Google Shape;219;p14">
                  <a:extLst>
                    <a:ext uri="{FF2B5EF4-FFF2-40B4-BE49-F238E27FC236}">
                      <a16:creationId xmlns:a16="http://schemas.microsoft.com/office/drawing/2014/main" id="{679B9C47-14AC-1C4E-822B-99AD7AC0C497}"/>
                    </a:ext>
                  </a:extLst>
                </p:cNvPr>
                <p:cNvCxnSpPr>
                  <a:cxnSpLocks/>
                  <a:stCxn id="265" idx="6"/>
                </p:cNvCxnSpPr>
                <p:nvPr/>
              </p:nvCxnSpPr>
              <p:spPr>
                <a:xfrm>
                  <a:off x="2422880" y="2125272"/>
                  <a:ext cx="2622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Google Shape;220;p14">
                  <a:extLst>
                    <a:ext uri="{FF2B5EF4-FFF2-40B4-BE49-F238E27FC236}">
                      <a16:creationId xmlns:a16="http://schemas.microsoft.com/office/drawing/2014/main" id="{EAD9F0AA-72E1-3346-92C7-1B01E22AB4F7}"/>
                    </a:ext>
                  </a:extLst>
                </p:cNvPr>
                <p:cNvCxnSpPr>
                  <a:cxnSpLocks/>
                  <a:stCxn id="265" idx="6"/>
                </p:cNvCxnSpPr>
                <p:nvPr/>
              </p:nvCxnSpPr>
              <p:spPr>
                <a:xfrm>
                  <a:off x="2422880" y="2125273"/>
                  <a:ext cx="588399" cy="19135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1;p14">
                  <a:extLst>
                    <a:ext uri="{FF2B5EF4-FFF2-40B4-BE49-F238E27FC236}">
                      <a16:creationId xmlns:a16="http://schemas.microsoft.com/office/drawing/2014/main" id="{B744B108-E512-864E-8A36-98107F4FA1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5174" y="2308772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22;p14">
                  <a:extLst>
                    <a:ext uri="{FF2B5EF4-FFF2-40B4-BE49-F238E27FC236}">
                      <a16:creationId xmlns:a16="http://schemas.microsoft.com/office/drawing/2014/main" id="{8B59AF6E-41EF-B442-8A3B-9EBC9672CACC}"/>
                    </a:ext>
                  </a:extLst>
                </p:cNvPr>
                <p:cNvCxnSpPr>
                  <a:cxnSpLocks/>
                  <a:stCxn id="264" idx="6"/>
                </p:cNvCxnSpPr>
                <p:nvPr/>
              </p:nvCxnSpPr>
              <p:spPr>
                <a:xfrm>
                  <a:off x="2703254" y="2125272"/>
                  <a:ext cx="2916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0" name="Google Shape;223;p14">
                  <a:extLst>
                    <a:ext uri="{FF2B5EF4-FFF2-40B4-BE49-F238E27FC236}">
                      <a16:creationId xmlns:a16="http://schemas.microsoft.com/office/drawing/2014/main" id="{577CB90B-4C3A-084E-8638-CD383BED4ACD}"/>
                    </a:ext>
                  </a:extLst>
                </p:cNvPr>
                <p:cNvCxnSpPr>
                  <a:cxnSpLocks/>
                  <a:stCxn id="263" idx="6"/>
                </p:cNvCxnSpPr>
                <p:nvPr/>
              </p:nvCxnSpPr>
              <p:spPr>
                <a:xfrm flipH="1">
                  <a:off x="2685128" y="2125272"/>
                  <a:ext cx="2985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1" name="Google Shape;224;p14">
                  <a:extLst>
                    <a:ext uri="{FF2B5EF4-FFF2-40B4-BE49-F238E27FC236}">
                      <a16:creationId xmlns:a16="http://schemas.microsoft.com/office/drawing/2014/main" id="{8E81CC1F-7692-1E42-87E1-13ACE6E9F51F}"/>
                    </a:ext>
                  </a:extLst>
                </p:cNvPr>
                <p:cNvCxnSpPr>
                  <a:cxnSpLocks/>
                  <a:stCxn id="263" idx="6"/>
                </p:cNvCxnSpPr>
                <p:nvPr/>
              </p:nvCxnSpPr>
              <p:spPr>
                <a:xfrm>
                  <a:off x="2983628" y="2125272"/>
                  <a:ext cx="114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2" name="Google Shape;225;p14">
                  <a:extLst>
                    <a:ext uri="{FF2B5EF4-FFF2-40B4-BE49-F238E27FC236}">
                      <a16:creationId xmlns:a16="http://schemas.microsoft.com/office/drawing/2014/main" id="{A8E32B05-9512-DE4E-98BA-E08756564D35}"/>
                    </a:ext>
                  </a:extLst>
                </p:cNvPr>
                <p:cNvCxnSpPr>
                  <a:cxnSpLocks/>
                  <a:stCxn id="266" idx="6"/>
                </p:cNvCxnSpPr>
                <p:nvPr/>
              </p:nvCxnSpPr>
              <p:spPr>
                <a:xfrm flipH="1">
                  <a:off x="2685302" y="2125272"/>
                  <a:ext cx="5787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3" name="Google Shape;226;p14">
                  <a:extLst>
                    <a:ext uri="{FF2B5EF4-FFF2-40B4-BE49-F238E27FC236}">
                      <a16:creationId xmlns:a16="http://schemas.microsoft.com/office/drawing/2014/main" id="{3D4150E0-0463-464D-9B16-C40BC69AB62A}"/>
                    </a:ext>
                  </a:extLst>
                </p:cNvPr>
                <p:cNvCxnSpPr>
                  <a:cxnSpLocks/>
                  <a:stCxn id="266" idx="6"/>
                </p:cNvCxnSpPr>
                <p:nvPr/>
              </p:nvCxnSpPr>
              <p:spPr>
                <a:xfrm flipH="1">
                  <a:off x="2994902" y="2125272"/>
                  <a:ext cx="2691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4" name="Google Shape;227;p14">
                  <a:extLst>
                    <a:ext uri="{FF2B5EF4-FFF2-40B4-BE49-F238E27FC236}">
                      <a16:creationId xmlns:a16="http://schemas.microsoft.com/office/drawing/2014/main" id="{104196E1-0B5C-8C4B-BED5-7873ED73869B}"/>
                    </a:ext>
                  </a:extLst>
                </p:cNvPr>
                <p:cNvCxnSpPr>
                  <a:cxnSpLocks/>
                  <a:stCxn id="264" idx="6"/>
                </p:cNvCxnSpPr>
                <p:nvPr/>
              </p:nvCxnSpPr>
              <p:spPr>
                <a:xfrm flipH="1">
                  <a:off x="2685254" y="2125272"/>
                  <a:ext cx="180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" name="Google Shape;228;p14">
                  <a:extLst>
                    <a:ext uri="{FF2B5EF4-FFF2-40B4-BE49-F238E27FC236}">
                      <a16:creationId xmlns:a16="http://schemas.microsoft.com/office/drawing/2014/main" id="{F1B6407F-2541-9944-819B-672B3A2B6546}"/>
                    </a:ext>
                  </a:extLst>
                </p:cNvPr>
                <p:cNvCxnSpPr>
                  <a:cxnSpLocks/>
                  <a:stCxn id="269" idx="6"/>
                </p:cNvCxnSpPr>
                <p:nvPr/>
              </p:nvCxnSpPr>
              <p:spPr>
                <a:xfrm>
                  <a:off x="3565197" y="2125272"/>
                  <a:ext cx="263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6" name="Google Shape;229;p14">
                  <a:extLst>
                    <a:ext uri="{FF2B5EF4-FFF2-40B4-BE49-F238E27FC236}">
                      <a16:creationId xmlns:a16="http://schemas.microsoft.com/office/drawing/2014/main" id="{44B020A0-75CC-DC4F-9165-8764A3102545}"/>
                    </a:ext>
                  </a:extLst>
                </p:cNvPr>
                <p:cNvCxnSpPr>
                  <a:cxnSpLocks/>
                  <a:stCxn id="269" idx="6"/>
                </p:cNvCxnSpPr>
                <p:nvPr/>
              </p:nvCxnSpPr>
              <p:spPr>
                <a:xfrm>
                  <a:off x="3565197" y="2125272"/>
                  <a:ext cx="5727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7" name="Google Shape;230;p14">
                  <a:extLst>
                    <a:ext uri="{FF2B5EF4-FFF2-40B4-BE49-F238E27FC236}">
                      <a16:creationId xmlns:a16="http://schemas.microsoft.com/office/drawing/2014/main" id="{2584A71E-6CBE-B446-8006-60332750A109}"/>
                    </a:ext>
                  </a:extLst>
                </p:cNvPr>
                <p:cNvCxnSpPr>
                  <a:cxnSpLocks/>
                  <a:stCxn id="268" idx="6"/>
                </p:cNvCxnSpPr>
                <p:nvPr/>
              </p:nvCxnSpPr>
              <p:spPr>
                <a:xfrm flipH="1">
                  <a:off x="3828171" y="2125272"/>
                  <a:ext cx="174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" name="Google Shape;231;p14">
                  <a:extLst>
                    <a:ext uri="{FF2B5EF4-FFF2-40B4-BE49-F238E27FC236}">
                      <a16:creationId xmlns:a16="http://schemas.microsoft.com/office/drawing/2014/main" id="{17191E18-C3C9-DA4A-AA2E-BC0BE89BAA35}"/>
                    </a:ext>
                  </a:extLst>
                </p:cNvPr>
                <p:cNvCxnSpPr>
                  <a:cxnSpLocks/>
                  <a:stCxn id="267" idx="6"/>
                </p:cNvCxnSpPr>
                <p:nvPr/>
              </p:nvCxnSpPr>
              <p:spPr>
                <a:xfrm flipH="1">
                  <a:off x="3828045" y="2125272"/>
                  <a:ext cx="2979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9" name="Google Shape;232;p14">
                  <a:extLst>
                    <a:ext uri="{FF2B5EF4-FFF2-40B4-BE49-F238E27FC236}">
                      <a16:creationId xmlns:a16="http://schemas.microsoft.com/office/drawing/2014/main" id="{7568B023-B9AC-184F-8989-02133B591FAE}"/>
                    </a:ext>
                  </a:extLst>
                </p:cNvPr>
                <p:cNvCxnSpPr>
                  <a:cxnSpLocks/>
                  <a:stCxn id="268" idx="6"/>
                </p:cNvCxnSpPr>
                <p:nvPr/>
              </p:nvCxnSpPr>
              <p:spPr>
                <a:xfrm>
                  <a:off x="3845571" y="2125272"/>
                  <a:ext cx="2922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" name="Google Shape;233;p14">
                  <a:extLst>
                    <a:ext uri="{FF2B5EF4-FFF2-40B4-BE49-F238E27FC236}">
                      <a16:creationId xmlns:a16="http://schemas.microsoft.com/office/drawing/2014/main" id="{4D58128C-2041-1448-A097-4D0E001B962C}"/>
                    </a:ext>
                  </a:extLst>
                </p:cNvPr>
                <p:cNvCxnSpPr>
                  <a:cxnSpLocks/>
                  <a:stCxn id="267" idx="6"/>
                </p:cNvCxnSpPr>
                <p:nvPr/>
              </p:nvCxnSpPr>
              <p:spPr>
                <a:xfrm>
                  <a:off x="4125945" y="2125272"/>
                  <a:ext cx="120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1" name="Google Shape;234;p14">
                  <a:extLst>
                    <a:ext uri="{FF2B5EF4-FFF2-40B4-BE49-F238E27FC236}">
                      <a16:creationId xmlns:a16="http://schemas.microsoft.com/office/drawing/2014/main" id="{317E8D6A-68B9-A34A-A3D2-86F6BE3CF98D}"/>
                    </a:ext>
                  </a:extLst>
                </p:cNvPr>
                <p:cNvCxnSpPr>
                  <a:cxnSpLocks/>
                  <a:stCxn id="270" idx="6"/>
                </p:cNvCxnSpPr>
                <p:nvPr/>
              </p:nvCxnSpPr>
              <p:spPr>
                <a:xfrm flipH="1">
                  <a:off x="3828219" y="2125272"/>
                  <a:ext cx="578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" name="Google Shape;235;p14">
                  <a:extLst>
                    <a:ext uri="{FF2B5EF4-FFF2-40B4-BE49-F238E27FC236}">
                      <a16:creationId xmlns:a16="http://schemas.microsoft.com/office/drawing/2014/main" id="{553A7644-9705-AE4D-AAAE-CD79281DADBB}"/>
                    </a:ext>
                  </a:extLst>
                </p:cNvPr>
                <p:cNvCxnSpPr>
                  <a:cxnSpLocks/>
                  <a:stCxn id="270" idx="6"/>
                </p:cNvCxnSpPr>
                <p:nvPr/>
              </p:nvCxnSpPr>
              <p:spPr>
                <a:xfrm flipH="1">
                  <a:off x="4137819" y="2125272"/>
                  <a:ext cx="2685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36;p14">
                  <a:extLst>
                    <a:ext uri="{FF2B5EF4-FFF2-40B4-BE49-F238E27FC236}">
                      <a16:creationId xmlns:a16="http://schemas.microsoft.com/office/drawing/2014/main" id="{52F97E60-C12D-E14E-891D-D295140527F8}"/>
                    </a:ext>
                  </a:extLst>
                </p:cNvPr>
                <p:cNvCxnSpPr>
                  <a:cxnSpLocks/>
                  <a:endCxn id="277" idx="2"/>
                </p:cNvCxnSpPr>
                <p:nvPr/>
              </p:nvCxnSpPr>
              <p:spPr>
                <a:xfrm>
                  <a:off x="2685024" y="2541572"/>
                  <a:ext cx="298604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237;p14">
                  <a:extLst>
                    <a:ext uri="{FF2B5EF4-FFF2-40B4-BE49-F238E27FC236}">
                      <a16:creationId xmlns:a16="http://schemas.microsoft.com/office/drawing/2014/main" id="{BA0C81E2-F891-8045-98AA-2355C75362D4}"/>
                    </a:ext>
                  </a:extLst>
                </p:cNvPr>
                <p:cNvCxnSpPr>
                  <a:cxnSpLocks/>
                  <a:endCxn id="277" idx="2"/>
                </p:cNvCxnSpPr>
                <p:nvPr/>
              </p:nvCxnSpPr>
              <p:spPr>
                <a:xfrm flipH="1">
                  <a:off x="2983629" y="2538907"/>
                  <a:ext cx="11131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Google Shape;238;p14">
                  <a:extLst>
                    <a:ext uri="{FF2B5EF4-FFF2-40B4-BE49-F238E27FC236}">
                      <a16:creationId xmlns:a16="http://schemas.microsoft.com/office/drawing/2014/main" id="{9A6C6EE8-D3F3-6340-8F08-6BAF0187C57B}"/>
                    </a:ext>
                  </a:extLst>
                </p:cNvPr>
                <p:cNvCxnSpPr>
                  <a:cxnSpLocks/>
                  <a:endCxn id="276" idx="2"/>
                </p:cNvCxnSpPr>
                <p:nvPr/>
              </p:nvCxnSpPr>
              <p:spPr>
                <a:xfrm>
                  <a:off x="2685024" y="2541572"/>
                  <a:ext cx="578978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Google Shape;239;p14">
                  <a:extLst>
                    <a:ext uri="{FF2B5EF4-FFF2-40B4-BE49-F238E27FC236}">
                      <a16:creationId xmlns:a16="http://schemas.microsoft.com/office/drawing/2014/main" id="{19BB9568-9DD4-F841-984D-C79429015407}"/>
                    </a:ext>
                  </a:extLst>
                </p:cNvPr>
                <p:cNvCxnSpPr>
                  <a:cxnSpLocks/>
                  <a:endCxn id="275" idx="2"/>
                </p:cNvCxnSpPr>
                <p:nvPr/>
              </p:nvCxnSpPr>
              <p:spPr>
                <a:xfrm>
                  <a:off x="2685024" y="2541572"/>
                  <a:ext cx="859352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7" name="Google Shape;240;p14">
                  <a:extLst>
                    <a:ext uri="{FF2B5EF4-FFF2-40B4-BE49-F238E27FC236}">
                      <a16:creationId xmlns:a16="http://schemas.microsoft.com/office/drawing/2014/main" id="{A874F991-083E-EB4C-9580-C0C9B9D53026}"/>
                    </a:ext>
                  </a:extLst>
                </p:cNvPr>
                <p:cNvCxnSpPr>
                  <a:cxnSpLocks/>
                  <a:endCxn id="278" idx="2"/>
                </p:cNvCxnSpPr>
                <p:nvPr/>
              </p:nvCxnSpPr>
              <p:spPr>
                <a:xfrm>
                  <a:off x="2685024" y="2541572"/>
                  <a:ext cx="1139725" cy="22390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8" name="Google Shape;241;p14">
                  <a:extLst>
                    <a:ext uri="{FF2B5EF4-FFF2-40B4-BE49-F238E27FC236}">
                      <a16:creationId xmlns:a16="http://schemas.microsoft.com/office/drawing/2014/main" id="{B9D14004-A6FB-3546-97E7-5B7EFA4E0412}"/>
                    </a:ext>
                  </a:extLst>
                </p:cNvPr>
                <p:cNvCxnSpPr>
                  <a:cxnSpLocks/>
                  <a:endCxn id="276" idx="2"/>
                </p:cNvCxnSpPr>
                <p:nvPr/>
              </p:nvCxnSpPr>
              <p:spPr>
                <a:xfrm>
                  <a:off x="2994760" y="2538907"/>
                  <a:ext cx="269242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42;p14">
                  <a:extLst>
                    <a:ext uri="{FF2B5EF4-FFF2-40B4-BE49-F238E27FC236}">
                      <a16:creationId xmlns:a16="http://schemas.microsoft.com/office/drawing/2014/main" id="{320380B6-E7DF-7842-8900-A34532DF0174}"/>
                    </a:ext>
                  </a:extLst>
                </p:cNvPr>
                <p:cNvCxnSpPr>
                  <a:cxnSpLocks/>
                  <a:endCxn id="275" idx="2"/>
                </p:cNvCxnSpPr>
                <p:nvPr/>
              </p:nvCxnSpPr>
              <p:spPr>
                <a:xfrm>
                  <a:off x="2994760" y="2538907"/>
                  <a:ext cx="549616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0" name="Google Shape;243;p14">
                  <a:extLst>
                    <a:ext uri="{FF2B5EF4-FFF2-40B4-BE49-F238E27FC236}">
                      <a16:creationId xmlns:a16="http://schemas.microsoft.com/office/drawing/2014/main" id="{74A75738-C55F-6D46-9006-A6996AE2D367}"/>
                    </a:ext>
                  </a:extLst>
                </p:cNvPr>
                <p:cNvCxnSpPr>
                  <a:cxnSpLocks/>
                  <a:endCxn id="278" idx="2"/>
                </p:cNvCxnSpPr>
                <p:nvPr/>
              </p:nvCxnSpPr>
              <p:spPr>
                <a:xfrm>
                  <a:off x="2994760" y="2538907"/>
                  <a:ext cx="829989" cy="2265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1" name="Google Shape;244;p14">
                  <a:extLst>
                    <a:ext uri="{FF2B5EF4-FFF2-40B4-BE49-F238E27FC236}">
                      <a16:creationId xmlns:a16="http://schemas.microsoft.com/office/drawing/2014/main" id="{476514DB-8FE6-324E-A01D-C69C8E0DA21F}"/>
                    </a:ext>
                  </a:extLst>
                </p:cNvPr>
                <p:cNvCxnSpPr>
                  <a:cxnSpLocks/>
                  <a:endCxn id="277" idx="2"/>
                </p:cNvCxnSpPr>
                <p:nvPr/>
              </p:nvCxnSpPr>
              <p:spPr>
                <a:xfrm flipH="1">
                  <a:off x="2983629" y="2523945"/>
                  <a:ext cx="844382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2" name="Google Shape;245;p14">
                  <a:extLst>
                    <a:ext uri="{FF2B5EF4-FFF2-40B4-BE49-F238E27FC236}">
                      <a16:creationId xmlns:a16="http://schemas.microsoft.com/office/drawing/2014/main" id="{CBED6665-017E-B64B-94BC-2652DCFC5B3E}"/>
                    </a:ext>
                  </a:extLst>
                </p:cNvPr>
                <p:cNvCxnSpPr>
                  <a:cxnSpLocks/>
                  <a:endCxn id="276" idx="2"/>
                </p:cNvCxnSpPr>
                <p:nvPr/>
              </p:nvCxnSpPr>
              <p:spPr>
                <a:xfrm flipH="1">
                  <a:off x="3264002" y="2523945"/>
                  <a:ext cx="564008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3" name="Google Shape;246;p14">
                  <a:extLst>
                    <a:ext uri="{FF2B5EF4-FFF2-40B4-BE49-F238E27FC236}">
                      <a16:creationId xmlns:a16="http://schemas.microsoft.com/office/drawing/2014/main" id="{AAB9AEDC-6E57-814E-B6B4-47DB1CCA4EA2}"/>
                    </a:ext>
                  </a:extLst>
                </p:cNvPr>
                <p:cNvCxnSpPr>
                  <a:cxnSpLocks/>
                  <a:endCxn id="275" idx="2"/>
                </p:cNvCxnSpPr>
                <p:nvPr/>
              </p:nvCxnSpPr>
              <p:spPr>
                <a:xfrm flipH="1">
                  <a:off x="3544376" y="2523945"/>
                  <a:ext cx="283635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4" name="Google Shape;247;p14">
                  <a:extLst>
                    <a:ext uri="{FF2B5EF4-FFF2-40B4-BE49-F238E27FC236}">
                      <a16:creationId xmlns:a16="http://schemas.microsoft.com/office/drawing/2014/main" id="{59301CC6-063F-464A-ACCD-7C01F8392FB0}"/>
                    </a:ext>
                  </a:extLst>
                </p:cNvPr>
                <p:cNvCxnSpPr>
                  <a:cxnSpLocks/>
                  <a:endCxn id="278" idx="2"/>
                </p:cNvCxnSpPr>
                <p:nvPr/>
              </p:nvCxnSpPr>
              <p:spPr>
                <a:xfrm flipH="1">
                  <a:off x="3824750" y="2523945"/>
                  <a:ext cx="3261" cy="24153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48;p14">
                  <a:extLst>
                    <a:ext uri="{FF2B5EF4-FFF2-40B4-BE49-F238E27FC236}">
                      <a16:creationId xmlns:a16="http://schemas.microsoft.com/office/drawing/2014/main" id="{EAE6FA2F-74E3-FA4C-AF1B-53E6D0448AD1}"/>
                    </a:ext>
                  </a:extLst>
                </p:cNvPr>
                <p:cNvCxnSpPr>
                  <a:cxnSpLocks/>
                  <a:endCxn id="277" idx="2"/>
                </p:cNvCxnSpPr>
                <p:nvPr/>
              </p:nvCxnSpPr>
              <p:spPr>
                <a:xfrm flipH="1">
                  <a:off x="2983629" y="2521279"/>
                  <a:ext cx="1154117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6" name="Google Shape;249;p14">
                  <a:extLst>
                    <a:ext uri="{FF2B5EF4-FFF2-40B4-BE49-F238E27FC236}">
                      <a16:creationId xmlns:a16="http://schemas.microsoft.com/office/drawing/2014/main" id="{C65CE1BD-BF63-5E44-B5DA-967374D61D05}"/>
                    </a:ext>
                  </a:extLst>
                </p:cNvPr>
                <p:cNvCxnSpPr>
                  <a:cxnSpLocks/>
                  <a:endCxn id="276" idx="3"/>
                </p:cNvCxnSpPr>
                <p:nvPr/>
              </p:nvCxnSpPr>
              <p:spPr>
                <a:xfrm flipH="1">
                  <a:off x="3181338" y="2521279"/>
                  <a:ext cx="956408" cy="27908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7" name="Google Shape;250;p14">
                  <a:extLst>
                    <a:ext uri="{FF2B5EF4-FFF2-40B4-BE49-F238E27FC236}">
                      <a16:creationId xmlns:a16="http://schemas.microsoft.com/office/drawing/2014/main" id="{7F5E9135-9A69-2B47-B61F-2133B39D1F61}"/>
                    </a:ext>
                  </a:extLst>
                </p:cNvPr>
                <p:cNvCxnSpPr>
                  <a:cxnSpLocks/>
                  <a:endCxn id="275" idx="2"/>
                </p:cNvCxnSpPr>
                <p:nvPr/>
              </p:nvCxnSpPr>
              <p:spPr>
                <a:xfrm flipH="1">
                  <a:off x="3544376" y="2521279"/>
                  <a:ext cx="593370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8" name="Google Shape;251;p14">
                  <a:extLst>
                    <a:ext uri="{FF2B5EF4-FFF2-40B4-BE49-F238E27FC236}">
                      <a16:creationId xmlns:a16="http://schemas.microsoft.com/office/drawing/2014/main" id="{59F273C4-1EEB-9348-987F-31C203F45767}"/>
                    </a:ext>
                  </a:extLst>
                </p:cNvPr>
                <p:cNvCxnSpPr>
                  <a:cxnSpLocks/>
                  <a:endCxn id="278" idx="2"/>
                </p:cNvCxnSpPr>
                <p:nvPr/>
              </p:nvCxnSpPr>
              <p:spPr>
                <a:xfrm flipH="1">
                  <a:off x="3824750" y="2521279"/>
                  <a:ext cx="312996" cy="24420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9" name="Google Shape;252;p14">
                  <a:extLst>
                    <a:ext uri="{FF2B5EF4-FFF2-40B4-BE49-F238E27FC236}">
                      <a16:creationId xmlns:a16="http://schemas.microsoft.com/office/drawing/2014/main" id="{F65F20DF-507C-4242-A910-0CC3B947D1D8}"/>
                    </a:ext>
                  </a:extLst>
                </p:cNvPr>
                <p:cNvCxnSpPr>
                  <a:cxnSpLocks/>
                  <a:stCxn id="277" idx="6"/>
                </p:cNvCxnSpPr>
                <p:nvPr/>
              </p:nvCxnSpPr>
              <p:spPr>
                <a:xfrm>
                  <a:off x="2983628" y="3003673"/>
                  <a:ext cx="3828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0" name="Google Shape;253;p14">
                  <a:extLst>
                    <a:ext uri="{FF2B5EF4-FFF2-40B4-BE49-F238E27FC236}">
                      <a16:creationId xmlns:a16="http://schemas.microsoft.com/office/drawing/2014/main" id="{DC4889E4-51EB-0149-B08B-146C1C872208}"/>
                    </a:ext>
                  </a:extLst>
                </p:cNvPr>
                <p:cNvCxnSpPr>
                  <a:cxnSpLocks/>
                  <a:stCxn id="276" idx="6"/>
                </p:cNvCxnSpPr>
                <p:nvPr/>
              </p:nvCxnSpPr>
              <p:spPr>
                <a:xfrm>
                  <a:off x="3264002" y="3003673"/>
                  <a:ext cx="1026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1" name="Google Shape;254;p14">
                  <a:extLst>
                    <a:ext uri="{FF2B5EF4-FFF2-40B4-BE49-F238E27FC236}">
                      <a16:creationId xmlns:a16="http://schemas.microsoft.com/office/drawing/2014/main" id="{6A036B96-0C99-5942-8DA8-6DA31630EB0B}"/>
                    </a:ext>
                  </a:extLst>
                </p:cNvPr>
                <p:cNvCxnSpPr>
                  <a:cxnSpLocks/>
                  <a:stCxn id="275" idx="6"/>
                </p:cNvCxnSpPr>
                <p:nvPr/>
              </p:nvCxnSpPr>
              <p:spPr>
                <a:xfrm flipH="1">
                  <a:off x="3366476" y="3003673"/>
                  <a:ext cx="1779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2" name="Google Shape;255;p14">
                  <a:extLst>
                    <a:ext uri="{FF2B5EF4-FFF2-40B4-BE49-F238E27FC236}">
                      <a16:creationId xmlns:a16="http://schemas.microsoft.com/office/drawing/2014/main" id="{2368D259-3903-7144-A1AE-2A48EC1070F2}"/>
                    </a:ext>
                  </a:extLst>
                </p:cNvPr>
                <p:cNvCxnSpPr>
                  <a:cxnSpLocks/>
                  <a:stCxn id="278" idx="6"/>
                </p:cNvCxnSpPr>
                <p:nvPr/>
              </p:nvCxnSpPr>
              <p:spPr>
                <a:xfrm flipH="1">
                  <a:off x="3366351" y="3003673"/>
                  <a:ext cx="4584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2CDF54D4-C11E-0442-8832-79F8C9E0B789}"/>
                </a:ext>
              </a:extLst>
            </p:cNvPr>
            <p:cNvGrpSpPr/>
            <p:nvPr/>
          </p:nvGrpSpPr>
          <p:grpSpPr>
            <a:xfrm>
              <a:off x="260992" y="4997377"/>
              <a:ext cx="787562" cy="836650"/>
              <a:chOff x="1539369" y="4825887"/>
              <a:chExt cx="1047653" cy="1112952"/>
            </a:xfrm>
          </p:grpSpPr>
          <p:pic>
            <p:nvPicPr>
              <p:cNvPr id="284" name="Picture 283">
                <a:extLst>
                  <a:ext uri="{FF2B5EF4-FFF2-40B4-BE49-F238E27FC236}">
                    <a16:creationId xmlns:a16="http://schemas.microsoft.com/office/drawing/2014/main" id="{9FBFEAAC-93C3-6648-AAA2-DF4C838CE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0779" y="5438188"/>
                <a:ext cx="275265" cy="157294"/>
              </a:xfrm>
              <a:prstGeom prst="rect">
                <a:avLst/>
              </a:prstGeom>
            </p:spPr>
          </p:pic>
          <p:pic>
            <p:nvPicPr>
              <p:cNvPr id="285" name="Picture 284">
                <a:extLst>
                  <a:ext uri="{FF2B5EF4-FFF2-40B4-BE49-F238E27FC236}">
                    <a16:creationId xmlns:a16="http://schemas.microsoft.com/office/drawing/2014/main" id="{FC0EEF59-AB46-C647-8BEE-FD8A7F6AC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6516" y="5440258"/>
                <a:ext cx="293547" cy="170172"/>
              </a:xfrm>
              <a:prstGeom prst="rect">
                <a:avLst/>
              </a:prstGeom>
            </p:spPr>
          </p:pic>
          <p:grpSp>
            <p:nvGrpSpPr>
              <p:cNvPr id="287" name="Google Shape;147;p14">
                <a:extLst>
                  <a:ext uri="{FF2B5EF4-FFF2-40B4-BE49-F238E27FC236}">
                    <a16:creationId xmlns:a16="http://schemas.microsoft.com/office/drawing/2014/main" id="{5A858DB2-590C-A244-818B-A939DD01F689}"/>
                  </a:ext>
                </a:extLst>
              </p:cNvPr>
              <p:cNvGrpSpPr/>
              <p:nvPr/>
            </p:nvGrpSpPr>
            <p:grpSpPr>
              <a:xfrm rot="5400000">
                <a:off x="1735413" y="4791617"/>
                <a:ext cx="115820" cy="507907"/>
                <a:chOff x="1434053" y="-1866842"/>
                <a:chExt cx="288300" cy="1295100"/>
              </a:xfrm>
            </p:grpSpPr>
            <p:sp>
              <p:nvSpPr>
                <p:cNvPr id="386" name="Google Shape;148;p14">
                  <a:extLst>
                    <a:ext uri="{FF2B5EF4-FFF2-40B4-BE49-F238E27FC236}">
                      <a16:creationId xmlns:a16="http://schemas.microsoft.com/office/drawing/2014/main" id="{1683B8E7-FE73-DA40-B19D-BF57972BE543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149;p14">
                  <a:extLst>
                    <a:ext uri="{FF2B5EF4-FFF2-40B4-BE49-F238E27FC236}">
                      <a16:creationId xmlns:a16="http://schemas.microsoft.com/office/drawing/2014/main" id="{D714CDA0-72DA-C042-88E3-114D34208E44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150;p14">
                  <a:extLst>
                    <a:ext uri="{FF2B5EF4-FFF2-40B4-BE49-F238E27FC236}">
                      <a16:creationId xmlns:a16="http://schemas.microsoft.com/office/drawing/2014/main" id="{7ED909AB-FFBC-0F49-95AF-AA4CD643F81C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151;p14">
                  <a:extLst>
                    <a:ext uri="{FF2B5EF4-FFF2-40B4-BE49-F238E27FC236}">
                      <a16:creationId xmlns:a16="http://schemas.microsoft.com/office/drawing/2014/main" id="{2BBB0B27-F468-B549-B4C8-9ADD07FA9B01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" name="Google Shape;152;p14">
                <a:extLst>
                  <a:ext uri="{FF2B5EF4-FFF2-40B4-BE49-F238E27FC236}">
                    <a16:creationId xmlns:a16="http://schemas.microsoft.com/office/drawing/2014/main" id="{85955E49-8153-2043-A879-251EB27C3B8B}"/>
                  </a:ext>
                </a:extLst>
              </p:cNvPr>
              <p:cNvGrpSpPr/>
              <p:nvPr/>
            </p:nvGrpSpPr>
            <p:grpSpPr>
              <a:xfrm rot="5400000">
                <a:off x="2000366" y="5496274"/>
                <a:ext cx="115822" cy="507907"/>
                <a:chOff x="1332085" y="-1658091"/>
                <a:chExt cx="288303" cy="1295099"/>
              </a:xfrm>
            </p:grpSpPr>
            <p:sp>
              <p:nvSpPr>
                <p:cNvPr id="382" name="Google Shape;153;p14">
                  <a:extLst>
                    <a:ext uri="{FF2B5EF4-FFF2-40B4-BE49-F238E27FC236}">
                      <a16:creationId xmlns:a16="http://schemas.microsoft.com/office/drawing/2014/main" id="{93AC5792-475F-6844-A63B-DE4B5766AF23}"/>
                    </a:ext>
                  </a:extLst>
                </p:cNvPr>
                <p:cNvSpPr/>
                <p:nvPr/>
              </p:nvSpPr>
              <p:spPr>
                <a:xfrm>
                  <a:off x="1332088" y="-13202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154;p14">
                  <a:extLst>
                    <a:ext uri="{FF2B5EF4-FFF2-40B4-BE49-F238E27FC236}">
                      <a16:creationId xmlns:a16="http://schemas.microsoft.com/office/drawing/2014/main" id="{C7C2DC39-E9E1-7346-9ECF-F13062616DD9}"/>
                    </a:ext>
                  </a:extLst>
                </p:cNvPr>
                <p:cNvSpPr/>
                <p:nvPr/>
              </p:nvSpPr>
              <p:spPr>
                <a:xfrm>
                  <a:off x="1332088" y="-9824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155;p14">
                  <a:extLst>
                    <a:ext uri="{FF2B5EF4-FFF2-40B4-BE49-F238E27FC236}">
                      <a16:creationId xmlns:a16="http://schemas.microsoft.com/office/drawing/2014/main" id="{CBED4D55-82E2-8048-A482-3BA478E51F11}"/>
                    </a:ext>
                  </a:extLst>
                </p:cNvPr>
                <p:cNvSpPr/>
                <p:nvPr/>
              </p:nvSpPr>
              <p:spPr>
                <a:xfrm>
                  <a:off x="1332088" y="-6446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156;p14">
                  <a:extLst>
                    <a:ext uri="{FF2B5EF4-FFF2-40B4-BE49-F238E27FC236}">
                      <a16:creationId xmlns:a16="http://schemas.microsoft.com/office/drawing/2014/main" id="{53FD4734-692C-EC42-BAA4-804F1458B0EB}"/>
                    </a:ext>
                  </a:extLst>
                </p:cNvPr>
                <p:cNvSpPr/>
                <p:nvPr/>
              </p:nvSpPr>
              <p:spPr>
                <a:xfrm>
                  <a:off x="1332085" y="-1658091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" name="Google Shape;157;p14">
                <a:extLst>
                  <a:ext uri="{FF2B5EF4-FFF2-40B4-BE49-F238E27FC236}">
                    <a16:creationId xmlns:a16="http://schemas.microsoft.com/office/drawing/2014/main" id="{0F5A40C8-7616-2F43-8647-9FC2C604CC88}"/>
                  </a:ext>
                </a:extLst>
              </p:cNvPr>
              <p:cNvGrpSpPr/>
              <p:nvPr/>
            </p:nvGrpSpPr>
            <p:grpSpPr>
              <a:xfrm rot="5400000">
                <a:off x="2275159" y="4791617"/>
                <a:ext cx="115820" cy="507907"/>
                <a:chOff x="1434053" y="-1866842"/>
                <a:chExt cx="288300" cy="1295100"/>
              </a:xfrm>
            </p:grpSpPr>
            <p:sp>
              <p:nvSpPr>
                <p:cNvPr id="378" name="Google Shape;158;p14">
                  <a:extLst>
                    <a:ext uri="{FF2B5EF4-FFF2-40B4-BE49-F238E27FC236}">
                      <a16:creationId xmlns:a16="http://schemas.microsoft.com/office/drawing/2014/main" id="{40A52CF0-DE5D-3C4F-B732-FA10726AD35B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159;p14">
                  <a:extLst>
                    <a:ext uri="{FF2B5EF4-FFF2-40B4-BE49-F238E27FC236}">
                      <a16:creationId xmlns:a16="http://schemas.microsoft.com/office/drawing/2014/main" id="{A4A0CC50-877D-A94D-AA23-A26B49B7DE22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160;p14">
                  <a:extLst>
                    <a:ext uri="{FF2B5EF4-FFF2-40B4-BE49-F238E27FC236}">
                      <a16:creationId xmlns:a16="http://schemas.microsoft.com/office/drawing/2014/main" id="{938E3153-2214-3649-AE72-7E3ECDE13345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161;p14">
                  <a:extLst>
                    <a:ext uri="{FF2B5EF4-FFF2-40B4-BE49-F238E27FC236}">
                      <a16:creationId xmlns:a16="http://schemas.microsoft.com/office/drawing/2014/main" id="{0A7AB717-8CCB-8840-A397-9EBE745A0A89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0" name="Google Shape;162;p14">
                <a:extLst>
                  <a:ext uri="{FF2B5EF4-FFF2-40B4-BE49-F238E27FC236}">
                    <a16:creationId xmlns:a16="http://schemas.microsoft.com/office/drawing/2014/main" id="{3C30237F-02A3-7C43-A1A2-3C3D226F94E0}"/>
                  </a:ext>
                </a:extLst>
              </p:cNvPr>
              <p:cNvGrpSpPr/>
              <p:nvPr/>
            </p:nvGrpSpPr>
            <p:grpSpPr>
              <a:xfrm rot="5400000">
                <a:off x="2275159" y="5069154"/>
                <a:ext cx="115820" cy="507907"/>
                <a:chOff x="1434053" y="-1866842"/>
                <a:chExt cx="288300" cy="1295100"/>
              </a:xfrm>
            </p:grpSpPr>
            <p:sp>
              <p:nvSpPr>
                <p:cNvPr id="374" name="Google Shape;163;p14">
                  <a:extLst>
                    <a:ext uri="{FF2B5EF4-FFF2-40B4-BE49-F238E27FC236}">
                      <a16:creationId xmlns:a16="http://schemas.microsoft.com/office/drawing/2014/main" id="{B2E4BDFC-539F-E740-8C4A-643C62157870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164;p14">
                  <a:extLst>
                    <a:ext uri="{FF2B5EF4-FFF2-40B4-BE49-F238E27FC236}">
                      <a16:creationId xmlns:a16="http://schemas.microsoft.com/office/drawing/2014/main" id="{43BBD74F-4E1A-A541-A1A0-8B81903C2869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165;p14">
                  <a:extLst>
                    <a:ext uri="{FF2B5EF4-FFF2-40B4-BE49-F238E27FC236}">
                      <a16:creationId xmlns:a16="http://schemas.microsoft.com/office/drawing/2014/main" id="{11CD5D05-0F78-0746-9EE4-AC1112C53836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166;p14">
                  <a:extLst>
                    <a:ext uri="{FF2B5EF4-FFF2-40B4-BE49-F238E27FC236}">
                      <a16:creationId xmlns:a16="http://schemas.microsoft.com/office/drawing/2014/main" id="{A41F2C35-0588-1F4A-84B0-D5F69A3993CC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1" name="Google Shape;170;p14">
                <a:extLst>
                  <a:ext uri="{FF2B5EF4-FFF2-40B4-BE49-F238E27FC236}">
                    <a16:creationId xmlns:a16="http://schemas.microsoft.com/office/drawing/2014/main" id="{421476F6-7B1E-4548-85A1-15F000333476}"/>
                  </a:ext>
                </a:extLst>
              </p:cNvPr>
              <p:cNvGrpSpPr/>
              <p:nvPr/>
            </p:nvGrpSpPr>
            <p:grpSpPr>
              <a:xfrm rot="5400000">
                <a:off x="1735413" y="5069154"/>
                <a:ext cx="115820" cy="507907"/>
                <a:chOff x="1434053" y="-1866842"/>
                <a:chExt cx="288300" cy="1295100"/>
              </a:xfrm>
            </p:grpSpPr>
            <p:sp>
              <p:nvSpPr>
                <p:cNvPr id="370" name="Google Shape;171;p14">
                  <a:extLst>
                    <a:ext uri="{FF2B5EF4-FFF2-40B4-BE49-F238E27FC236}">
                      <a16:creationId xmlns:a16="http://schemas.microsoft.com/office/drawing/2014/main" id="{0B59C2DB-69EF-854A-B261-7C4B7B67EE9A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172;p14">
                  <a:extLst>
                    <a:ext uri="{FF2B5EF4-FFF2-40B4-BE49-F238E27FC236}">
                      <a16:creationId xmlns:a16="http://schemas.microsoft.com/office/drawing/2014/main" id="{EB4EED6E-BC8E-B44E-9BE1-B1742ACBC5A2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173;p14">
                  <a:extLst>
                    <a:ext uri="{FF2B5EF4-FFF2-40B4-BE49-F238E27FC236}">
                      <a16:creationId xmlns:a16="http://schemas.microsoft.com/office/drawing/2014/main" id="{CEE0EB7C-EE32-834B-89C4-573576A234CB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174;p14">
                  <a:extLst>
                    <a:ext uri="{FF2B5EF4-FFF2-40B4-BE49-F238E27FC236}">
                      <a16:creationId xmlns:a16="http://schemas.microsoft.com/office/drawing/2014/main" id="{9118AE82-2FE2-454C-A92B-C80066995B61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292" name="Google Shape;178;p14">
                <a:extLst>
                  <a:ext uri="{FF2B5EF4-FFF2-40B4-BE49-F238E27FC236}">
                    <a16:creationId xmlns:a16="http://schemas.microsoft.com/office/drawing/2014/main" id="{FF1B7410-B579-5F4E-9C34-BB08DF07EC02}"/>
                  </a:ext>
                </a:extLst>
              </p:cNvPr>
              <p:cNvCxnSpPr>
                <a:cxnSpLocks/>
                <a:stCxn id="388" idx="2"/>
              </p:cNvCxnSpPr>
              <p:nvPr/>
            </p:nvCxnSpPr>
            <p:spPr>
              <a:xfrm rot="10800000" flipH="1">
                <a:off x="1594607" y="4825887"/>
                <a:ext cx="492725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179;p14">
                <a:extLst>
                  <a:ext uri="{FF2B5EF4-FFF2-40B4-BE49-F238E27FC236}">
                    <a16:creationId xmlns:a16="http://schemas.microsoft.com/office/drawing/2014/main" id="{DFB19DC0-ADCB-184E-803E-70CFDB133D27}"/>
                  </a:ext>
                </a:extLst>
              </p:cNvPr>
              <p:cNvCxnSpPr>
                <a:cxnSpLocks/>
                <a:stCxn id="387" idx="2"/>
              </p:cNvCxnSpPr>
              <p:nvPr/>
            </p:nvCxnSpPr>
            <p:spPr>
              <a:xfrm rot="10800000" flipH="1">
                <a:off x="1727084" y="4825887"/>
                <a:ext cx="360188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180;p14">
                <a:extLst>
                  <a:ext uri="{FF2B5EF4-FFF2-40B4-BE49-F238E27FC236}">
                    <a16:creationId xmlns:a16="http://schemas.microsoft.com/office/drawing/2014/main" id="{44BFCE1E-CBC3-6543-99E4-58BE6D74DE95}"/>
                  </a:ext>
                </a:extLst>
              </p:cNvPr>
              <p:cNvCxnSpPr>
                <a:cxnSpLocks/>
                <a:stCxn id="386" idx="2"/>
              </p:cNvCxnSpPr>
              <p:nvPr/>
            </p:nvCxnSpPr>
            <p:spPr>
              <a:xfrm rot="10800000" flipH="1">
                <a:off x="1859561" y="4825887"/>
                <a:ext cx="227793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181;p14">
                <a:extLst>
                  <a:ext uri="{FF2B5EF4-FFF2-40B4-BE49-F238E27FC236}">
                    <a16:creationId xmlns:a16="http://schemas.microsoft.com/office/drawing/2014/main" id="{BF2C7CAD-8F7B-0447-963F-D6F2504DB9CB}"/>
                  </a:ext>
                </a:extLst>
              </p:cNvPr>
              <p:cNvCxnSpPr>
                <a:cxnSpLocks/>
                <a:stCxn id="389" idx="2"/>
              </p:cNvCxnSpPr>
              <p:nvPr/>
            </p:nvCxnSpPr>
            <p:spPr>
              <a:xfrm rot="10800000" flipH="1">
                <a:off x="1992039" y="4825887"/>
                <a:ext cx="95256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186;p14">
                <a:extLst>
                  <a:ext uri="{FF2B5EF4-FFF2-40B4-BE49-F238E27FC236}">
                    <a16:creationId xmlns:a16="http://schemas.microsoft.com/office/drawing/2014/main" id="{9E27736C-112B-1546-91C6-4F0267C5632F}"/>
                  </a:ext>
                </a:extLst>
              </p:cNvPr>
              <p:cNvCxnSpPr>
                <a:stCxn id="372" idx="2"/>
                <a:endCxn id="372" idx="2"/>
              </p:cNvCxnSpPr>
              <p:nvPr/>
            </p:nvCxnSpPr>
            <p:spPr>
              <a:xfrm>
                <a:off x="1594607" y="5265197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187;p14">
                <a:extLst>
                  <a:ext uri="{FF2B5EF4-FFF2-40B4-BE49-F238E27FC236}">
                    <a16:creationId xmlns:a16="http://schemas.microsoft.com/office/drawing/2014/main" id="{AA656B80-91B1-974A-9265-FDF87C3923D7}"/>
                  </a:ext>
                </a:extLst>
              </p:cNvPr>
              <p:cNvCxnSpPr>
                <a:stCxn id="388" idx="6"/>
                <a:endCxn id="372" idx="2"/>
              </p:cNvCxnSpPr>
              <p:nvPr/>
            </p:nvCxnSpPr>
            <p:spPr>
              <a:xfrm>
                <a:off x="1594607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188;p14">
                <a:extLst>
                  <a:ext uri="{FF2B5EF4-FFF2-40B4-BE49-F238E27FC236}">
                    <a16:creationId xmlns:a16="http://schemas.microsoft.com/office/drawing/2014/main" id="{976A6C46-0399-6349-822F-0E788BBB07B1}"/>
                  </a:ext>
                </a:extLst>
              </p:cNvPr>
              <p:cNvCxnSpPr>
                <a:stCxn id="388" idx="6"/>
                <a:endCxn id="371" idx="2"/>
              </p:cNvCxnSpPr>
              <p:nvPr/>
            </p:nvCxnSpPr>
            <p:spPr>
              <a:xfrm>
                <a:off x="1594607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189;p14">
                <a:extLst>
                  <a:ext uri="{FF2B5EF4-FFF2-40B4-BE49-F238E27FC236}">
                    <a16:creationId xmlns:a16="http://schemas.microsoft.com/office/drawing/2014/main" id="{2B23781C-C196-2C46-B663-AA63278655E9}"/>
                  </a:ext>
                </a:extLst>
              </p:cNvPr>
              <p:cNvCxnSpPr>
                <a:stCxn id="388" idx="6"/>
                <a:endCxn id="370" idx="2"/>
              </p:cNvCxnSpPr>
              <p:nvPr/>
            </p:nvCxnSpPr>
            <p:spPr>
              <a:xfrm>
                <a:off x="1594607" y="5103481"/>
                <a:ext cx="264932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190;p14">
                <a:extLst>
                  <a:ext uri="{FF2B5EF4-FFF2-40B4-BE49-F238E27FC236}">
                    <a16:creationId xmlns:a16="http://schemas.microsoft.com/office/drawing/2014/main" id="{522C0F0C-0D1C-CE4F-9432-943C38B95904}"/>
                  </a:ext>
                </a:extLst>
              </p:cNvPr>
              <p:cNvCxnSpPr>
                <a:cxnSpLocks/>
                <a:stCxn id="388" idx="6"/>
                <a:endCxn id="373" idx="2"/>
              </p:cNvCxnSpPr>
              <p:nvPr/>
            </p:nvCxnSpPr>
            <p:spPr>
              <a:xfrm>
                <a:off x="1594607" y="5103482"/>
                <a:ext cx="397431" cy="1617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191;p14">
                <a:extLst>
                  <a:ext uri="{FF2B5EF4-FFF2-40B4-BE49-F238E27FC236}">
                    <a16:creationId xmlns:a16="http://schemas.microsoft.com/office/drawing/2014/main" id="{76676B0C-CEEB-6542-91A9-9E8B701DEC4D}"/>
                  </a:ext>
                </a:extLst>
              </p:cNvPr>
              <p:cNvCxnSpPr>
                <a:stCxn id="387" idx="6"/>
                <a:endCxn id="372" idx="2"/>
              </p:cNvCxnSpPr>
              <p:nvPr/>
            </p:nvCxnSpPr>
            <p:spPr>
              <a:xfrm flipH="1">
                <a:off x="1594548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192;p14">
                <a:extLst>
                  <a:ext uri="{FF2B5EF4-FFF2-40B4-BE49-F238E27FC236}">
                    <a16:creationId xmlns:a16="http://schemas.microsoft.com/office/drawing/2014/main" id="{FA13710E-87FB-B740-816A-7FF419A871BE}"/>
                  </a:ext>
                </a:extLst>
              </p:cNvPr>
              <p:cNvCxnSpPr>
                <a:stCxn id="387" idx="6"/>
                <a:endCxn id="371" idx="2"/>
              </p:cNvCxnSpPr>
              <p:nvPr/>
            </p:nvCxnSpPr>
            <p:spPr>
              <a:xfrm>
                <a:off x="1727084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193;p14">
                <a:extLst>
                  <a:ext uri="{FF2B5EF4-FFF2-40B4-BE49-F238E27FC236}">
                    <a16:creationId xmlns:a16="http://schemas.microsoft.com/office/drawing/2014/main" id="{16BC7B32-8409-D046-9CBC-9BECBD8D09CC}"/>
                  </a:ext>
                </a:extLst>
              </p:cNvPr>
              <p:cNvCxnSpPr>
                <a:stCxn id="387" idx="6"/>
                <a:endCxn id="370" idx="2"/>
              </p:cNvCxnSpPr>
              <p:nvPr/>
            </p:nvCxnSpPr>
            <p:spPr>
              <a:xfrm>
                <a:off x="1727084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194;p14">
                <a:extLst>
                  <a:ext uri="{FF2B5EF4-FFF2-40B4-BE49-F238E27FC236}">
                    <a16:creationId xmlns:a16="http://schemas.microsoft.com/office/drawing/2014/main" id="{EB8BC069-E4AC-DC46-8FA6-DC19777B3868}"/>
                  </a:ext>
                </a:extLst>
              </p:cNvPr>
              <p:cNvCxnSpPr>
                <a:stCxn id="387" idx="6"/>
                <a:endCxn id="373" idx="2"/>
              </p:cNvCxnSpPr>
              <p:nvPr/>
            </p:nvCxnSpPr>
            <p:spPr>
              <a:xfrm>
                <a:off x="1727084" y="5103481"/>
                <a:ext cx="264932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195;p14">
                <a:extLst>
                  <a:ext uri="{FF2B5EF4-FFF2-40B4-BE49-F238E27FC236}">
                    <a16:creationId xmlns:a16="http://schemas.microsoft.com/office/drawing/2014/main" id="{292C221E-8E0A-B047-96DB-FE149AD8FE77}"/>
                  </a:ext>
                </a:extLst>
              </p:cNvPr>
              <p:cNvCxnSpPr>
                <a:cxnSpLocks/>
                <a:stCxn id="386" idx="6"/>
                <a:endCxn id="372" idx="2"/>
              </p:cNvCxnSpPr>
              <p:nvPr/>
            </p:nvCxnSpPr>
            <p:spPr>
              <a:xfrm flipH="1">
                <a:off x="1594607" y="5103482"/>
                <a:ext cx="264954" cy="1617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196;p14">
                <a:extLst>
                  <a:ext uri="{FF2B5EF4-FFF2-40B4-BE49-F238E27FC236}">
                    <a16:creationId xmlns:a16="http://schemas.microsoft.com/office/drawing/2014/main" id="{C75C59E9-D896-9645-8A8D-A1EE51440B92}"/>
                  </a:ext>
                </a:extLst>
              </p:cNvPr>
              <p:cNvCxnSpPr>
                <a:stCxn id="386" idx="6"/>
                <a:endCxn id="371" idx="2"/>
              </p:cNvCxnSpPr>
              <p:nvPr/>
            </p:nvCxnSpPr>
            <p:spPr>
              <a:xfrm flipH="1">
                <a:off x="1727025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197;p14">
                <a:extLst>
                  <a:ext uri="{FF2B5EF4-FFF2-40B4-BE49-F238E27FC236}">
                    <a16:creationId xmlns:a16="http://schemas.microsoft.com/office/drawing/2014/main" id="{B530AFDF-5913-F44D-9FCD-99E2955479CF}"/>
                  </a:ext>
                </a:extLst>
              </p:cNvPr>
              <p:cNvCxnSpPr>
                <a:stCxn id="386" idx="6"/>
                <a:endCxn id="370" idx="2"/>
              </p:cNvCxnSpPr>
              <p:nvPr/>
            </p:nvCxnSpPr>
            <p:spPr>
              <a:xfrm>
                <a:off x="1859562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198;p14">
                <a:extLst>
                  <a:ext uri="{FF2B5EF4-FFF2-40B4-BE49-F238E27FC236}">
                    <a16:creationId xmlns:a16="http://schemas.microsoft.com/office/drawing/2014/main" id="{05EFD508-0897-1C4B-B6C7-A9BB82FE1009}"/>
                  </a:ext>
                </a:extLst>
              </p:cNvPr>
              <p:cNvCxnSpPr>
                <a:stCxn id="386" idx="6"/>
                <a:endCxn id="373" idx="2"/>
              </p:cNvCxnSpPr>
              <p:nvPr/>
            </p:nvCxnSpPr>
            <p:spPr>
              <a:xfrm>
                <a:off x="1859562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199;p14">
                <a:extLst>
                  <a:ext uri="{FF2B5EF4-FFF2-40B4-BE49-F238E27FC236}">
                    <a16:creationId xmlns:a16="http://schemas.microsoft.com/office/drawing/2014/main" id="{F96502DD-249D-7648-85E6-EEA1130EFB64}"/>
                  </a:ext>
                </a:extLst>
              </p:cNvPr>
              <p:cNvCxnSpPr>
                <a:stCxn id="389" idx="6"/>
                <a:endCxn id="370" idx="2"/>
              </p:cNvCxnSpPr>
              <p:nvPr/>
            </p:nvCxnSpPr>
            <p:spPr>
              <a:xfrm flipH="1">
                <a:off x="1859502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200;p14">
                <a:extLst>
                  <a:ext uri="{FF2B5EF4-FFF2-40B4-BE49-F238E27FC236}">
                    <a16:creationId xmlns:a16="http://schemas.microsoft.com/office/drawing/2014/main" id="{6E0CBE7C-91C1-0E43-AC40-95BABB9936E0}"/>
                  </a:ext>
                </a:extLst>
              </p:cNvPr>
              <p:cNvCxnSpPr>
                <a:stCxn id="389" idx="6"/>
                <a:endCxn id="373" idx="2"/>
              </p:cNvCxnSpPr>
              <p:nvPr/>
            </p:nvCxnSpPr>
            <p:spPr>
              <a:xfrm>
                <a:off x="1992039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201;p14">
                <a:extLst>
                  <a:ext uri="{FF2B5EF4-FFF2-40B4-BE49-F238E27FC236}">
                    <a16:creationId xmlns:a16="http://schemas.microsoft.com/office/drawing/2014/main" id="{CC310AD4-708F-C54F-BAF1-6022FEF9CFFB}"/>
                  </a:ext>
                </a:extLst>
              </p:cNvPr>
              <p:cNvCxnSpPr>
                <a:stCxn id="389" idx="6"/>
                <a:endCxn id="371" idx="2"/>
              </p:cNvCxnSpPr>
              <p:nvPr/>
            </p:nvCxnSpPr>
            <p:spPr>
              <a:xfrm flipH="1">
                <a:off x="1727107" y="5103481"/>
                <a:ext cx="264932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202;p14">
                <a:extLst>
                  <a:ext uri="{FF2B5EF4-FFF2-40B4-BE49-F238E27FC236}">
                    <a16:creationId xmlns:a16="http://schemas.microsoft.com/office/drawing/2014/main" id="{004EE7E4-586A-314B-A35C-792C9F5088FA}"/>
                  </a:ext>
                </a:extLst>
              </p:cNvPr>
              <p:cNvCxnSpPr>
                <a:cxnSpLocks/>
                <a:stCxn id="389" idx="6"/>
                <a:endCxn id="372" idx="2"/>
              </p:cNvCxnSpPr>
              <p:nvPr/>
            </p:nvCxnSpPr>
            <p:spPr>
              <a:xfrm flipH="1">
                <a:off x="1594607" y="5103482"/>
                <a:ext cx="397431" cy="1617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219;p14">
                <a:extLst>
                  <a:ext uri="{FF2B5EF4-FFF2-40B4-BE49-F238E27FC236}">
                    <a16:creationId xmlns:a16="http://schemas.microsoft.com/office/drawing/2014/main" id="{41213125-47BB-414E-8C9C-00CF6EDDCE18}"/>
                  </a:ext>
                </a:extLst>
              </p:cNvPr>
              <p:cNvCxnSpPr>
                <a:cxnSpLocks/>
                <a:stCxn id="372" idx="6"/>
              </p:cNvCxnSpPr>
              <p:nvPr/>
            </p:nvCxnSpPr>
            <p:spPr>
              <a:xfrm>
                <a:off x="1594607" y="5381018"/>
                <a:ext cx="123890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220;p14">
                <a:extLst>
                  <a:ext uri="{FF2B5EF4-FFF2-40B4-BE49-F238E27FC236}">
                    <a16:creationId xmlns:a16="http://schemas.microsoft.com/office/drawing/2014/main" id="{979AB0E9-9D1E-414E-9B55-20B238E4C088}"/>
                  </a:ext>
                </a:extLst>
              </p:cNvPr>
              <p:cNvCxnSpPr>
                <a:cxnSpLocks/>
                <a:stCxn id="372" idx="6"/>
              </p:cNvCxnSpPr>
              <p:nvPr/>
            </p:nvCxnSpPr>
            <p:spPr>
              <a:xfrm>
                <a:off x="1594607" y="5381018"/>
                <a:ext cx="278019" cy="930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221;p14">
                <a:extLst>
                  <a:ext uri="{FF2B5EF4-FFF2-40B4-BE49-F238E27FC236}">
                    <a16:creationId xmlns:a16="http://schemas.microsoft.com/office/drawing/2014/main" id="{7FB7C732-3838-3442-8BF3-75E1900D04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8541" y="547024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222;p14">
                <a:extLst>
                  <a:ext uri="{FF2B5EF4-FFF2-40B4-BE49-F238E27FC236}">
                    <a16:creationId xmlns:a16="http://schemas.microsoft.com/office/drawing/2014/main" id="{438F767F-0770-B642-9D49-5488CFEBAD36}"/>
                  </a:ext>
                </a:extLst>
              </p:cNvPr>
              <p:cNvCxnSpPr>
                <a:cxnSpLocks/>
                <a:stCxn id="371" idx="6"/>
              </p:cNvCxnSpPr>
              <p:nvPr/>
            </p:nvCxnSpPr>
            <p:spPr>
              <a:xfrm>
                <a:off x="1727084" y="5381018"/>
                <a:ext cx="137781" cy="87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223;p14">
                <a:extLst>
                  <a:ext uri="{FF2B5EF4-FFF2-40B4-BE49-F238E27FC236}">
                    <a16:creationId xmlns:a16="http://schemas.microsoft.com/office/drawing/2014/main" id="{8D538289-C417-5641-9D73-5289C54488DB}"/>
                  </a:ext>
                </a:extLst>
              </p:cNvPr>
              <p:cNvCxnSpPr>
                <a:cxnSpLocks/>
                <a:stCxn id="370" idx="6"/>
              </p:cNvCxnSpPr>
              <p:nvPr/>
            </p:nvCxnSpPr>
            <p:spPr>
              <a:xfrm flipH="1">
                <a:off x="1718519" y="5381018"/>
                <a:ext cx="141042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224;p14">
                <a:extLst>
                  <a:ext uri="{FF2B5EF4-FFF2-40B4-BE49-F238E27FC236}">
                    <a16:creationId xmlns:a16="http://schemas.microsoft.com/office/drawing/2014/main" id="{EF7FB806-A0B2-D24A-BA96-2CC7430EA41D}"/>
                  </a:ext>
                </a:extLst>
              </p:cNvPr>
              <p:cNvCxnSpPr>
                <a:cxnSpLocks/>
                <a:stCxn id="370" idx="6"/>
              </p:cNvCxnSpPr>
              <p:nvPr/>
            </p:nvCxnSpPr>
            <p:spPr>
              <a:xfrm>
                <a:off x="1859561" y="5381018"/>
                <a:ext cx="5387" cy="87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225;p14">
                <a:extLst>
                  <a:ext uri="{FF2B5EF4-FFF2-40B4-BE49-F238E27FC236}">
                    <a16:creationId xmlns:a16="http://schemas.microsoft.com/office/drawing/2014/main" id="{AD9ED88D-9E6D-2E46-B4A3-24D344E37942}"/>
                  </a:ext>
                </a:extLst>
              </p:cNvPr>
              <p:cNvCxnSpPr>
                <a:cxnSpLocks/>
                <a:stCxn id="373" idx="6"/>
              </p:cNvCxnSpPr>
              <p:nvPr/>
            </p:nvCxnSpPr>
            <p:spPr>
              <a:xfrm flipH="1">
                <a:off x="1718602" y="5381018"/>
                <a:ext cx="273437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226;p14">
                <a:extLst>
                  <a:ext uri="{FF2B5EF4-FFF2-40B4-BE49-F238E27FC236}">
                    <a16:creationId xmlns:a16="http://schemas.microsoft.com/office/drawing/2014/main" id="{1842CF1E-6A14-CA40-BE01-BB267353869D}"/>
                  </a:ext>
                </a:extLst>
              </p:cNvPr>
              <p:cNvCxnSpPr>
                <a:cxnSpLocks/>
                <a:stCxn id="373" idx="6"/>
              </p:cNvCxnSpPr>
              <p:nvPr/>
            </p:nvCxnSpPr>
            <p:spPr>
              <a:xfrm flipH="1">
                <a:off x="1864888" y="5381018"/>
                <a:ext cx="127150" cy="87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227;p14">
                <a:extLst>
                  <a:ext uri="{FF2B5EF4-FFF2-40B4-BE49-F238E27FC236}">
                    <a16:creationId xmlns:a16="http://schemas.microsoft.com/office/drawing/2014/main" id="{046CDF03-B627-7D46-B060-59EEA8206A04}"/>
                  </a:ext>
                </a:extLst>
              </p:cNvPr>
              <p:cNvCxnSpPr>
                <a:cxnSpLocks/>
                <a:stCxn id="371" idx="6"/>
              </p:cNvCxnSpPr>
              <p:nvPr/>
            </p:nvCxnSpPr>
            <p:spPr>
              <a:xfrm flipH="1">
                <a:off x="1718579" y="5381018"/>
                <a:ext cx="8505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236;p14">
                <a:extLst>
                  <a:ext uri="{FF2B5EF4-FFF2-40B4-BE49-F238E27FC236}">
                    <a16:creationId xmlns:a16="http://schemas.microsoft.com/office/drawing/2014/main" id="{40DC229A-2A7A-1240-A078-0ACF0E8F7989}"/>
                  </a:ext>
                </a:extLst>
              </p:cNvPr>
              <p:cNvCxnSpPr>
                <a:cxnSpLocks/>
                <a:endCxn id="384" idx="2"/>
              </p:cNvCxnSpPr>
              <p:nvPr/>
            </p:nvCxnSpPr>
            <p:spPr>
              <a:xfrm>
                <a:off x="1718470" y="5583442"/>
                <a:ext cx="141091" cy="108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237;p14">
                <a:extLst>
                  <a:ext uri="{FF2B5EF4-FFF2-40B4-BE49-F238E27FC236}">
                    <a16:creationId xmlns:a16="http://schemas.microsoft.com/office/drawing/2014/main" id="{38F9BF53-B6F8-FB4C-BC93-CAA8DC22F6F1}"/>
                  </a:ext>
                </a:extLst>
              </p:cNvPr>
              <p:cNvCxnSpPr>
                <a:cxnSpLocks/>
                <a:endCxn id="384" idx="2"/>
              </p:cNvCxnSpPr>
              <p:nvPr/>
            </p:nvCxnSpPr>
            <p:spPr>
              <a:xfrm flipH="1">
                <a:off x="1859562" y="5582146"/>
                <a:ext cx="5259" cy="1101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238;p14">
                <a:extLst>
                  <a:ext uri="{FF2B5EF4-FFF2-40B4-BE49-F238E27FC236}">
                    <a16:creationId xmlns:a16="http://schemas.microsoft.com/office/drawing/2014/main" id="{B469BD79-EF8B-8C41-9523-D47E016A8641}"/>
                  </a:ext>
                </a:extLst>
              </p:cNvPr>
              <p:cNvCxnSpPr>
                <a:cxnSpLocks/>
                <a:endCxn id="383" idx="2"/>
              </p:cNvCxnSpPr>
              <p:nvPr/>
            </p:nvCxnSpPr>
            <p:spPr>
              <a:xfrm>
                <a:off x="1718470" y="5583442"/>
                <a:ext cx="273568" cy="108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239;p14">
                <a:extLst>
                  <a:ext uri="{FF2B5EF4-FFF2-40B4-BE49-F238E27FC236}">
                    <a16:creationId xmlns:a16="http://schemas.microsoft.com/office/drawing/2014/main" id="{06E40682-7E67-584D-905B-5E8D6D463D9E}"/>
                  </a:ext>
                </a:extLst>
              </p:cNvPr>
              <p:cNvCxnSpPr>
                <a:cxnSpLocks/>
                <a:endCxn id="382" idx="2"/>
              </p:cNvCxnSpPr>
              <p:nvPr/>
            </p:nvCxnSpPr>
            <p:spPr>
              <a:xfrm>
                <a:off x="1718470" y="5583442"/>
                <a:ext cx="406045" cy="108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240;p14">
                <a:extLst>
                  <a:ext uri="{FF2B5EF4-FFF2-40B4-BE49-F238E27FC236}">
                    <a16:creationId xmlns:a16="http://schemas.microsoft.com/office/drawing/2014/main" id="{73152FF1-D239-4548-9999-A37E1E473F68}"/>
                  </a:ext>
                </a:extLst>
              </p:cNvPr>
              <p:cNvCxnSpPr>
                <a:cxnSpLocks/>
                <a:endCxn id="385" idx="2"/>
              </p:cNvCxnSpPr>
              <p:nvPr/>
            </p:nvCxnSpPr>
            <p:spPr>
              <a:xfrm>
                <a:off x="1718470" y="5583442"/>
                <a:ext cx="538522" cy="1088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241;p14">
                <a:extLst>
                  <a:ext uri="{FF2B5EF4-FFF2-40B4-BE49-F238E27FC236}">
                    <a16:creationId xmlns:a16="http://schemas.microsoft.com/office/drawing/2014/main" id="{09C26267-7AED-CA40-B629-C65DD8B54B69}"/>
                  </a:ext>
                </a:extLst>
              </p:cNvPr>
              <p:cNvCxnSpPr>
                <a:cxnSpLocks/>
                <a:endCxn id="383" idx="2"/>
              </p:cNvCxnSpPr>
              <p:nvPr/>
            </p:nvCxnSpPr>
            <p:spPr>
              <a:xfrm>
                <a:off x="1864821" y="5582146"/>
                <a:ext cx="127217" cy="1101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242;p14">
                <a:extLst>
                  <a:ext uri="{FF2B5EF4-FFF2-40B4-BE49-F238E27FC236}">
                    <a16:creationId xmlns:a16="http://schemas.microsoft.com/office/drawing/2014/main" id="{2FAE60F5-E166-BA45-9313-608A6A68F06E}"/>
                  </a:ext>
                </a:extLst>
              </p:cNvPr>
              <p:cNvCxnSpPr>
                <a:cxnSpLocks/>
                <a:endCxn id="382" idx="2"/>
              </p:cNvCxnSpPr>
              <p:nvPr/>
            </p:nvCxnSpPr>
            <p:spPr>
              <a:xfrm>
                <a:off x="1864821" y="5582146"/>
                <a:ext cx="259694" cy="1101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243;p14">
                <a:extLst>
                  <a:ext uri="{FF2B5EF4-FFF2-40B4-BE49-F238E27FC236}">
                    <a16:creationId xmlns:a16="http://schemas.microsoft.com/office/drawing/2014/main" id="{AAB5953E-40E3-BE40-87E1-E10331A56808}"/>
                  </a:ext>
                </a:extLst>
              </p:cNvPr>
              <p:cNvCxnSpPr>
                <a:cxnSpLocks/>
                <a:endCxn id="385" idx="2"/>
              </p:cNvCxnSpPr>
              <p:nvPr/>
            </p:nvCxnSpPr>
            <p:spPr>
              <a:xfrm>
                <a:off x="1864821" y="5582146"/>
                <a:ext cx="392171" cy="11017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252;p14">
                <a:extLst>
                  <a:ext uri="{FF2B5EF4-FFF2-40B4-BE49-F238E27FC236}">
                    <a16:creationId xmlns:a16="http://schemas.microsoft.com/office/drawing/2014/main" id="{1C5B2596-CB7F-4B40-AB69-F31B572031BA}"/>
                  </a:ext>
                </a:extLst>
              </p:cNvPr>
              <p:cNvCxnSpPr>
                <a:cxnSpLocks/>
                <a:stCxn id="384" idx="6"/>
              </p:cNvCxnSpPr>
              <p:nvPr/>
            </p:nvCxnSpPr>
            <p:spPr>
              <a:xfrm>
                <a:off x="1859561" y="5808136"/>
                <a:ext cx="180874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253;p14">
                <a:extLst>
                  <a:ext uri="{FF2B5EF4-FFF2-40B4-BE49-F238E27FC236}">
                    <a16:creationId xmlns:a16="http://schemas.microsoft.com/office/drawing/2014/main" id="{9E5E7B5D-63B0-2547-B814-4BCC8E0CFC37}"/>
                  </a:ext>
                </a:extLst>
              </p:cNvPr>
              <p:cNvCxnSpPr>
                <a:cxnSpLocks/>
                <a:stCxn id="383" idx="6"/>
              </p:cNvCxnSpPr>
              <p:nvPr/>
            </p:nvCxnSpPr>
            <p:spPr>
              <a:xfrm>
                <a:off x="1992038" y="5808136"/>
                <a:ext cx="48479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254;p14">
                <a:extLst>
                  <a:ext uri="{FF2B5EF4-FFF2-40B4-BE49-F238E27FC236}">
                    <a16:creationId xmlns:a16="http://schemas.microsoft.com/office/drawing/2014/main" id="{B485158D-FE93-E343-8BED-FEE81A7A2586}"/>
                  </a:ext>
                </a:extLst>
              </p:cNvPr>
              <p:cNvCxnSpPr>
                <a:cxnSpLocks/>
                <a:stCxn id="382" idx="6"/>
              </p:cNvCxnSpPr>
              <p:nvPr/>
            </p:nvCxnSpPr>
            <p:spPr>
              <a:xfrm flipH="1">
                <a:off x="2040457" y="5808136"/>
                <a:ext cx="84058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255;p14">
                <a:extLst>
                  <a:ext uri="{FF2B5EF4-FFF2-40B4-BE49-F238E27FC236}">
                    <a16:creationId xmlns:a16="http://schemas.microsoft.com/office/drawing/2014/main" id="{E196D1BF-4EBE-A44E-9228-DB240BF30499}"/>
                  </a:ext>
                </a:extLst>
              </p:cNvPr>
              <p:cNvCxnSpPr>
                <a:cxnSpLocks/>
                <a:stCxn id="385" idx="6"/>
              </p:cNvCxnSpPr>
              <p:nvPr/>
            </p:nvCxnSpPr>
            <p:spPr>
              <a:xfrm flipH="1">
                <a:off x="2040398" y="5808136"/>
                <a:ext cx="216595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396" name="Picture 395">
              <a:extLst>
                <a:ext uri="{FF2B5EF4-FFF2-40B4-BE49-F238E27FC236}">
                  <a16:creationId xmlns:a16="http://schemas.microsoft.com/office/drawing/2014/main" id="{E15A7182-F4C2-3440-B719-1D570B386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7967" y="1797991"/>
              <a:ext cx="1029332" cy="1029332"/>
            </a:xfrm>
            <a:prstGeom prst="rect">
              <a:avLst/>
            </a:prstGeom>
          </p:spPr>
        </p:pic>
        <p:pic>
          <p:nvPicPr>
            <p:cNvPr id="398" name="Picture 397">
              <a:extLst>
                <a:ext uri="{FF2B5EF4-FFF2-40B4-BE49-F238E27FC236}">
                  <a16:creationId xmlns:a16="http://schemas.microsoft.com/office/drawing/2014/main" id="{F29D5D6B-C18C-4246-9EA3-305923F57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54931" y="1797991"/>
              <a:ext cx="1029332" cy="1029332"/>
            </a:xfrm>
            <a:prstGeom prst="rect">
              <a:avLst/>
            </a:prstGeom>
          </p:spPr>
        </p:pic>
        <p:pic>
          <p:nvPicPr>
            <p:cNvPr id="400" name="Picture 399">
              <a:extLst>
                <a:ext uri="{FF2B5EF4-FFF2-40B4-BE49-F238E27FC236}">
                  <a16:creationId xmlns:a16="http://schemas.microsoft.com/office/drawing/2014/main" id="{77D16DF2-768A-2444-BC0F-1061E98BD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0963"/>
            <a:stretch/>
          </p:blipFill>
          <p:spPr>
            <a:xfrm>
              <a:off x="2697266" y="3126603"/>
              <a:ext cx="1044626" cy="1065134"/>
            </a:xfrm>
            <a:prstGeom prst="rect">
              <a:avLst/>
            </a:prstGeom>
          </p:spPr>
        </p:pic>
        <p:pic>
          <p:nvPicPr>
            <p:cNvPr id="401" name="Picture 400">
              <a:extLst>
                <a:ext uri="{FF2B5EF4-FFF2-40B4-BE49-F238E27FC236}">
                  <a16:creationId xmlns:a16="http://schemas.microsoft.com/office/drawing/2014/main" id="{329CD435-49FC-6143-A334-EB0B52504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8170"/>
            <a:stretch/>
          </p:blipFill>
          <p:spPr>
            <a:xfrm>
              <a:off x="4023996" y="3135126"/>
              <a:ext cx="1104121" cy="1065134"/>
            </a:xfrm>
            <a:prstGeom prst="rect">
              <a:avLst/>
            </a:prstGeom>
          </p:spPr>
        </p:pic>
        <p:pic>
          <p:nvPicPr>
            <p:cNvPr id="403" name="Picture 402">
              <a:extLst>
                <a:ext uri="{FF2B5EF4-FFF2-40B4-BE49-F238E27FC236}">
                  <a16:creationId xmlns:a16="http://schemas.microsoft.com/office/drawing/2014/main" id="{7D3C935B-6DCF-7642-81A4-BF6052C5EE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7090" t="10537" r="35724" b="39"/>
            <a:stretch/>
          </p:blipFill>
          <p:spPr>
            <a:xfrm>
              <a:off x="4262232" y="4469036"/>
              <a:ext cx="594964" cy="652346"/>
            </a:xfrm>
            <a:prstGeom prst="rect">
              <a:avLst/>
            </a:prstGeom>
          </p:spPr>
        </p:pic>
        <p:pic>
          <p:nvPicPr>
            <p:cNvPr id="405" name="Picture 404">
              <a:extLst>
                <a:ext uri="{FF2B5EF4-FFF2-40B4-BE49-F238E27FC236}">
                  <a16:creationId xmlns:a16="http://schemas.microsoft.com/office/drawing/2014/main" id="{595E9DFE-855B-BC40-9CDA-CC1F71021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87929" y="5318129"/>
              <a:ext cx="2547788" cy="849262"/>
            </a:xfrm>
            <a:prstGeom prst="rect">
              <a:avLst/>
            </a:prstGeom>
          </p:spPr>
        </p:pic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9A54CAE2-03AB-6B41-A4ED-D8CC1FF2BF9F}"/>
                </a:ext>
              </a:extLst>
            </p:cNvPr>
            <p:cNvSpPr txBox="1"/>
            <p:nvPr/>
          </p:nvSpPr>
          <p:spPr>
            <a:xfrm>
              <a:off x="1030925" y="163219"/>
              <a:ext cx="339580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Contrastive learning of salient features</a:t>
              </a:r>
            </a:p>
            <a:p>
              <a:endParaRPr lang="en-US" dirty="0"/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64863429-5087-9743-864E-AC9ABBEFC888}"/>
                </a:ext>
              </a:extLst>
            </p:cNvPr>
            <p:cNvSpPr txBox="1"/>
            <p:nvPr/>
          </p:nvSpPr>
          <p:spPr>
            <a:xfrm>
              <a:off x="1463817" y="541125"/>
              <a:ext cx="122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Input data: Background (BG) and Salient (SL) images </a:t>
              </a:r>
            </a:p>
          </p:txBody>
        </p: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F9489B5C-B727-EA4A-ADCE-548467F874EF}"/>
                </a:ext>
              </a:extLst>
            </p:cNvPr>
            <p:cNvGrpSpPr/>
            <p:nvPr/>
          </p:nvGrpSpPr>
          <p:grpSpPr>
            <a:xfrm>
              <a:off x="245404" y="549542"/>
              <a:ext cx="1249236" cy="1248449"/>
              <a:chOff x="315742" y="563231"/>
              <a:chExt cx="1249236" cy="1248449"/>
            </a:xfrm>
          </p:grpSpPr>
          <p:pic>
            <p:nvPicPr>
              <p:cNvPr id="394" name="Picture 393">
                <a:extLst>
                  <a:ext uri="{FF2B5EF4-FFF2-40B4-BE49-F238E27FC236}">
                    <a16:creationId xmlns:a16="http://schemas.microsoft.com/office/drawing/2014/main" id="{5F7AA28F-96BE-8C4B-832D-CEC863ED0D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5742" y="563231"/>
                <a:ext cx="1248449" cy="1248449"/>
              </a:xfrm>
              <a:prstGeom prst="rect">
                <a:avLst/>
              </a:prstGeom>
            </p:spPr>
          </p:pic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337E038D-064E-D343-81E7-4FB9A9E6BA71}"/>
                  </a:ext>
                </a:extLst>
              </p:cNvPr>
              <p:cNvSpPr/>
              <p:nvPr/>
            </p:nvSpPr>
            <p:spPr>
              <a:xfrm>
                <a:off x="330199" y="571500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4D7BF37E-2E19-D645-9166-EC1DD01E086D}"/>
                  </a:ext>
                </a:extLst>
              </p:cNvPr>
              <p:cNvSpPr/>
              <p:nvPr/>
            </p:nvSpPr>
            <p:spPr>
              <a:xfrm>
                <a:off x="577849" y="568325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8677E7E-9060-7841-A03D-8932C1F805F1}"/>
                  </a:ext>
                </a:extLst>
              </p:cNvPr>
              <p:cNvSpPr/>
              <p:nvPr/>
            </p:nvSpPr>
            <p:spPr>
              <a:xfrm>
                <a:off x="1083161" y="568325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8F1D6732-FFF8-0D4D-ADE6-A88EFB27081C}"/>
                  </a:ext>
                </a:extLst>
              </p:cNvPr>
              <p:cNvSpPr/>
              <p:nvPr/>
            </p:nvSpPr>
            <p:spPr>
              <a:xfrm>
                <a:off x="1328059" y="820266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598E9B47-5D70-5945-A203-4A9353DCED08}"/>
                  </a:ext>
                </a:extLst>
              </p:cNvPr>
              <p:cNvSpPr/>
              <p:nvPr/>
            </p:nvSpPr>
            <p:spPr>
              <a:xfrm>
                <a:off x="1083268" y="1067040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9971AD8E-B69B-1942-9BB2-FC6BC858CE00}"/>
                  </a:ext>
                </a:extLst>
              </p:cNvPr>
              <p:cNvSpPr/>
              <p:nvPr/>
            </p:nvSpPr>
            <p:spPr>
              <a:xfrm>
                <a:off x="822490" y="819569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7D2DE68-0C7F-7740-AB89-7AEF81800AA2}"/>
                  </a:ext>
                </a:extLst>
              </p:cNvPr>
              <p:cNvSpPr/>
              <p:nvPr/>
            </p:nvSpPr>
            <p:spPr>
              <a:xfrm>
                <a:off x="334755" y="819569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9E2FA42D-3A40-C54E-A76C-11260FE6B8DC}"/>
                  </a:ext>
                </a:extLst>
              </p:cNvPr>
              <p:cNvSpPr/>
              <p:nvPr/>
            </p:nvSpPr>
            <p:spPr>
              <a:xfrm>
                <a:off x="573436" y="1064380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25F6AAC-F16F-4245-959A-277FAC5C0121}"/>
                  </a:ext>
                </a:extLst>
              </p:cNvPr>
              <p:cNvSpPr/>
              <p:nvPr/>
            </p:nvSpPr>
            <p:spPr>
              <a:xfrm>
                <a:off x="822490" y="1315408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3E5CD3CE-1F93-344A-A222-8618221045C1}"/>
                  </a:ext>
                </a:extLst>
              </p:cNvPr>
              <p:cNvSpPr/>
              <p:nvPr/>
            </p:nvSpPr>
            <p:spPr>
              <a:xfrm>
                <a:off x="1079183" y="1566496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416D0E32-B559-0F40-B138-B399CC0499BA}"/>
                  </a:ext>
                </a:extLst>
              </p:cNvPr>
              <p:cNvSpPr/>
              <p:nvPr/>
            </p:nvSpPr>
            <p:spPr>
              <a:xfrm>
                <a:off x="584829" y="1569658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9271D2AE-4CA9-CA42-95AE-0B3F2E6EE7D4}"/>
                  </a:ext>
                </a:extLst>
              </p:cNvPr>
              <p:cNvSpPr/>
              <p:nvPr/>
            </p:nvSpPr>
            <p:spPr>
              <a:xfrm>
                <a:off x="1328058" y="1319722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96D2BCC1-17D2-3C44-AF5A-D80C4F090D00}"/>
                  </a:ext>
                </a:extLst>
              </p:cNvPr>
              <p:cNvSpPr/>
              <p:nvPr/>
            </p:nvSpPr>
            <p:spPr>
              <a:xfrm>
                <a:off x="334755" y="1315407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3582C581-58ED-0148-ABA7-24761C41D180}"/>
                  </a:ext>
                </a:extLst>
              </p:cNvPr>
              <p:cNvSpPr/>
              <p:nvPr/>
            </p:nvSpPr>
            <p:spPr>
              <a:xfrm>
                <a:off x="824142" y="568325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9F581FBA-37CC-974E-8B3E-1A5F36066A20}"/>
                  </a:ext>
                </a:extLst>
              </p:cNvPr>
              <p:cNvSpPr/>
              <p:nvPr/>
            </p:nvSpPr>
            <p:spPr>
              <a:xfrm>
                <a:off x="1075274" y="814127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9BE350C3-4F03-9E44-BE64-3CEFCDAF93C8}"/>
                  </a:ext>
                </a:extLst>
              </p:cNvPr>
              <p:cNvSpPr/>
              <p:nvPr/>
            </p:nvSpPr>
            <p:spPr>
              <a:xfrm>
                <a:off x="1329240" y="573451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856DBD8-F812-DE49-827B-7952003BC20C}"/>
                  </a:ext>
                </a:extLst>
              </p:cNvPr>
              <p:cNvSpPr/>
              <p:nvPr/>
            </p:nvSpPr>
            <p:spPr>
              <a:xfrm>
                <a:off x="583926" y="822256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3722BACB-9E23-1F43-9AB3-317223DDD68B}"/>
                  </a:ext>
                </a:extLst>
              </p:cNvPr>
              <p:cNvSpPr/>
              <p:nvPr/>
            </p:nvSpPr>
            <p:spPr>
              <a:xfrm>
                <a:off x="337391" y="1068831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2842F9E7-AD73-2B46-B834-3D8FEC094759}"/>
                  </a:ext>
                </a:extLst>
              </p:cNvPr>
              <p:cNvSpPr/>
              <p:nvPr/>
            </p:nvSpPr>
            <p:spPr>
              <a:xfrm>
                <a:off x="822191" y="1070558"/>
                <a:ext cx="243889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1AF42694-EB5B-F540-AB01-6DB70AD36F2F}"/>
                  </a:ext>
                </a:extLst>
              </p:cNvPr>
              <p:cNvSpPr/>
              <p:nvPr/>
            </p:nvSpPr>
            <p:spPr>
              <a:xfrm>
                <a:off x="1332450" y="1071930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56D12489-C6A2-ED4B-8184-8836C12E04D1}"/>
                  </a:ext>
                </a:extLst>
              </p:cNvPr>
              <p:cNvSpPr/>
              <p:nvPr/>
            </p:nvSpPr>
            <p:spPr>
              <a:xfrm>
                <a:off x="1083161" y="1319722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CC45D96F-F3C9-9B42-921E-376DCEE99E01}"/>
                  </a:ext>
                </a:extLst>
              </p:cNvPr>
              <p:cNvSpPr/>
              <p:nvPr/>
            </p:nvSpPr>
            <p:spPr>
              <a:xfrm>
                <a:off x="585337" y="1319722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0AC5C0A5-EC30-BD48-993E-761A39B4041F}"/>
                  </a:ext>
                </a:extLst>
              </p:cNvPr>
              <p:cNvSpPr/>
              <p:nvPr/>
            </p:nvSpPr>
            <p:spPr>
              <a:xfrm>
                <a:off x="833742" y="1567140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BAB65249-CD11-F740-9ED9-1394618D7DFE}"/>
                  </a:ext>
                </a:extLst>
              </p:cNvPr>
              <p:cNvSpPr/>
              <p:nvPr/>
            </p:nvSpPr>
            <p:spPr>
              <a:xfrm>
                <a:off x="331540" y="1567140"/>
                <a:ext cx="238165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9A5E6286-5460-214C-9D85-F2CA36D7B10D}"/>
                  </a:ext>
                </a:extLst>
              </p:cNvPr>
              <p:cNvSpPr/>
              <p:nvPr/>
            </p:nvSpPr>
            <p:spPr>
              <a:xfrm>
                <a:off x="1326813" y="1573445"/>
                <a:ext cx="238165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D1B02150-72F1-5D42-9A37-95A0AC90B59B}"/>
                </a:ext>
              </a:extLst>
            </p:cNvPr>
            <p:cNvSpPr/>
            <p:nvPr/>
          </p:nvSpPr>
          <p:spPr>
            <a:xfrm>
              <a:off x="1582066" y="1173054"/>
              <a:ext cx="163389" cy="165597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012BB66F-C9F8-204B-A0AA-84D102AEF6D3}"/>
                </a:ext>
              </a:extLst>
            </p:cNvPr>
            <p:cNvSpPr/>
            <p:nvPr/>
          </p:nvSpPr>
          <p:spPr>
            <a:xfrm>
              <a:off x="1587046" y="1515500"/>
              <a:ext cx="163389" cy="165597"/>
            </a:xfrm>
            <a:prstGeom prst="rect">
              <a:avLst/>
            </a:prstGeom>
            <a:solidFill>
              <a:srgbClr val="93C47D"/>
            </a:solidFill>
            <a:ln>
              <a:solidFill>
                <a:srgbClr val="93C4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21BA9CEB-370A-4047-8839-B7AC485E0F67}"/>
                </a:ext>
              </a:extLst>
            </p:cNvPr>
            <p:cNvSpPr txBox="1"/>
            <p:nvPr/>
          </p:nvSpPr>
          <p:spPr>
            <a:xfrm>
              <a:off x="1797414" y="1098613"/>
              <a:ext cx="8191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BG image (IMAGENET)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49D1AEDF-E618-6847-BDF6-6279029D87E7}"/>
                </a:ext>
              </a:extLst>
            </p:cNvPr>
            <p:cNvSpPr txBox="1"/>
            <p:nvPr/>
          </p:nvSpPr>
          <p:spPr>
            <a:xfrm>
              <a:off x="1649692" y="1472228"/>
              <a:ext cx="1121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SL image (IMAGENET+MNIST)</a:t>
              </a:r>
            </a:p>
          </p:txBody>
        </p:sp>
        <p:pic>
          <p:nvPicPr>
            <p:cNvPr id="443" name="Picture 442">
              <a:extLst>
                <a:ext uri="{FF2B5EF4-FFF2-40B4-BE49-F238E27FC236}">
                  <a16:creationId xmlns:a16="http://schemas.microsoft.com/office/drawing/2014/main" id="{D22C43BF-6FD3-A244-AD36-852F059C6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1315726" y="2172566"/>
              <a:ext cx="338386" cy="349409"/>
            </a:xfrm>
            <a:prstGeom prst="rect">
              <a:avLst/>
            </a:prstGeom>
          </p:spPr>
        </p:pic>
        <p:pic>
          <p:nvPicPr>
            <p:cNvPr id="444" name="Picture 443">
              <a:extLst>
                <a:ext uri="{FF2B5EF4-FFF2-40B4-BE49-F238E27FC236}">
                  <a16:creationId xmlns:a16="http://schemas.microsoft.com/office/drawing/2014/main" id="{8348E41C-52B3-B94E-8A39-951CD8695E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1269331" y="3970309"/>
              <a:ext cx="338386" cy="349409"/>
            </a:xfrm>
            <a:prstGeom prst="rect">
              <a:avLst/>
            </a:prstGeom>
          </p:spPr>
        </p:pic>
        <p:cxnSp>
          <p:nvCxnSpPr>
            <p:cNvPr id="458" name="Straight Arrow Connector 457">
              <a:extLst>
                <a:ext uri="{FF2B5EF4-FFF2-40B4-BE49-F238E27FC236}">
                  <a16:creationId xmlns:a16="http://schemas.microsoft.com/office/drawing/2014/main" id="{F4CD56F8-58F4-E74C-80F1-297ED6E6E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51314" y="2800942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Arrow Connector 460">
              <a:extLst>
                <a:ext uri="{FF2B5EF4-FFF2-40B4-BE49-F238E27FC236}">
                  <a16:creationId xmlns:a16="http://schemas.microsoft.com/office/drawing/2014/main" id="{33665A4F-ACC2-6A43-9767-7A0EEB5CF597}"/>
                </a:ext>
              </a:extLst>
            </p:cNvPr>
            <p:cNvCxnSpPr>
              <a:cxnSpLocks/>
            </p:cNvCxnSpPr>
            <p:nvPr/>
          </p:nvCxnSpPr>
          <p:spPr>
            <a:xfrm rot="-2580000" flipH="1" flipV="1">
              <a:off x="2170475" y="3057269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C4F73253-5A8C-684C-841D-E2E68B3ADD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11614" y="340736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Arrow Connector 462">
              <a:extLst>
                <a:ext uri="{FF2B5EF4-FFF2-40B4-BE49-F238E27FC236}">
                  <a16:creationId xmlns:a16="http://schemas.microsoft.com/office/drawing/2014/main" id="{D7A719EC-3176-AD4E-AA41-324D95511A1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0573" y="2798282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Arrow Connector 463">
              <a:extLst>
                <a:ext uri="{FF2B5EF4-FFF2-40B4-BE49-F238E27FC236}">
                  <a16:creationId xmlns:a16="http://schemas.microsoft.com/office/drawing/2014/main" id="{095D5735-1A26-A24F-8CD8-3B38730CA4D7}"/>
                </a:ext>
              </a:extLst>
            </p:cNvPr>
            <p:cNvCxnSpPr>
              <a:cxnSpLocks/>
            </p:cNvCxnSpPr>
            <p:nvPr/>
          </p:nvCxnSpPr>
          <p:spPr>
            <a:xfrm rot="13260000" flipH="1" flipV="1">
              <a:off x="627166" y="3030070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Arrow Connector 464">
              <a:extLst>
                <a:ext uri="{FF2B5EF4-FFF2-40B4-BE49-F238E27FC236}">
                  <a16:creationId xmlns:a16="http://schemas.microsoft.com/office/drawing/2014/main" id="{4B67D845-4FAE-CE44-9508-63ACD1F94692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806977" y="3414604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Arrow Connector 465">
              <a:extLst>
                <a:ext uri="{FF2B5EF4-FFF2-40B4-BE49-F238E27FC236}">
                  <a16:creationId xmlns:a16="http://schemas.microsoft.com/office/drawing/2014/main" id="{180E56CE-E93E-7847-A8E5-0CF9E2BAFFFD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1753573" y="381569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>
              <a:extLst>
                <a:ext uri="{FF2B5EF4-FFF2-40B4-BE49-F238E27FC236}">
                  <a16:creationId xmlns:a16="http://schemas.microsoft.com/office/drawing/2014/main" id="{54B0B3ED-0F2E-0A4E-9406-032B14E5CBEE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88823" y="2388738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>
              <a:extLst>
                <a:ext uri="{FF2B5EF4-FFF2-40B4-BE49-F238E27FC236}">
                  <a16:creationId xmlns:a16="http://schemas.microsoft.com/office/drawing/2014/main" id="{33BDEEA0-1781-2745-84D5-5566CBB82B83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21441" y="415268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9" name="Picture 468">
              <a:extLst>
                <a:ext uri="{FF2B5EF4-FFF2-40B4-BE49-F238E27FC236}">
                  <a16:creationId xmlns:a16="http://schemas.microsoft.com/office/drawing/2014/main" id="{6EBF600B-189B-C04E-8889-948F31804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2091160" y="4757524"/>
              <a:ext cx="238896" cy="246678"/>
            </a:xfrm>
            <a:prstGeom prst="rect">
              <a:avLst/>
            </a:prstGeom>
          </p:spPr>
        </p:pic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9C1296E3-7723-7241-ABEE-F810FB9D9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2094772" y="5839818"/>
              <a:ext cx="238896" cy="246678"/>
            </a:xfrm>
            <a:prstGeom prst="rect">
              <a:avLst/>
            </a:prstGeom>
          </p:spPr>
        </p:pic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0200A9F4-2A53-7548-B335-9C3227BFD9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70" t="170" r="79712" b="80558"/>
            <a:stretch/>
          </p:blipFill>
          <p:spPr>
            <a:xfrm>
              <a:off x="543965" y="4745224"/>
              <a:ext cx="254000" cy="250825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4A30E296-9009-2B4A-85E3-7EC14B2C8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70" t="170" r="79712" b="80558"/>
            <a:stretch/>
          </p:blipFill>
          <p:spPr>
            <a:xfrm>
              <a:off x="538404" y="5830410"/>
              <a:ext cx="254000" cy="250825"/>
            </a:xfrm>
            <a:prstGeom prst="rect">
              <a:avLst/>
            </a:prstGeom>
          </p:spPr>
        </p:pic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41BB6E19-69E8-6046-B96F-E3A8DDD5F466}"/>
                </a:ext>
              </a:extLst>
            </p:cNvPr>
            <p:cNvSpPr txBox="1"/>
            <p:nvPr/>
          </p:nvSpPr>
          <p:spPr>
            <a:xfrm>
              <a:off x="1067841" y="4913667"/>
              <a:ext cx="802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BG images reconstructed using BG features </a:t>
              </a: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4579D91E-1E7F-FC4D-9A19-32EB2DF2EAE4}"/>
                </a:ext>
              </a:extLst>
            </p:cNvPr>
            <p:cNvSpPr txBox="1"/>
            <p:nvPr/>
          </p:nvSpPr>
          <p:spPr>
            <a:xfrm>
              <a:off x="1028700" y="5524866"/>
              <a:ext cx="802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SL images reconstructed using BG + SL features </a:t>
              </a:r>
            </a:p>
          </p:txBody>
        </p:sp>
        <p:cxnSp>
          <p:nvCxnSpPr>
            <p:cNvPr id="476" name="Straight Arrow Connector 475">
              <a:extLst>
                <a:ext uri="{FF2B5EF4-FFF2-40B4-BE49-F238E27FC236}">
                  <a16:creationId xmlns:a16="http://schemas.microsoft.com/office/drawing/2014/main" id="{9E818BDA-F080-F545-9548-AC24AC4CE60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696366" y="5643564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08DF562C-B4E3-6C44-BBF8-A22220C085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9096" y="525013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61634033-6634-3742-A487-5A7C9C731A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071" y="1881094"/>
              <a:ext cx="17240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941F46EA-0486-6F47-A3D5-ECABAB68C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86" y="4455191"/>
              <a:ext cx="17240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CC6E6BB7-B4FC-F142-A320-44DB24A4F37E}"/>
                </a:ext>
              </a:extLst>
            </p:cNvPr>
            <p:cNvCxnSpPr>
              <a:cxnSpLocks/>
            </p:cNvCxnSpPr>
            <p:nvPr/>
          </p:nvCxnSpPr>
          <p:spPr>
            <a:xfrm rot="19020000" flipH="1" flipV="1">
              <a:off x="3459030" y="1488230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>
              <a:extLst>
                <a:ext uri="{FF2B5EF4-FFF2-40B4-BE49-F238E27FC236}">
                  <a16:creationId xmlns:a16="http://schemas.microsoft.com/office/drawing/2014/main" id="{FA03E0A1-1A9D-CC47-880C-CA862FB88CF1}"/>
                </a:ext>
              </a:extLst>
            </p:cNvPr>
            <p:cNvCxnSpPr>
              <a:cxnSpLocks/>
            </p:cNvCxnSpPr>
            <p:nvPr/>
          </p:nvCxnSpPr>
          <p:spPr>
            <a:xfrm rot="13260000" flipH="1" flipV="1">
              <a:off x="4148736" y="1484470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F4E9F414-25F8-C54A-829E-181A35BC1550}"/>
                </a:ext>
              </a:extLst>
            </p:cNvPr>
            <p:cNvSpPr txBox="1"/>
            <p:nvPr/>
          </p:nvSpPr>
          <p:spPr>
            <a:xfrm>
              <a:off x="4291127" y="1251367"/>
              <a:ext cx="877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Sample representation</a:t>
              </a: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11619ACB-9096-B147-BC93-2D9599C93BBA}"/>
                </a:ext>
              </a:extLst>
            </p:cNvPr>
            <p:cNvSpPr txBox="1"/>
            <p:nvPr/>
          </p:nvSpPr>
          <p:spPr>
            <a:xfrm>
              <a:off x="2598642" y="1249669"/>
              <a:ext cx="877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Sample representation</a:t>
              </a:r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F6C82470-AB30-784E-964B-E3C359FD19DD}"/>
                </a:ext>
              </a:extLst>
            </p:cNvPr>
            <p:cNvSpPr txBox="1"/>
            <p:nvPr/>
          </p:nvSpPr>
          <p:spPr>
            <a:xfrm>
              <a:off x="2929598" y="2779536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1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B8855B3A-6CF3-2D41-B6C9-0BC2D481B662}"/>
                </a:ext>
              </a:extLst>
            </p:cNvPr>
            <p:cNvSpPr txBox="1"/>
            <p:nvPr/>
          </p:nvSpPr>
          <p:spPr>
            <a:xfrm>
              <a:off x="4130721" y="2767938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1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B9F9A1D4-D972-0545-8E4B-1CD2A9A9459E}"/>
                </a:ext>
              </a:extLst>
            </p:cNvPr>
            <p:cNvSpPr txBox="1"/>
            <p:nvPr/>
          </p:nvSpPr>
          <p:spPr>
            <a:xfrm rot="16200000">
              <a:off x="3549954" y="2170694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2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34E55A2-7465-0044-B556-7FFE9E834A44}"/>
                </a:ext>
              </a:extLst>
            </p:cNvPr>
            <p:cNvSpPr txBox="1"/>
            <p:nvPr/>
          </p:nvSpPr>
          <p:spPr>
            <a:xfrm rot="16200000">
              <a:off x="2297805" y="2115516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2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87D46F7D-F250-A74E-A2BF-7B5152B8F3E5}"/>
                </a:ext>
              </a:extLst>
            </p:cNvPr>
            <p:cNvSpPr txBox="1"/>
            <p:nvPr/>
          </p:nvSpPr>
          <p:spPr>
            <a:xfrm>
              <a:off x="4137181" y="1607790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Salient space</a:t>
              </a:r>
            </a:p>
          </p:txBody>
        </p: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455F56D6-461F-C14E-90A1-1D5858E12BAF}"/>
                </a:ext>
              </a:extLst>
            </p:cNvPr>
            <p:cNvSpPr txBox="1"/>
            <p:nvPr/>
          </p:nvSpPr>
          <p:spPr>
            <a:xfrm>
              <a:off x="2793319" y="1614287"/>
              <a:ext cx="10706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Background space</a:t>
              </a:r>
            </a:p>
          </p:txBody>
        </p:sp>
        <p:cxnSp>
          <p:nvCxnSpPr>
            <p:cNvPr id="495" name="Straight Arrow Connector 494">
              <a:extLst>
                <a:ext uri="{FF2B5EF4-FFF2-40B4-BE49-F238E27FC236}">
                  <a16:creationId xmlns:a16="http://schemas.microsoft.com/office/drawing/2014/main" id="{DEF1BBEC-8EE6-6C4F-B5AC-C383FA75912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262694" y="3101071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0D0ED51C-F18F-A540-98AE-A62C1ED0EEF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485425" y="3105752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51B3E164-0962-A74F-ABCC-2FCCCD0CCE7F}"/>
                </a:ext>
              </a:extLst>
            </p:cNvPr>
            <p:cNvSpPr txBox="1"/>
            <p:nvPr/>
          </p:nvSpPr>
          <p:spPr>
            <a:xfrm>
              <a:off x="3496582" y="2962292"/>
              <a:ext cx="877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Dim. reduction (UMAP)</a:t>
              </a:r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2A93B9F7-6E9D-1248-833F-56373E178304}"/>
                </a:ext>
              </a:extLst>
            </p:cNvPr>
            <p:cNvSpPr txBox="1"/>
            <p:nvPr/>
          </p:nvSpPr>
          <p:spPr>
            <a:xfrm>
              <a:off x="3387044" y="4223151"/>
              <a:ext cx="1543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GMM clustering</a:t>
              </a:r>
            </a:p>
          </p:txBody>
        </p:sp>
        <p:cxnSp>
          <p:nvCxnSpPr>
            <p:cNvPr id="500" name="Straight Arrow Connector 499">
              <a:extLst>
                <a:ext uri="{FF2B5EF4-FFF2-40B4-BE49-F238E27FC236}">
                  <a16:creationId xmlns:a16="http://schemas.microsoft.com/office/drawing/2014/main" id="{41C11699-0667-134D-936B-5BC51282EFD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506009" y="4332903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>
              <a:extLst>
                <a:ext uri="{FF2B5EF4-FFF2-40B4-BE49-F238E27FC236}">
                  <a16:creationId xmlns:a16="http://schemas.microsoft.com/office/drawing/2014/main" id="{1E81E926-4C2D-1341-8253-271CFAA0984C}"/>
                </a:ext>
              </a:extLst>
            </p:cNvPr>
            <p:cNvCxnSpPr>
              <a:cxnSpLocks/>
            </p:cNvCxnSpPr>
            <p:nvPr/>
          </p:nvCxnSpPr>
          <p:spPr>
            <a:xfrm rot="-2580000" flipH="1" flipV="1">
              <a:off x="4420990" y="5241566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74EC8886-B3FF-7E41-861D-15F95C52919B}"/>
                </a:ext>
              </a:extLst>
            </p:cNvPr>
            <p:cNvSpPr txBox="1"/>
            <p:nvPr/>
          </p:nvSpPr>
          <p:spPr>
            <a:xfrm>
              <a:off x="2760094" y="4604822"/>
              <a:ext cx="1336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/>
                <a:t>Salient features learned from overlapping (BG+SL) images</a:t>
              </a:r>
            </a:p>
          </p:txBody>
        </p:sp>
      </p:grpSp>
      <p:sp>
        <p:nvSpPr>
          <p:cNvPr id="511" name="TextBox 510">
            <a:extLst>
              <a:ext uri="{FF2B5EF4-FFF2-40B4-BE49-F238E27FC236}">
                <a16:creationId xmlns:a16="http://schemas.microsoft.com/office/drawing/2014/main" id="{0A92B7C2-62FE-2142-B51D-697670517612}"/>
              </a:ext>
            </a:extLst>
          </p:cNvPr>
          <p:cNvSpPr txBox="1"/>
          <p:nvPr/>
        </p:nvSpPr>
        <p:spPr>
          <a:xfrm>
            <a:off x="3153787" y="5307209"/>
            <a:ext cx="1543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Cluster prototypes</a:t>
            </a:r>
          </a:p>
        </p:txBody>
      </p:sp>
    </p:spTree>
    <p:extLst>
      <p:ext uri="{BB962C8B-B14F-4D97-AF65-F5344CB8AC3E}">
        <p14:creationId xmlns:p14="http://schemas.microsoft.com/office/powerpoint/2010/main" val="242187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44;p14">
            <a:extLst>
              <a:ext uri="{FF2B5EF4-FFF2-40B4-BE49-F238E27FC236}">
                <a16:creationId xmlns:a16="http://schemas.microsoft.com/office/drawing/2014/main" id="{098684D8-672A-AE42-AE6F-0A54D79EE401}"/>
              </a:ext>
            </a:extLst>
          </p:cNvPr>
          <p:cNvGrpSpPr/>
          <p:nvPr/>
        </p:nvGrpSpPr>
        <p:grpSpPr>
          <a:xfrm>
            <a:off x="5618760" y="545785"/>
            <a:ext cx="3127471" cy="3322399"/>
            <a:chOff x="2305975" y="983605"/>
            <a:chExt cx="2217250" cy="2288868"/>
          </a:xfrm>
        </p:grpSpPr>
        <p:grpSp>
          <p:nvGrpSpPr>
            <p:cNvPr id="10" name="Google Shape;147;p14">
              <a:extLst>
                <a:ext uri="{FF2B5EF4-FFF2-40B4-BE49-F238E27FC236}">
                  <a16:creationId xmlns:a16="http://schemas.microsoft.com/office/drawing/2014/main" id="{610FFC4D-9EB0-404D-BB75-23EADC0E5876}"/>
                </a:ext>
              </a:extLst>
            </p:cNvPr>
            <p:cNvGrpSpPr/>
            <p:nvPr/>
          </p:nvGrpSpPr>
          <p:grpSpPr>
            <a:xfrm rot="5400000">
              <a:off x="2724345" y="897935"/>
              <a:ext cx="238193" cy="1074933"/>
              <a:chOff x="1434053" y="-1866842"/>
              <a:chExt cx="288300" cy="1295100"/>
            </a:xfrm>
          </p:grpSpPr>
          <p:sp>
            <p:nvSpPr>
              <p:cNvPr id="117" name="Google Shape;148;p14">
                <a:extLst>
                  <a:ext uri="{FF2B5EF4-FFF2-40B4-BE49-F238E27FC236}">
                    <a16:creationId xmlns:a16="http://schemas.microsoft.com/office/drawing/2014/main" id="{076E264B-B4BA-2143-A354-02B8792263CF}"/>
                  </a:ext>
                </a:extLst>
              </p:cNvPr>
              <p:cNvSpPr/>
              <p:nvPr/>
            </p:nvSpPr>
            <p:spPr>
              <a:xfrm>
                <a:off x="1434053" y="-1529042"/>
                <a:ext cx="288300" cy="2817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49;p14">
                <a:extLst>
                  <a:ext uri="{FF2B5EF4-FFF2-40B4-BE49-F238E27FC236}">
                    <a16:creationId xmlns:a16="http://schemas.microsoft.com/office/drawing/2014/main" id="{B31AB759-E884-7944-A5F3-EFBB0EEC6A3F}"/>
                  </a:ext>
                </a:extLst>
              </p:cNvPr>
              <p:cNvSpPr/>
              <p:nvPr/>
            </p:nvSpPr>
            <p:spPr>
              <a:xfrm>
                <a:off x="1434053" y="-1191242"/>
                <a:ext cx="288300" cy="2817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0;p14">
                <a:extLst>
                  <a:ext uri="{FF2B5EF4-FFF2-40B4-BE49-F238E27FC236}">
                    <a16:creationId xmlns:a16="http://schemas.microsoft.com/office/drawing/2014/main" id="{DFE16EC6-64C4-3B47-90E7-9117C782306A}"/>
                  </a:ext>
                </a:extLst>
              </p:cNvPr>
              <p:cNvSpPr/>
              <p:nvPr/>
            </p:nvSpPr>
            <p:spPr>
              <a:xfrm>
                <a:off x="1434053" y="-853442"/>
                <a:ext cx="288300" cy="2817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51;p14">
                <a:extLst>
                  <a:ext uri="{FF2B5EF4-FFF2-40B4-BE49-F238E27FC236}">
                    <a16:creationId xmlns:a16="http://schemas.microsoft.com/office/drawing/2014/main" id="{B8E20B36-4916-C24A-BF04-5045DD3BD035}"/>
                  </a:ext>
                </a:extLst>
              </p:cNvPr>
              <p:cNvSpPr/>
              <p:nvPr/>
            </p:nvSpPr>
            <p:spPr>
              <a:xfrm>
                <a:off x="1434053" y="-1866842"/>
                <a:ext cx="288300" cy="2817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152;p14">
              <a:extLst>
                <a:ext uri="{FF2B5EF4-FFF2-40B4-BE49-F238E27FC236}">
                  <a16:creationId xmlns:a16="http://schemas.microsoft.com/office/drawing/2014/main" id="{B502DC3F-541D-D74D-B0EC-6FE0A55320F5}"/>
                </a:ext>
              </a:extLst>
            </p:cNvPr>
            <p:cNvGrpSpPr/>
            <p:nvPr/>
          </p:nvGrpSpPr>
          <p:grpSpPr>
            <a:xfrm rot="5400000">
              <a:off x="3285092" y="2347113"/>
              <a:ext cx="238196" cy="1074933"/>
              <a:chOff x="1332085" y="-1658091"/>
              <a:chExt cx="288303" cy="1295099"/>
            </a:xfrm>
          </p:grpSpPr>
          <p:sp>
            <p:nvSpPr>
              <p:cNvPr id="113" name="Google Shape;153;p14">
                <a:extLst>
                  <a:ext uri="{FF2B5EF4-FFF2-40B4-BE49-F238E27FC236}">
                    <a16:creationId xmlns:a16="http://schemas.microsoft.com/office/drawing/2014/main" id="{31FDBB93-CDD9-C849-B9EE-A96BA03EE412}"/>
                  </a:ext>
                </a:extLst>
              </p:cNvPr>
              <p:cNvSpPr/>
              <p:nvPr/>
            </p:nvSpPr>
            <p:spPr>
              <a:xfrm>
                <a:off x="1332088" y="-1320292"/>
                <a:ext cx="288300" cy="2817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4;p14">
                <a:extLst>
                  <a:ext uri="{FF2B5EF4-FFF2-40B4-BE49-F238E27FC236}">
                    <a16:creationId xmlns:a16="http://schemas.microsoft.com/office/drawing/2014/main" id="{97348A6E-C66A-B343-9C59-384FA083F93C}"/>
                  </a:ext>
                </a:extLst>
              </p:cNvPr>
              <p:cNvSpPr/>
              <p:nvPr/>
            </p:nvSpPr>
            <p:spPr>
              <a:xfrm>
                <a:off x="1332088" y="-982492"/>
                <a:ext cx="288300" cy="2817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5;p14">
                <a:extLst>
                  <a:ext uri="{FF2B5EF4-FFF2-40B4-BE49-F238E27FC236}">
                    <a16:creationId xmlns:a16="http://schemas.microsoft.com/office/drawing/2014/main" id="{AF67C737-65AB-6C4A-AC2D-4EFFBAEF73F0}"/>
                  </a:ext>
                </a:extLst>
              </p:cNvPr>
              <p:cNvSpPr/>
              <p:nvPr/>
            </p:nvSpPr>
            <p:spPr>
              <a:xfrm>
                <a:off x="1332088" y="-644692"/>
                <a:ext cx="288300" cy="2817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6;p14">
                <a:extLst>
                  <a:ext uri="{FF2B5EF4-FFF2-40B4-BE49-F238E27FC236}">
                    <a16:creationId xmlns:a16="http://schemas.microsoft.com/office/drawing/2014/main" id="{F63A7680-81CD-C740-B421-15B448759C24}"/>
                  </a:ext>
                </a:extLst>
              </p:cNvPr>
              <p:cNvSpPr/>
              <p:nvPr/>
            </p:nvSpPr>
            <p:spPr>
              <a:xfrm>
                <a:off x="1332085" y="-1658091"/>
                <a:ext cx="288300" cy="2817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57;p14">
              <a:extLst>
                <a:ext uri="{FF2B5EF4-FFF2-40B4-BE49-F238E27FC236}">
                  <a16:creationId xmlns:a16="http://schemas.microsoft.com/office/drawing/2014/main" id="{E7C1DB57-CFE0-2E45-B6CF-F85815E92E96}"/>
                </a:ext>
              </a:extLst>
            </p:cNvPr>
            <p:cNvGrpSpPr/>
            <p:nvPr/>
          </p:nvGrpSpPr>
          <p:grpSpPr>
            <a:xfrm rot="5400000">
              <a:off x="3866662" y="897935"/>
              <a:ext cx="238193" cy="1074933"/>
              <a:chOff x="1434053" y="-1866842"/>
              <a:chExt cx="288300" cy="1295100"/>
            </a:xfrm>
          </p:grpSpPr>
          <p:sp>
            <p:nvSpPr>
              <p:cNvPr id="109" name="Google Shape;158;p14">
                <a:extLst>
                  <a:ext uri="{FF2B5EF4-FFF2-40B4-BE49-F238E27FC236}">
                    <a16:creationId xmlns:a16="http://schemas.microsoft.com/office/drawing/2014/main" id="{3486DA53-B2EB-5045-BC99-9FE6CB7D3E02}"/>
                  </a:ext>
                </a:extLst>
              </p:cNvPr>
              <p:cNvSpPr/>
              <p:nvPr/>
            </p:nvSpPr>
            <p:spPr>
              <a:xfrm>
                <a:off x="1434053" y="-1529042"/>
                <a:ext cx="288300" cy="2817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93C4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9;p14">
                <a:extLst>
                  <a:ext uri="{FF2B5EF4-FFF2-40B4-BE49-F238E27FC236}">
                    <a16:creationId xmlns:a16="http://schemas.microsoft.com/office/drawing/2014/main" id="{E568FA5A-AF3E-0A41-9E91-30EED87A0681}"/>
                  </a:ext>
                </a:extLst>
              </p:cNvPr>
              <p:cNvSpPr/>
              <p:nvPr/>
            </p:nvSpPr>
            <p:spPr>
              <a:xfrm>
                <a:off x="1434053" y="-1191242"/>
                <a:ext cx="288300" cy="2817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93C4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60;p14">
                <a:extLst>
                  <a:ext uri="{FF2B5EF4-FFF2-40B4-BE49-F238E27FC236}">
                    <a16:creationId xmlns:a16="http://schemas.microsoft.com/office/drawing/2014/main" id="{A3ADC05B-85BB-F64C-AA5B-B23850DCE5BA}"/>
                  </a:ext>
                </a:extLst>
              </p:cNvPr>
              <p:cNvSpPr/>
              <p:nvPr/>
            </p:nvSpPr>
            <p:spPr>
              <a:xfrm>
                <a:off x="1434053" y="-853442"/>
                <a:ext cx="288300" cy="2817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93C4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61;p14">
                <a:extLst>
                  <a:ext uri="{FF2B5EF4-FFF2-40B4-BE49-F238E27FC236}">
                    <a16:creationId xmlns:a16="http://schemas.microsoft.com/office/drawing/2014/main" id="{4E45C470-013E-564A-B284-8141370B84B9}"/>
                  </a:ext>
                </a:extLst>
              </p:cNvPr>
              <p:cNvSpPr/>
              <p:nvPr/>
            </p:nvSpPr>
            <p:spPr>
              <a:xfrm>
                <a:off x="1434053" y="-1866842"/>
                <a:ext cx="288300" cy="2817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93C4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62;p14">
              <a:extLst>
                <a:ext uri="{FF2B5EF4-FFF2-40B4-BE49-F238E27FC236}">
                  <a16:creationId xmlns:a16="http://schemas.microsoft.com/office/drawing/2014/main" id="{763DFAD6-F412-2B49-B2B9-EF304776F1F7}"/>
                </a:ext>
              </a:extLst>
            </p:cNvPr>
            <p:cNvGrpSpPr/>
            <p:nvPr/>
          </p:nvGrpSpPr>
          <p:grpSpPr>
            <a:xfrm rot="5400000">
              <a:off x="3866662" y="1468709"/>
              <a:ext cx="238193" cy="1074933"/>
              <a:chOff x="1434053" y="-1866842"/>
              <a:chExt cx="288300" cy="1295100"/>
            </a:xfrm>
          </p:grpSpPr>
          <p:sp>
            <p:nvSpPr>
              <p:cNvPr id="105" name="Google Shape;163;p14">
                <a:extLst>
                  <a:ext uri="{FF2B5EF4-FFF2-40B4-BE49-F238E27FC236}">
                    <a16:creationId xmlns:a16="http://schemas.microsoft.com/office/drawing/2014/main" id="{F3A7C52C-569C-6C49-A489-C9442FF33101}"/>
                  </a:ext>
                </a:extLst>
              </p:cNvPr>
              <p:cNvSpPr/>
              <p:nvPr/>
            </p:nvSpPr>
            <p:spPr>
              <a:xfrm>
                <a:off x="1434053" y="-1529042"/>
                <a:ext cx="288300" cy="2817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93C4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64;p14">
                <a:extLst>
                  <a:ext uri="{FF2B5EF4-FFF2-40B4-BE49-F238E27FC236}">
                    <a16:creationId xmlns:a16="http://schemas.microsoft.com/office/drawing/2014/main" id="{1B71ABF4-4DA1-FB46-9506-61E621DFA5FC}"/>
                  </a:ext>
                </a:extLst>
              </p:cNvPr>
              <p:cNvSpPr/>
              <p:nvPr/>
            </p:nvSpPr>
            <p:spPr>
              <a:xfrm>
                <a:off x="1434053" y="-1191242"/>
                <a:ext cx="288300" cy="2817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93C4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65;p14">
                <a:extLst>
                  <a:ext uri="{FF2B5EF4-FFF2-40B4-BE49-F238E27FC236}">
                    <a16:creationId xmlns:a16="http://schemas.microsoft.com/office/drawing/2014/main" id="{154AEF4B-F46D-D743-947E-21F017C29363}"/>
                  </a:ext>
                </a:extLst>
              </p:cNvPr>
              <p:cNvSpPr/>
              <p:nvPr/>
            </p:nvSpPr>
            <p:spPr>
              <a:xfrm>
                <a:off x="1434053" y="-853442"/>
                <a:ext cx="288300" cy="2817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93C4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66;p14">
                <a:extLst>
                  <a:ext uri="{FF2B5EF4-FFF2-40B4-BE49-F238E27FC236}">
                    <a16:creationId xmlns:a16="http://schemas.microsoft.com/office/drawing/2014/main" id="{F095E1EB-255E-F74D-8A0E-E7F788CF3008}"/>
                  </a:ext>
                </a:extLst>
              </p:cNvPr>
              <p:cNvSpPr/>
              <p:nvPr/>
            </p:nvSpPr>
            <p:spPr>
              <a:xfrm>
                <a:off x="1434053" y="-1866842"/>
                <a:ext cx="288300" cy="2817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93C4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67;p14">
              <a:extLst>
                <a:ext uri="{FF2B5EF4-FFF2-40B4-BE49-F238E27FC236}">
                  <a16:creationId xmlns:a16="http://schemas.microsoft.com/office/drawing/2014/main" id="{64BA2E03-81A1-C54C-BDC0-B872A336B9FD}"/>
                </a:ext>
              </a:extLst>
            </p:cNvPr>
            <p:cNvGrpSpPr/>
            <p:nvPr/>
          </p:nvGrpSpPr>
          <p:grpSpPr>
            <a:xfrm>
              <a:off x="2565324" y="2305957"/>
              <a:ext cx="549435" cy="235766"/>
              <a:chOff x="2510124" y="2171207"/>
              <a:chExt cx="549435" cy="235766"/>
            </a:xfrm>
          </p:grpSpPr>
          <p:sp>
            <p:nvSpPr>
              <p:cNvPr id="103" name="Google Shape;168;p14">
                <a:extLst>
                  <a:ext uri="{FF2B5EF4-FFF2-40B4-BE49-F238E27FC236}">
                    <a16:creationId xmlns:a16="http://schemas.microsoft.com/office/drawing/2014/main" id="{DDCC6D9C-4E71-3648-B3FC-5862FA85B718}"/>
                  </a:ext>
                </a:extLst>
              </p:cNvPr>
              <p:cNvSpPr/>
              <p:nvPr/>
            </p:nvSpPr>
            <p:spPr>
              <a:xfrm rot="4303">
                <a:off x="2510124" y="2174022"/>
                <a:ext cx="239700" cy="2328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chemeClr val="dk1"/>
                    </a:solidFill>
                  </a:rPr>
                  <a:t>𝝁</a:t>
                </a:r>
                <a:r>
                  <a:rPr lang="en-GB" baseline="-25000" dirty="0">
                    <a:solidFill>
                      <a:schemeClr val="dk1"/>
                    </a:solidFill>
                  </a:rPr>
                  <a:t>j</a:t>
                </a:r>
                <a:endParaRPr dirty="0"/>
              </a:p>
            </p:txBody>
          </p:sp>
          <p:sp>
            <p:nvSpPr>
              <p:cNvPr id="104" name="Google Shape;169;p14">
                <a:extLst>
                  <a:ext uri="{FF2B5EF4-FFF2-40B4-BE49-F238E27FC236}">
                    <a16:creationId xmlns:a16="http://schemas.microsoft.com/office/drawing/2014/main" id="{ACA3A40D-6682-2D48-AA25-FACC4314BCD2}"/>
                  </a:ext>
                </a:extLst>
              </p:cNvPr>
              <p:cNvSpPr/>
              <p:nvPr/>
            </p:nvSpPr>
            <p:spPr>
              <a:xfrm rot="4303">
                <a:off x="2819860" y="2171357"/>
                <a:ext cx="239700" cy="2328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chemeClr val="dk1"/>
                    </a:solidFill>
                  </a:rPr>
                  <a:t>𝞼</a:t>
                </a:r>
                <a:r>
                  <a:rPr lang="en-GB" baseline="-25000" dirty="0">
                    <a:solidFill>
                      <a:schemeClr val="dk1"/>
                    </a:solidFill>
                  </a:rPr>
                  <a:t>j</a:t>
                </a:r>
                <a:endParaRPr dirty="0"/>
              </a:p>
            </p:txBody>
          </p:sp>
        </p:grpSp>
        <p:grpSp>
          <p:nvGrpSpPr>
            <p:cNvPr id="15" name="Google Shape;170;p14">
              <a:extLst>
                <a:ext uri="{FF2B5EF4-FFF2-40B4-BE49-F238E27FC236}">
                  <a16:creationId xmlns:a16="http://schemas.microsoft.com/office/drawing/2014/main" id="{36F897E8-28E0-6E43-AB35-8FCE825BD645}"/>
                </a:ext>
              </a:extLst>
            </p:cNvPr>
            <p:cNvGrpSpPr/>
            <p:nvPr/>
          </p:nvGrpSpPr>
          <p:grpSpPr>
            <a:xfrm rot="5400000">
              <a:off x="2724345" y="1468709"/>
              <a:ext cx="238193" cy="1074933"/>
              <a:chOff x="1434053" y="-1866842"/>
              <a:chExt cx="288300" cy="1295100"/>
            </a:xfrm>
          </p:grpSpPr>
          <p:sp>
            <p:nvSpPr>
              <p:cNvPr id="99" name="Google Shape;171;p14">
                <a:extLst>
                  <a:ext uri="{FF2B5EF4-FFF2-40B4-BE49-F238E27FC236}">
                    <a16:creationId xmlns:a16="http://schemas.microsoft.com/office/drawing/2014/main" id="{AB34130C-07E1-6E41-A482-1D5E0DAA4E41}"/>
                  </a:ext>
                </a:extLst>
              </p:cNvPr>
              <p:cNvSpPr/>
              <p:nvPr/>
            </p:nvSpPr>
            <p:spPr>
              <a:xfrm>
                <a:off x="1434053" y="-1529042"/>
                <a:ext cx="288300" cy="2817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72;p14">
                <a:extLst>
                  <a:ext uri="{FF2B5EF4-FFF2-40B4-BE49-F238E27FC236}">
                    <a16:creationId xmlns:a16="http://schemas.microsoft.com/office/drawing/2014/main" id="{C91A6332-2B17-6B4F-BD22-B2A14A476D5D}"/>
                  </a:ext>
                </a:extLst>
              </p:cNvPr>
              <p:cNvSpPr/>
              <p:nvPr/>
            </p:nvSpPr>
            <p:spPr>
              <a:xfrm>
                <a:off x="1434053" y="-1191242"/>
                <a:ext cx="288300" cy="2817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73;p14">
                <a:extLst>
                  <a:ext uri="{FF2B5EF4-FFF2-40B4-BE49-F238E27FC236}">
                    <a16:creationId xmlns:a16="http://schemas.microsoft.com/office/drawing/2014/main" id="{88B20288-BB1C-5B43-808E-2DB2311CC9DD}"/>
                  </a:ext>
                </a:extLst>
              </p:cNvPr>
              <p:cNvSpPr/>
              <p:nvPr/>
            </p:nvSpPr>
            <p:spPr>
              <a:xfrm>
                <a:off x="1434053" y="-853442"/>
                <a:ext cx="288300" cy="2817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74;p14">
                <a:extLst>
                  <a:ext uri="{FF2B5EF4-FFF2-40B4-BE49-F238E27FC236}">
                    <a16:creationId xmlns:a16="http://schemas.microsoft.com/office/drawing/2014/main" id="{160AC6E0-7D86-FD4F-BF83-E2AB2332EDC4}"/>
                  </a:ext>
                </a:extLst>
              </p:cNvPr>
              <p:cNvSpPr/>
              <p:nvPr/>
            </p:nvSpPr>
            <p:spPr>
              <a:xfrm>
                <a:off x="1434053" y="-1866842"/>
                <a:ext cx="288300" cy="2817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75;p14">
              <a:extLst>
                <a:ext uri="{FF2B5EF4-FFF2-40B4-BE49-F238E27FC236}">
                  <a16:creationId xmlns:a16="http://schemas.microsoft.com/office/drawing/2014/main" id="{C56ADF9A-BD12-ED49-B506-AD227B95E274}"/>
                </a:ext>
              </a:extLst>
            </p:cNvPr>
            <p:cNvGrpSpPr/>
            <p:nvPr/>
          </p:nvGrpSpPr>
          <p:grpSpPr>
            <a:xfrm>
              <a:off x="3708310" y="2288329"/>
              <a:ext cx="549435" cy="235766"/>
              <a:chOff x="3805510" y="1924979"/>
              <a:chExt cx="549435" cy="235766"/>
            </a:xfrm>
          </p:grpSpPr>
          <p:sp>
            <p:nvSpPr>
              <p:cNvPr id="97" name="Google Shape;176;p14">
                <a:extLst>
                  <a:ext uri="{FF2B5EF4-FFF2-40B4-BE49-F238E27FC236}">
                    <a16:creationId xmlns:a16="http://schemas.microsoft.com/office/drawing/2014/main" id="{66ACB70D-37C6-9340-B6F8-D7053F6F5847}"/>
                  </a:ext>
                </a:extLst>
              </p:cNvPr>
              <p:cNvSpPr/>
              <p:nvPr/>
            </p:nvSpPr>
            <p:spPr>
              <a:xfrm rot="4303">
                <a:off x="3805510" y="1927795"/>
                <a:ext cx="239700" cy="2328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B6D7A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chemeClr val="dk1"/>
                    </a:solidFill>
                  </a:rPr>
                  <a:t>𝝁</a:t>
                </a:r>
                <a:r>
                  <a:rPr lang="en-GB" baseline="-25000" dirty="0">
                    <a:solidFill>
                      <a:schemeClr val="dk1"/>
                    </a:solidFill>
                  </a:rPr>
                  <a:t>k</a:t>
                </a:r>
                <a:endParaRPr dirty="0"/>
              </a:p>
            </p:txBody>
          </p:sp>
          <p:sp>
            <p:nvSpPr>
              <p:cNvPr id="98" name="Google Shape;177;p14">
                <a:extLst>
                  <a:ext uri="{FF2B5EF4-FFF2-40B4-BE49-F238E27FC236}">
                    <a16:creationId xmlns:a16="http://schemas.microsoft.com/office/drawing/2014/main" id="{43662531-060F-E248-B8D9-0837AA6EC5E0}"/>
                  </a:ext>
                </a:extLst>
              </p:cNvPr>
              <p:cNvSpPr/>
              <p:nvPr/>
            </p:nvSpPr>
            <p:spPr>
              <a:xfrm rot="4303">
                <a:off x="4115245" y="1925129"/>
                <a:ext cx="239700" cy="232800"/>
              </a:xfrm>
              <a:prstGeom prst="ellipse">
                <a:avLst/>
              </a:prstGeom>
              <a:solidFill>
                <a:srgbClr val="EEEEEE"/>
              </a:solidFill>
              <a:ln w="9525" cap="flat" cmpd="sng">
                <a:solidFill>
                  <a:srgbClr val="B6D7A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chemeClr val="dk1"/>
                    </a:solidFill>
                  </a:rPr>
                  <a:t>𝞼</a:t>
                </a:r>
                <a:r>
                  <a:rPr lang="en-GB" baseline="-25000" dirty="0">
                    <a:solidFill>
                      <a:schemeClr val="dk1"/>
                    </a:solidFill>
                  </a:rPr>
                  <a:t>k</a:t>
                </a:r>
                <a:endParaRPr dirty="0"/>
              </a:p>
            </p:txBody>
          </p:sp>
        </p:grpSp>
        <p:cxnSp>
          <p:nvCxnSpPr>
            <p:cNvPr id="17" name="Google Shape;178;p14">
              <a:extLst>
                <a:ext uri="{FF2B5EF4-FFF2-40B4-BE49-F238E27FC236}">
                  <a16:creationId xmlns:a16="http://schemas.microsoft.com/office/drawing/2014/main" id="{3CFC444A-657A-C848-BDAA-DA08BF3DE73D}"/>
                </a:ext>
              </a:extLst>
            </p:cNvPr>
            <p:cNvCxnSpPr>
              <a:cxnSpLocks/>
              <a:stCxn id="119" idx="2"/>
            </p:cNvCxnSpPr>
            <p:nvPr/>
          </p:nvCxnSpPr>
          <p:spPr>
            <a:xfrm rot="10800000" flipH="1">
              <a:off x="2422881" y="983605"/>
              <a:ext cx="10428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79;p14">
              <a:extLst>
                <a:ext uri="{FF2B5EF4-FFF2-40B4-BE49-F238E27FC236}">
                  <a16:creationId xmlns:a16="http://schemas.microsoft.com/office/drawing/2014/main" id="{9832F5E0-41EC-2E4E-A7CA-CCAA4E1262A7}"/>
                </a:ext>
              </a:extLst>
            </p:cNvPr>
            <p:cNvCxnSpPr>
              <a:cxnSpLocks/>
              <a:stCxn id="118" idx="2"/>
            </p:cNvCxnSpPr>
            <p:nvPr/>
          </p:nvCxnSpPr>
          <p:spPr>
            <a:xfrm rot="10800000" flipH="1">
              <a:off x="2703255" y="983605"/>
              <a:ext cx="7623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80;p14">
              <a:extLst>
                <a:ext uri="{FF2B5EF4-FFF2-40B4-BE49-F238E27FC236}">
                  <a16:creationId xmlns:a16="http://schemas.microsoft.com/office/drawing/2014/main" id="{B3A23C9A-5206-6849-9028-BBCC73370301}"/>
                </a:ext>
              </a:extLst>
            </p:cNvPr>
            <p:cNvCxnSpPr>
              <a:cxnSpLocks/>
              <a:stCxn id="117" idx="2"/>
            </p:cNvCxnSpPr>
            <p:nvPr/>
          </p:nvCxnSpPr>
          <p:spPr>
            <a:xfrm rot="10800000" flipH="1">
              <a:off x="2983628" y="983605"/>
              <a:ext cx="4821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81;p14">
              <a:extLst>
                <a:ext uri="{FF2B5EF4-FFF2-40B4-BE49-F238E27FC236}">
                  <a16:creationId xmlns:a16="http://schemas.microsoft.com/office/drawing/2014/main" id="{FC97E35B-D015-8345-BE27-FA9B174CDC82}"/>
                </a:ext>
              </a:extLst>
            </p:cNvPr>
            <p:cNvCxnSpPr>
              <a:cxnSpLocks/>
              <a:stCxn id="120" idx="2"/>
            </p:cNvCxnSpPr>
            <p:nvPr/>
          </p:nvCxnSpPr>
          <p:spPr>
            <a:xfrm rot="10800000" flipH="1">
              <a:off x="3264003" y="983605"/>
              <a:ext cx="2016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82;p14">
              <a:extLst>
                <a:ext uri="{FF2B5EF4-FFF2-40B4-BE49-F238E27FC236}">
                  <a16:creationId xmlns:a16="http://schemas.microsoft.com/office/drawing/2014/main" id="{A7F08288-3ED4-344B-80D6-538449301833}"/>
                </a:ext>
              </a:extLst>
            </p:cNvPr>
            <p:cNvCxnSpPr>
              <a:cxnSpLocks/>
              <a:stCxn id="111" idx="2"/>
            </p:cNvCxnSpPr>
            <p:nvPr/>
          </p:nvCxnSpPr>
          <p:spPr>
            <a:xfrm rot="10800000">
              <a:off x="3465598" y="983605"/>
              <a:ext cx="996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183;p14">
              <a:extLst>
                <a:ext uri="{FF2B5EF4-FFF2-40B4-BE49-F238E27FC236}">
                  <a16:creationId xmlns:a16="http://schemas.microsoft.com/office/drawing/2014/main" id="{31574ABA-E7FA-0143-9DD0-EE58CF0EE873}"/>
                </a:ext>
              </a:extLst>
            </p:cNvPr>
            <p:cNvCxnSpPr>
              <a:cxnSpLocks/>
              <a:stCxn id="110" idx="2"/>
            </p:cNvCxnSpPr>
            <p:nvPr/>
          </p:nvCxnSpPr>
          <p:spPr>
            <a:xfrm rot="10800000">
              <a:off x="3465771" y="983605"/>
              <a:ext cx="3798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184;p14">
              <a:extLst>
                <a:ext uri="{FF2B5EF4-FFF2-40B4-BE49-F238E27FC236}">
                  <a16:creationId xmlns:a16="http://schemas.microsoft.com/office/drawing/2014/main" id="{1BCFBD16-B342-A549-A14A-D240D0537E27}"/>
                </a:ext>
              </a:extLst>
            </p:cNvPr>
            <p:cNvCxnSpPr>
              <a:cxnSpLocks/>
              <a:stCxn id="109" idx="2"/>
            </p:cNvCxnSpPr>
            <p:nvPr/>
          </p:nvCxnSpPr>
          <p:spPr>
            <a:xfrm rot="10800000">
              <a:off x="3465646" y="983605"/>
              <a:ext cx="6603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185;p14">
              <a:extLst>
                <a:ext uri="{FF2B5EF4-FFF2-40B4-BE49-F238E27FC236}">
                  <a16:creationId xmlns:a16="http://schemas.microsoft.com/office/drawing/2014/main" id="{ABBD5B52-37EF-BE45-9A1D-551B0C1C890D}"/>
                </a:ext>
              </a:extLst>
            </p:cNvPr>
            <p:cNvCxnSpPr>
              <a:cxnSpLocks/>
              <a:stCxn id="112" idx="2"/>
            </p:cNvCxnSpPr>
            <p:nvPr/>
          </p:nvCxnSpPr>
          <p:spPr>
            <a:xfrm rot="10800000">
              <a:off x="3465820" y="983605"/>
              <a:ext cx="9405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186;p14">
              <a:extLst>
                <a:ext uri="{FF2B5EF4-FFF2-40B4-BE49-F238E27FC236}">
                  <a16:creationId xmlns:a16="http://schemas.microsoft.com/office/drawing/2014/main" id="{D72AE118-6AC1-094C-BBF2-FB83F005B972}"/>
                </a:ext>
              </a:extLst>
            </p:cNvPr>
            <p:cNvCxnSpPr>
              <a:stCxn id="101" idx="2"/>
              <a:endCxn id="101" idx="2"/>
            </p:cNvCxnSpPr>
            <p:nvPr/>
          </p:nvCxnSpPr>
          <p:spPr>
            <a:xfrm>
              <a:off x="2422881" y="1887079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187;p14">
              <a:extLst>
                <a:ext uri="{FF2B5EF4-FFF2-40B4-BE49-F238E27FC236}">
                  <a16:creationId xmlns:a16="http://schemas.microsoft.com/office/drawing/2014/main" id="{16EA393B-C7BC-EF43-B136-BA04B1F5FA50}"/>
                </a:ext>
              </a:extLst>
            </p:cNvPr>
            <p:cNvCxnSpPr>
              <a:stCxn id="119" idx="6"/>
              <a:endCxn id="101" idx="2"/>
            </p:cNvCxnSpPr>
            <p:nvPr/>
          </p:nvCxnSpPr>
          <p:spPr>
            <a:xfrm>
              <a:off x="2422881" y="1554498"/>
              <a:ext cx="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188;p14">
              <a:extLst>
                <a:ext uri="{FF2B5EF4-FFF2-40B4-BE49-F238E27FC236}">
                  <a16:creationId xmlns:a16="http://schemas.microsoft.com/office/drawing/2014/main" id="{FDA538D5-0CBD-B041-92BA-BD70E19F0BFB}"/>
                </a:ext>
              </a:extLst>
            </p:cNvPr>
            <p:cNvCxnSpPr>
              <a:stCxn id="119" idx="6"/>
              <a:endCxn id="100" idx="2"/>
            </p:cNvCxnSpPr>
            <p:nvPr/>
          </p:nvCxnSpPr>
          <p:spPr>
            <a:xfrm>
              <a:off x="2422881" y="1554498"/>
              <a:ext cx="2805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89;p14">
              <a:extLst>
                <a:ext uri="{FF2B5EF4-FFF2-40B4-BE49-F238E27FC236}">
                  <a16:creationId xmlns:a16="http://schemas.microsoft.com/office/drawing/2014/main" id="{17EFF789-C99B-C141-8705-B376AF55C3D2}"/>
                </a:ext>
              </a:extLst>
            </p:cNvPr>
            <p:cNvCxnSpPr>
              <a:stCxn id="119" idx="6"/>
              <a:endCxn id="99" idx="2"/>
            </p:cNvCxnSpPr>
            <p:nvPr/>
          </p:nvCxnSpPr>
          <p:spPr>
            <a:xfrm>
              <a:off x="2422881" y="1554498"/>
              <a:ext cx="5607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90;p14">
              <a:extLst>
                <a:ext uri="{FF2B5EF4-FFF2-40B4-BE49-F238E27FC236}">
                  <a16:creationId xmlns:a16="http://schemas.microsoft.com/office/drawing/2014/main" id="{A06F88BD-0E04-7446-BBA8-850E84B7EF79}"/>
                </a:ext>
              </a:extLst>
            </p:cNvPr>
            <p:cNvCxnSpPr>
              <a:cxnSpLocks/>
              <a:stCxn id="119" idx="6"/>
              <a:endCxn id="102" idx="2"/>
            </p:cNvCxnSpPr>
            <p:nvPr/>
          </p:nvCxnSpPr>
          <p:spPr>
            <a:xfrm>
              <a:off x="2422880" y="1554499"/>
              <a:ext cx="841122" cy="33258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191;p14">
              <a:extLst>
                <a:ext uri="{FF2B5EF4-FFF2-40B4-BE49-F238E27FC236}">
                  <a16:creationId xmlns:a16="http://schemas.microsoft.com/office/drawing/2014/main" id="{0555717A-F306-524B-B961-6E4B157BB94F}"/>
                </a:ext>
              </a:extLst>
            </p:cNvPr>
            <p:cNvCxnSpPr>
              <a:stCxn id="118" idx="6"/>
              <a:endCxn id="101" idx="2"/>
            </p:cNvCxnSpPr>
            <p:nvPr/>
          </p:nvCxnSpPr>
          <p:spPr>
            <a:xfrm flipH="1">
              <a:off x="2422755" y="1554498"/>
              <a:ext cx="2805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192;p14">
              <a:extLst>
                <a:ext uri="{FF2B5EF4-FFF2-40B4-BE49-F238E27FC236}">
                  <a16:creationId xmlns:a16="http://schemas.microsoft.com/office/drawing/2014/main" id="{BF608B25-3028-A644-AEAB-1D4EC6982E3F}"/>
                </a:ext>
              </a:extLst>
            </p:cNvPr>
            <p:cNvCxnSpPr>
              <a:stCxn id="118" idx="6"/>
              <a:endCxn id="100" idx="2"/>
            </p:cNvCxnSpPr>
            <p:nvPr/>
          </p:nvCxnSpPr>
          <p:spPr>
            <a:xfrm>
              <a:off x="2703255" y="1554498"/>
              <a:ext cx="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193;p14">
              <a:extLst>
                <a:ext uri="{FF2B5EF4-FFF2-40B4-BE49-F238E27FC236}">
                  <a16:creationId xmlns:a16="http://schemas.microsoft.com/office/drawing/2014/main" id="{440DFC29-3603-3441-9402-7552754AE8AF}"/>
                </a:ext>
              </a:extLst>
            </p:cNvPr>
            <p:cNvCxnSpPr>
              <a:stCxn id="118" idx="6"/>
              <a:endCxn id="99" idx="2"/>
            </p:cNvCxnSpPr>
            <p:nvPr/>
          </p:nvCxnSpPr>
          <p:spPr>
            <a:xfrm>
              <a:off x="2703255" y="1554498"/>
              <a:ext cx="2805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194;p14">
              <a:extLst>
                <a:ext uri="{FF2B5EF4-FFF2-40B4-BE49-F238E27FC236}">
                  <a16:creationId xmlns:a16="http://schemas.microsoft.com/office/drawing/2014/main" id="{E23765C7-F5CC-4B46-9416-D43B1B863132}"/>
                </a:ext>
              </a:extLst>
            </p:cNvPr>
            <p:cNvCxnSpPr>
              <a:stCxn id="118" idx="6"/>
              <a:endCxn id="102" idx="2"/>
            </p:cNvCxnSpPr>
            <p:nvPr/>
          </p:nvCxnSpPr>
          <p:spPr>
            <a:xfrm>
              <a:off x="2703255" y="1554498"/>
              <a:ext cx="5607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95;p14">
              <a:extLst>
                <a:ext uri="{FF2B5EF4-FFF2-40B4-BE49-F238E27FC236}">
                  <a16:creationId xmlns:a16="http://schemas.microsoft.com/office/drawing/2014/main" id="{49828553-97C1-8640-BB16-93DBA60F57A6}"/>
                </a:ext>
              </a:extLst>
            </p:cNvPr>
            <p:cNvCxnSpPr>
              <a:cxnSpLocks/>
              <a:stCxn id="117" idx="6"/>
              <a:endCxn id="101" idx="2"/>
            </p:cNvCxnSpPr>
            <p:nvPr/>
          </p:nvCxnSpPr>
          <p:spPr>
            <a:xfrm flipH="1">
              <a:off x="2422880" y="1554499"/>
              <a:ext cx="560748" cy="33258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96;p14">
              <a:extLst>
                <a:ext uri="{FF2B5EF4-FFF2-40B4-BE49-F238E27FC236}">
                  <a16:creationId xmlns:a16="http://schemas.microsoft.com/office/drawing/2014/main" id="{12B600F9-62D5-6548-B522-E102FDEAC0F0}"/>
                </a:ext>
              </a:extLst>
            </p:cNvPr>
            <p:cNvCxnSpPr>
              <a:stCxn id="117" idx="6"/>
              <a:endCxn id="100" idx="2"/>
            </p:cNvCxnSpPr>
            <p:nvPr/>
          </p:nvCxnSpPr>
          <p:spPr>
            <a:xfrm flipH="1">
              <a:off x="2703129" y="1554498"/>
              <a:ext cx="2805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197;p14">
              <a:extLst>
                <a:ext uri="{FF2B5EF4-FFF2-40B4-BE49-F238E27FC236}">
                  <a16:creationId xmlns:a16="http://schemas.microsoft.com/office/drawing/2014/main" id="{7A18EFE3-9111-0043-B6C4-F2E69EFCDCA2}"/>
                </a:ext>
              </a:extLst>
            </p:cNvPr>
            <p:cNvCxnSpPr>
              <a:stCxn id="117" idx="6"/>
              <a:endCxn id="99" idx="2"/>
            </p:cNvCxnSpPr>
            <p:nvPr/>
          </p:nvCxnSpPr>
          <p:spPr>
            <a:xfrm>
              <a:off x="2983629" y="1554498"/>
              <a:ext cx="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198;p14">
              <a:extLst>
                <a:ext uri="{FF2B5EF4-FFF2-40B4-BE49-F238E27FC236}">
                  <a16:creationId xmlns:a16="http://schemas.microsoft.com/office/drawing/2014/main" id="{97DCC0A9-491E-9546-AE5E-E762451E6224}"/>
                </a:ext>
              </a:extLst>
            </p:cNvPr>
            <p:cNvCxnSpPr>
              <a:stCxn id="117" idx="6"/>
              <a:endCxn id="102" idx="2"/>
            </p:cNvCxnSpPr>
            <p:nvPr/>
          </p:nvCxnSpPr>
          <p:spPr>
            <a:xfrm>
              <a:off x="2983629" y="1554498"/>
              <a:ext cx="2805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199;p14">
              <a:extLst>
                <a:ext uri="{FF2B5EF4-FFF2-40B4-BE49-F238E27FC236}">
                  <a16:creationId xmlns:a16="http://schemas.microsoft.com/office/drawing/2014/main" id="{A0CA38DA-7B85-7C4E-A39A-59F62A5ACC7E}"/>
                </a:ext>
              </a:extLst>
            </p:cNvPr>
            <p:cNvCxnSpPr>
              <a:stCxn id="120" idx="6"/>
              <a:endCxn id="99" idx="2"/>
            </p:cNvCxnSpPr>
            <p:nvPr/>
          </p:nvCxnSpPr>
          <p:spPr>
            <a:xfrm flipH="1">
              <a:off x="2983503" y="1554498"/>
              <a:ext cx="2805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200;p14">
              <a:extLst>
                <a:ext uri="{FF2B5EF4-FFF2-40B4-BE49-F238E27FC236}">
                  <a16:creationId xmlns:a16="http://schemas.microsoft.com/office/drawing/2014/main" id="{C17CF644-DB5B-B344-8C8F-A7097B688FD6}"/>
                </a:ext>
              </a:extLst>
            </p:cNvPr>
            <p:cNvCxnSpPr>
              <a:stCxn id="120" idx="6"/>
              <a:endCxn id="102" idx="2"/>
            </p:cNvCxnSpPr>
            <p:nvPr/>
          </p:nvCxnSpPr>
          <p:spPr>
            <a:xfrm>
              <a:off x="3264003" y="1554498"/>
              <a:ext cx="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201;p14">
              <a:extLst>
                <a:ext uri="{FF2B5EF4-FFF2-40B4-BE49-F238E27FC236}">
                  <a16:creationId xmlns:a16="http://schemas.microsoft.com/office/drawing/2014/main" id="{3FEE36B6-DAA3-264C-AA7C-3DB921A75D37}"/>
                </a:ext>
              </a:extLst>
            </p:cNvPr>
            <p:cNvCxnSpPr>
              <a:stCxn id="120" idx="6"/>
              <a:endCxn id="100" idx="2"/>
            </p:cNvCxnSpPr>
            <p:nvPr/>
          </p:nvCxnSpPr>
          <p:spPr>
            <a:xfrm flipH="1">
              <a:off x="2703303" y="1554498"/>
              <a:ext cx="5607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202;p14">
              <a:extLst>
                <a:ext uri="{FF2B5EF4-FFF2-40B4-BE49-F238E27FC236}">
                  <a16:creationId xmlns:a16="http://schemas.microsoft.com/office/drawing/2014/main" id="{7E82D457-E942-5544-9725-59FB135EBFBC}"/>
                </a:ext>
              </a:extLst>
            </p:cNvPr>
            <p:cNvCxnSpPr>
              <a:cxnSpLocks/>
              <a:stCxn id="120" idx="6"/>
              <a:endCxn id="101" idx="2"/>
            </p:cNvCxnSpPr>
            <p:nvPr/>
          </p:nvCxnSpPr>
          <p:spPr>
            <a:xfrm flipH="1">
              <a:off x="2422880" y="1554499"/>
              <a:ext cx="841122" cy="33258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203;p14">
              <a:extLst>
                <a:ext uri="{FF2B5EF4-FFF2-40B4-BE49-F238E27FC236}">
                  <a16:creationId xmlns:a16="http://schemas.microsoft.com/office/drawing/2014/main" id="{BBDC7A3A-7FFF-8D44-979B-D3899F295C3F}"/>
                </a:ext>
              </a:extLst>
            </p:cNvPr>
            <p:cNvCxnSpPr>
              <a:stCxn id="111" idx="6"/>
              <a:endCxn id="107" idx="2"/>
            </p:cNvCxnSpPr>
            <p:nvPr/>
          </p:nvCxnSpPr>
          <p:spPr>
            <a:xfrm>
              <a:off x="3565198" y="1554498"/>
              <a:ext cx="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204;p14">
              <a:extLst>
                <a:ext uri="{FF2B5EF4-FFF2-40B4-BE49-F238E27FC236}">
                  <a16:creationId xmlns:a16="http://schemas.microsoft.com/office/drawing/2014/main" id="{86CBFC9F-59E8-CA44-A920-21F5508C9620}"/>
                </a:ext>
              </a:extLst>
            </p:cNvPr>
            <p:cNvCxnSpPr>
              <a:stCxn id="111" idx="6"/>
              <a:endCxn id="106" idx="2"/>
            </p:cNvCxnSpPr>
            <p:nvPr/>
          </p:nvCxnSpPr>
          <p:spPr>
            <a:xfrm>
              <a:off x="3565198" y="1554498"/>
              <a:ext cx="2805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205;p14">
              <a:extLst>
                <a:ext uri="{FF2B5EF4-FFF2-40B4-BE49-F238E27FC236}">
                  <a16:creationId xmlns:a16="http://schemas.microsoft.com/office/drawing/2014/main" id="{A63E6BDE-F4C8-4A48-BDA1-600E57ABD639}"/>
                </a:ext>
              </a:extLst>
            </p:cNvPr>
            <p:cNvCxnSpPr>
              <a:stCxn id="111" idx="6"/>
              <a:endCxn id="105" idx="2"/>
            </p:cNvCxnSpPr>
            <p:nvPr/>
          </p:nvCxnSpPr>
          <p:spPr>
            <a:xfrm>
              <a:off x="3565198" y="1554498"/>
              <a:ext cx="5607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206;p14">
              <a:extLst>
                <a:ext uri="{FF2B5EF4-FFF2-40B4-BE49-F238E27FC236}">
                  <a16:creationId xmlns:a16="http://schemas.microsoft.com/office/drawing/2014/main" id="{65EBC5CC-A09E-E043-8656-9D3B2C2B0C34}"/>
                </a:ext>
              </a:extLst>
            </p:cNvPr>
            <p:cNvCxnSpPr>
              <a:stCxn id="111" idx="6"/>
              <a:endCxn id="108" idx="2"/>
            </p:cNvCxnSpPr>
            <p:nvPr/>
          </p:nvCxnSpPr>
          <p:spPr>
            <a:xfrm>
              <a:off x="3565198" y="1554498"/>
              <a:ext cx="8412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207;p14">
              <a:extLst>
                <a:ext uri="{FF2B5EF4-FFF2-40B4-BE49-F238E27FC236}">
                  <a16:creationId xmlns:a16="http://schemas.microsoft.com/office/drawing/2014/main" id="{9D802DEE-F573-AC4F-99D3-5386062D795C}"/>
                </a:ext>
              </a:extLst>
            </p:cNvPr>
            <p:cNvCxnSpPr>
              <a:stCxn id="110" idx="6"/>
              <a:endCxn id="107" idx="2"/>
            </p:cNvCxnSpPr>
            <p:nvPr/>
          </p:nvCxnSpPr>
          <p:spPr>
            <a:xfrm flipH="1">
              <a:off x="3565071" y="1554498"/>
              <a:ext cx="2805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208;p14">
              <a:extLst>
                <a:ext uri="{FF2B5EF4-FFF2-40B4-BE49-F238E27FC236}">
                  <a16:creationId xmlns:a16="http://schemas.microsoft.com/office/drawing/2014/main" id="{4FC77891-05AD-F047-86B4-C6D50F7BD082}"/>
                </a:ext>
              </a:extLst>
            </p:cNvPr>
            <p:cNvCxnSpPr>
              <a:stCxn id="110" idx="6"/>
              <a:endCxn id="106" idx="2"/>
            </p:cNvCxnSpPr>
            <p:nvPr/>
          </p:nvCxnSpPr>
          <p:spPr>
            <a:xfrm>
              <a:off x="3845572" y="1554498"/>
              <a:ext cx="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209;p14">
              <a:extLst>
                <a:ext uri="{FF2B5EF4-FFF2-40B4-BE49-F238E27FC236}">
                  <a16:creationId xmlns:a16="http://schemas.microsoft.com/office/drawing/2014/main" id="{E8FFE010-A596-FA49-B925-0AC8BFAD9CC8}"/>
                </a:ext>
              </a:extLst>
            </p:cNvPr>
            <p:cNvCxnSpPr>
              <a:stCxn id="110" idx="6"/>
              <a:endCxn id="105" idx="2"/>
            </p:cNvCxnSpPr>
            <p:nvPr/>
          </p:nvCxnSpPr>
          <p:spPr>
            <a:xfrm>
              <a:off x="3845572" y="1554498"/>
              <a:ext cx="2805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210;p14">
              <a:extLst>
                <a:ext uri="{FF2B5EF4-FFF2-40B4-BE49-F238E27FC236}">
                  <a16:creationId xmlns:a16="http://schemas.microsoft.com/office/drawing/2014/main" id="{7D53FB06-2279-8846-A7F9-249291AE8B19}"/>
                </a:ext>
              </a:extLst>
            </p:cNvPr>
            <p:cNvCxnSpPr>
              <a:stCxn id="110" idx="6"/>
              <a:endCxn id="108" idx="2"/>
            </p:cNvCxnSpPr>
            <p:nvPr/>
          </p:nvCxnSpPr>
          <p:spPr>
            <a:xfrm>
              <a:off x="3845572" y="1554498"/>
              <a:ext cx="5607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211;p14">
              <a:extLst>
                <a:ext uri="{FF2B5EF4-FFF2-40B4-BE49-F238E27FC236}">
                  <a16:creationId xmlns:a16="http://schemas.microsoft.com/office/drawing/2014/main" id="{12966935-B3E3-8C47-BC4F-05A9E0A5C4F2}"/>
                </a:ext>
              </a:extLst>
            </p:cNvPr>
            <p:cNvCxnSpPr>
              <a:cxnSpLocks/>
              <a:stCxn id="109" idx="6"/>
              <a:endCxn id="107" idx="2"/>
            </p:cNvCxnSpPr>
            <p:nvPr/>
          </p:nvCxnSpPr>
          <p:spPr>
            <a:xfrm flipH="1">
              <a:off x="3565198" y="1554499"/>
              <a:ext cx="560748" cy="33258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212;p14">
              <a:extLst>
                <a:ext uri="{FF2B5EF4-FFF2-40B4-BE49-F238E27FC236}">
                  <a16:creationId xmlns:a16="http://schemas.microsoft.com/office/drawing/2014/main" id="{B2432431-7807-2D4A-A5E5-BA4FBBA71413}"/>
                </a:ext>
              </a:extLst>
            </p:cNvPr>
            <p:cNvCxnSpPr>
              <a:stCxn id="109" idx="6"/>
              <a:endCxn id="106" idx="2"/>
            </p:cNvCxnSpPr>
            <p:nvPr/>
          </p:nvCxnSpPr>
          <p:spPr>
            <a:xfrm flipH="1">
              <a:off x="3845446" y="1554498"/>
              <a:ext cx="2805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213;p14">
              <a:extLst>
                <a:ext uri="{FF2B5EF4-FFF2-40B4-BE49-F238E27FC236}">
                  <a16:creationId xmlns:a16="http://schemas.microsoft.com/office/drawing/2014/main" id="{AF51926B-AC22-C64B-9C5D-5AF1A935709E}"/>
                </a:ext>
              </a:extLst>
            </p:cNvPr>
            <p:cNvCxnSpPr>
              <a:stCxn id="109" idx="6"/>
              <a:endCxn id="105" idx="2"/>
            </p:cNvCxnSpPr>
            <p:nvPr/>
          </p:nvCxnSpPr>
          <p:spPr>
            <a:xfrm>
              <a:off x="4125946" y="1554498"/>
              <a:ext cx="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214;p14">
              <a:extLst>
                <a:ext uri="{FF2B5EF4-FFF2-40B4-BE49-F238E27FC236}">
                  <a16:creationId xmlns:a16="http://schemas.microsoft.com/office/drawing/2014/main" id="{1F37364C-9559-4C47-9FD1-F7F6EB5F5060}"/>
                </a:ext>
              </a:extLst>
            </p:cNvPr>
            <p:cNvCxnSpPr>
              <a:stCxn id="109" idx="6"/>
              <a:endCxn id="108" idx="2"/>
            </p:cNvCxnSpPr>
            <p:nvPr/>
          </p:nvCxnSpPr>
          <p:spPr>
            <a:xfrm>
              <a:off x="4125946" y="1554498"/>
              <a:ext cx="2805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215;p14">
              <a:extLst>
                <a:ext uri="{FF2B5EF4-FFF2-40B4-BE49-F238E27FC236}">
                  <a16:creationId xmlns:a16="http://schemas.microsoft.com/office/drawing/2014/main" id="{8B3357F2-342B-6443-87FF-90DE972612C5}"/>
                </a:ext>
              </a:extLst>
            </p:cNvPr>
            <p:cNvCxnSpPr>
              <a:cxnSpLocks/>
              <a:stCxn id="112" idx="6"/>
              <a:endCxn id="108" idx="2"/>
            </p:cNvCxnSpPr>
            <p:nvPr/>
          </p:nvCxnSpPr>
          <p:spPr>
            <a:xfrm>
              <a:off x="4406319" y="1554498"/>
              <a:ext cx="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216;p14">
              <a:extLst>
                <a:ext uri="{FF2B5EF4-FFF2-40B4-BE49-F238E27FC236}">
                  <a16:creationId xmlns:a16="http://schemas.microsoft.com/office/drawing/2014/main" id="{CD910A9D-E60A-5E48-B444-58D37157FC6A}"/>
                </a:ext>
              </a:extLst>
            </p:cNvPr>
            <p:cNvCxnSpPr>
              <a:stCxn id="112" idx="6"/>
              <a:endCxn id="105" idx="2"/>
            </p:cNvCxnSpPr>
            <p:nvPr/>
          </p:nvCxnSpPr>
          <p:spPr>
            <a:xfrm flipH="1">
              <a:off x="4125820" y="1554498"/>
              <a:ext cx="2805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217;p14">
              <a:extLst>
                <a:ext uri="{FF2B5EF4-FFF2-40B4-BE49-F238E27FC236}">
                  <a16:creationId xmlns:a16="http://schemas.microsoft.com/office/drawing/2014/main" id="{7C9259AF-E26B-8F4B-8B0C-B069F9BF1AB1}"/>
                </a:ext>
              </a:extLst>
            </p:cNvPr>
            <p:cNvCxnSpPr>
              <a:stCxn id="112" idx="6"/>
              <a:endCxn id="106" idx="2"/>
            </p:cNvCxnSpPr>
            <p:nvPr/>
          </p:nvCxnSpPr>
          <p:spPr>
            <a:xfrm flipH="1">
              <a:off x="3845620" y="1554498"/>
              <a:ext cx="5607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218;p14">
              <a:extLst>
                <a:ext uri="{FF2B5EF4-FFF2-40B4-BE49-F238E27FC236}">
                  <a16:creationId xmlns:a16="http://schemas.microsoft.com/office/drawing/2014/main" id="{0651A9EC-B75C-6047-8797-ECEC6150940A}"/>
                </a:ext>
              </a:extLst>
            </p:cNvPr>
            <p:cNvCxnSpPr>
              <a:stCxn id="112" idx="6"/>
              <a:endCxn id="107" idx="2"/>
            </p:cNvCxnSpPr>
            <p:nvPr/>
          </p:nvCxnSpPr>
          <p:spPr>
            <a:xfrm flipH="1">
              <a:off x="3565120" y="1554498"/>
              <a:ext cx="841200" cy="33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219;p14">
              <a:extLst>
                <a:ext uri="{FF2B5EF4-FFF2-40B4-BE49-F238E27FC236}">
                  <a16:creationId xmlns:a16="http://schemas.microsoft.com/office/drawing/2014/main" id="{2F356276-57E9-9F4A-A7F2-5E5959256189}"/>
                </a:ext>
              </a:extLst>
            </p:cNvPr>
            <p:cNvCxnSpPr>
              <a:stCxn id="101" idx="6"/>
              <a:endCxn id="103" idx="0"/>
            </p:cNvCxnSpPr>
            <p:nvPr/>
          </p:nvCxnSpPr>
          <p:spPr>
            <a:xfrm>
              <a:off x="2422880" y="2125272"/>
              <a:ext cx="26220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220;p14">
              <a:extLst>
                <a:ext uri="{FF2B5EF4-FFF2-40B4-BE49-F238E27FC236}">
                  <a16:creationId xmlns:a16="http://schemas.microsoft.com/office/drawing/2014/main" id="{01A85822-A88D-CF46-8EF1-390D6A30B674}"/>
                </a:ext>
              </a:extLst>
            </p:cNvPr>
            <p:cNvCxnSpPr>
              <a:stCxn id="101" idx="6"/>
              <a:endCxn id="104" idx="1"/>
            </p:cNvCxnSpPr>
            <p:nvPr/>
          </p:nvCxnSpPr>
          <p:spPr>
            <a:xfrm>
              <a:off x="2422880" y="2125272"/>
              <a:ext cx="487200" cy="21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221;p14">
              <a:extLst>
                <a:ext uri="{FF2B5EF4-FFF2-40B4-BE49-F238E27FC236}">
                  <a16:creationId xmlns:a16="http://schemas.microsoft.com/office/drawing/2014/main" id="{A0A8DF2A-EF20-B54D-929C-97C95812822B}"/>
                </a:ext>
              </a:extLst>
            </p:cNvPr>
            <p:cNvCxnSpPr>
              <a:stCxn id="103" idx="0"/>
              <a:endCxn id="103" idx="0"/>
            </p:cNvCxnSpPr>
            <p:nvPr/>
          </p:nvCxnSpPr>
          <p:spPr>
            <a:xfrm>
              <a:off x="2685174" y="2308772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222;p14">
              <a:extLst>
                <a:ext uri="{FF2B5EF4-FFF2-40B4-BE49-F238E27FC236}">
                  <a16:creationId xmlns:a16="http://schemas.microsoft.com/office/drawing/2014/main" id="{B7A4241C-BBF9-7840-9F3A-23830CE04F4C}"/>
                </a:ext>
              </a:extLst>
            </p:cNvPr>
            <p:cNvCxnSpPr>
              <a:stCxn id="100" idx="6"/>
              <a:endCxn id="104" idx="0"/>
            </p:cNvCxnSpPr>
            <p:nvPr/>
          </p:nvCxnSpPr>
          <p:spPr>
            <a:xfrm>
              <a:off x="2703254" y="2125272"/>
              <a:ext cx="291600" cy="180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223;p14">
              <a:extLst>
                <a:ext uri="{FF2B5EF4-FFF2-40B4-BE49-F238E27FC236}">
                  <a16:creationId xmlns:a16="http://schemas.microsoft.com/office/drawing/2014/main" id="{FD708FDC-BDA4-C142-8D3B-9A8ED436015D}"/>
                </a:ext>
              </a:extLst>
            </p:cNvPr>
            <p:cNvCxnSpPr>
              <a:stCxn id="99" idx="6"/>
              <a:endCxn id="103" idx="0"/>
            </p:cNvCxnSpPr>
            <p:nvPr/>
          </p:nvCxnSpPr>
          <p:spPr>
            <a:xfrm flipH="1">
              <a:off x="2685128" y="2125272"/>
              <a:ext cx="29850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224;p14">
              <a:extLst>
                <a:ext uri="{FF2B5EF4-FFF2-40B4-BE49-F238E27FC236}">
                  <a16:creationId xmlns:a16="http://schemas.microsoft.com/office/drawing/2014/main" id="{66DA796C-AD42-2C4D-AC38-912DA1BF352A}"/>
                </a:ext>
              </a:extLst>
            </p:cNvPr>
            <p:cNvCxnSpPr>
              <a:stCxn id="99" idx="6"/>
              <a:endCxn id="104" idx="0"/>
            </p:cNvCxnSpPr>
            <p:nvPr/>
          </p:nvCxnSpPr>
          <p:spPr>
            <a:xfrm>
              <a:off x="2983628" y="2125272"/>
              <a:ext cx="11400" cy="180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225;p14">
              <a:extLst>
                <a:ext uri="{FF2B5EF4-FFF2-40B4-BE49-F238E27FC236}">
                  <a16:creationId xmlns:a16="http://schemas.microsoft.com/office/drawing/2014/main" id="{0754BF19-984D-8949-89DC-2591BD07FDC1}"/>
                </a:ext>
              </a:extLst>
            </p:cNvPr>
            <p:cNvCxnSpPr>
              <a:stCxn id="102" idx="6"/>
              <a:endCxn id="103" idx="0"/>
            </p:cNvCxnSpPr>
            <p:nvPr/>
          </p:nvCxnSpPr>
          <p:spPr>
            <a:xfrm flipH="1">
              <a:off x="2685302" y="2125272"/>
              <a:ext cx="57870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226;p14">
              <a:extLst>
                <a:ext uri="{FF2B5EF4-FFF2-40B4-BE49-F238E27FC236}">
                  <a16:creationId xmlns:a16="http://schemas.microsoft.com/office/drawing/2014/main" id="{C26E689A-EA4C-674F-96E7-A3623FEF701B}"/>
                </a:ext>
              </a:extLst>
            </p:cNvPr>
            <p:cNvCxnSpPr>
              <a:stCxn id="102" idx="6"/>
              <a:endCxn id="104" idx="0"/>
            </p:cNvCxnSpPr>
            <p:nvPr/>
          </p:nvCxnSpPr>
          <p:spPr>
            <a:xfrm flipH="1">
              <a:off x="2994902" y="2125272"/>
              <a:ext cx="269100" cy="180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227;p14">
              <a:extLst>
                <a:ext uri="{FF2B5EF4-FFF2-40B4-BE49-F238E27FC236}">
                  <a16:creationId xmlns:a16="http://schemas.microsoft.com/office/drawing/2014/main" id="{07DD99BC-624D-FA47-A451-857447AA4297}"/>
                </a:ext>
              </a:extLst>
            </p:cNvPr>
            <p:cNvCxnSpPr>
              <a:stCxn id="100" idx="6"/>
              <a:endCxn id="103" idx="0"/>
            </p:cNvCxnSpPr>
            <p:nvPr/>
          </p:nvCxnSpPr>
          <p:spPr>
            <a:xfrm flipH="1">
              <a:off x="2685254" y="2125272"/>
              <a:ext cx="1800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228;p14">
              <a:extLst>
                <a:ext uri="{FF2B5EF4-FFF2-40B4-BE49-F238E27FC236}">
                  <a16:creationId xmlns:a16="http://schemas.microsoft.com/office/drawing/2014/main" id="{008A99F5-EBB4-6943-B273-26DDCE474554}"/>
                </a:ext>
              </a:extLst>
            </p:cNvPr>
            <p:cNvCxnSpPr>
              <a:stCxn id="107" idx="6"/>
              <a:endCxn id="97" idx="0"/>
            </p:cNvCxnSpPr>
            <p:nvPr/>
          </p:nvCxnSpPr>
          <p:spPr>
            <a:xfrm>
              <a:off x="3565197" y="2125272"/>
              <a:ext cx="263100" cy="16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229;p14">
              <a:extLst>
                <a:ext uri="{FF2B5EF4-FFF2-40B4-BE49-F238E27FC236}">
                  <a16:creationId xmlns:a16="http://schemas.microsoft.com/office/drawing/2014/main" id="{E5857CE0-784E-3044-8050-45A5AD829936}"/>
                </a:ext>
              </a:extLst>
            </p:cNvPr>
            <p:cNvCxnSpPr>
              <a:stCxn id="107" idx="6"/>
              <a:endCxn id="98" idx="0"/>
            </p:cNvCxnSpPr>
            <p:nvPr/>
          </p:nvCxnSpPr>
          <p:spPr>
            <a:xfrm>
              <a:off x="3565197" y="2125272"/>
              <a:ext cx="572700" cy="16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230;p14">
              <a:extLst>
                <a:ext uri="{FF2B5EF4-FFF2-40B4-BE49-F238E27FC236}">
                  <a16:creationId xmlns:a16="http://schemas.microsoft.com/office/drawing/2014/main" id="{FE5BFD7A-0743-BC42-B0B2-829CA86CFB9E}"/>
                </a:ext>
              </a:extLst>
            </p:cNvPr>
            <p:cNvCxnSpPr>
              <a:stCxn id="106" idx="6"/>
              <a:endCxn id="97" idx="0"/>
            </p:cNvCxnSpPr>
            <p:nvPr/>
          </p:nvCxnSpPr>
          <p:spPr>
            <a:xfrm flipH="1">
              <a:off x="3828171" y="2125272"/>
              <a:ext cx="17400" cy="16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231;p14">
              <a:extLst>
                <a:ext uri="{FF2B5EF4-FFF2-40B4-BE49-F238E27FC236}">
                  <a16:creationId xmlns:a16="http://schemas.microsoft.com/office/drawing/2014/main" id="{6B06561F-697F-C54F-84DF-7F432F79BCCF}"/>
                </a:ext>
              </a:extLst>
            </p:cNvPr>
            <p:cNvCxnSpPr>
              <a:stCxn id="105" idx="6"/>
              <a:endCxn id="97" idx="0"/>
            </p:cNvCxnSpPr>
            <p:nvPr/>
          </p:nvCxnSpPr>
          <p:spPr>
            <a:xfrm flipH="1">
              <a:off x="3828045" y="2125272"/>
              <a:ext cx="297900" cy="16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232;p14">
              <a:extLst>
                <a:ext uri="{FF2B5EF4-FFF2-40B4-BE49-F238E27FC236}">
                  <a16:creationId xmlns:a16="http://schemas.microsoft.com/office/drawing/2014/main" id="{DA40F811-041C-774E-B3C0-302E45F90351}"/>
                </a:ext>
              </a:extLst>
            </p:cNvPr>
            <p:cNvCxnSpPr>
              <a:stCxn id="106" idx="6"/>
              <a:endCxn id="98" idx="0"/>
            </p:cNvCxnSpPr>
            <p:nvPr/>
          </p:nvCxnSpPr>
          <p:spPr>
            <a:xfrm>
              <a:off x="3845571" y="2125272"/>
              <a:ext cx="292200" cy="16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233;p14">
              <a:extLst>
                <a:ext uri="{FF2B5EF4-FFF2-40B4-BE49-F238E27FC236}">
                  <a16:creationId xmlns:a16="http://schemas.microsoft.com/office/drawing/2014/main" id="{3D743937-6DC6-1440-9C9F-C685D316ADD3}"/>
                </a:ext>
              </a:extLst>
            </p:cNvPr>
            <p:cNvCxnSpPr>
              <a:stCxn id="105" idx="6"/>
              <a:endCxn id="98" idx="0"/>
            </p:cNvCxnSpPr>
            <p:nvPr/>
          </p:nvCxnSpPr>
          <p:spPr>
            <a:xfrm>
              <a:off x="4125945" y="2125272"/>
              <a:ext cx="12000" cy="16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234;p14">
              <a:extLst>
                <a:ext uri="{FF2B5EF4-FFF2-40B4-BE49-F238E27FC236}">
                  <a16:creationId xmlns:a16="http://schemas.microsoft.com/office/drawing/2014/main" id="{65146FCD-EEBC-EE4F-B3B9-6806DB657CB9}"/>
                </a:ext>
              </a:extLst>
            </p:cNvPr>
            <p:cNvCxnSpPr>
              <a:stCxn id="108" idx="6"/>
              <a:endCxn id="97" idx="0"/>
            </p:cNvCxnSpPr>
            <p:nvPr/>
          </p:nvCxnSpPr>
          <p:spPr>
            <a:xfrm flipH="1">
              <a:off x="3828219" y="2125272"/>
              <a:ext cx="578100" cy="16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235;p14">
              <a:extLst>
                <a:ext uri="{FF2B5EF4-FFF2-40B4-BE49-F238E27FC236}">
                  <a16:creationId xmlns:a16="http://schemas.microsoft.com/office/drawing/2014/main" id="{3E6D5183-2410-134E-9D9C-EC57B00FC31D}"/>
                </a:ext>
              </a:extLst>
            </p:cNvPr>
            <p:cNvCxnSpPr>
              <a:stCxn id="108" idx="6"/>
              <a:endCxn id="98" idx="0"/>
            </p:cNvCxnSpPr>
            <p:nvPr/>
          </p:nvCxnSpPr>
          <p:spPr>
            <a:xfrm flipH="1">
              <a:off x="4137819" y="2125272"/>
              <a:ext cx="268500" cy="16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236;p14">
              <a:extLst>
                <a:ext uri="{FF2B5EF4-FFF2-40B4-BE49-F238E27FC236}">
                  <a16:creationId xmlns:a16="http://schemas.microsoft.com/office/drawing/2014/main" id="{CC5FA4BB-19F8-5A40-AC6C-B0F0D19D12EB}"/>
                </a:ext>
              </a:extLst>
            </p:cNvPr>
            <p:cNvCxnSpPr>
              <a:stCxn id="103" idx="4"/>
              <a:endCxn id="115" idx="2"/>
            </p:cNvCxnSpPr>
            <p:nvPr/>
          </p:nvCxnSpPr>
          <p:spPr>
            <a:xfrm>
              <a:off x="2685024" y="2541572"/>
              <a:ext cx="298604" cy="22391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237;p14">
              <a:extLst>
                <a:ext uri="{FF2B5EF4-FFF2-40B4-BE49-F238E27FC236}">
                  <a16:creationId xmlns:a16="http://schemas.microsoft.com/office/drawing/2014/main" id="{4CD009C6-373A-3148-BB14-59B374D655AD}"/>
                </a:ext>
              </a:extLst>
            </p:cNvPr>
            <p:cNvCxnSpPr>
              <a:stCxn id="104" idx="4"/>
              <a:endCxn id="115" idx="2"/>
            </p:cNvCxnSpPr>
            <p:nvPr/>
          </p:nvCxnSpPr>
          <p:spPr>
            <a:xfrm flipH="1">
              <a:off x="2983629" y="2538907"/>
              <a:ext cx="11131" cy="22657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238;p14">
              <a:extLst>
                <a:ext uri="{FF2B5EF4-FFF2-40B4-BE49-F238E27FC236}">
                  <a16:creationId xmlns:a16="http://schemas.microsoft.com/office/drawing/2014/main" id="{941AF813-6CC6-DB44-B91B-7394A24444CC}"/>
                </a:ext>
              </a:extLst>
            </p:cNvPr>
            <p:cNvCxnSpPr>
              <a:stCxn id="103" idx="4"/>
              <a:endCxn id="114" idx="2"/>
            </p:cNvCxnSpPr>
            <p:nvPr/>
          </p:nvCxnSpPr>
          <p:spPr>
            <a:xfrm>
              <a:off x="2685024" y="2541572"/>
              <a:ext cx="578978" cy="22391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239;p14">
              <a:extLst>
                <a:ext uri="{FF2B5EF4-FFF2-40B4-BE49-F238E27FC236}">
                  <a16:creationId xmlns:a16="http://schemas.microsoft.com/office/drawing/2014/main" id="{75228891-3245-B146-9A7C-E27819C47CE4}"/>
                </a:ext>
              </a:extLst>
            </p:cNvPr>
            <p:cNvCxnSpPr>
              <a:stCxn id="103" idx="4"/>
              <a:endCxn id="113" idx="2"/>
            </p:cNvCxnSpPr>
            <p:nvPr/>
          </p:nvCxnSpPr>
          <p:spPr>
            <a:xfrm>
              <a:off x="2685024" y="2541572"/>
              <a:ext cx="859352" cy="22391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240;p14">
              <a:extLst>
                <a:ext uri="{FF2B5EF4-FFF2-40B4-BE49-F238E27FC236}">
                  <a16:creationId xmlns:a16="http://schemas.microsoft.com/office/drawing/2014/main" id="{D4D7A9C4-C989-B244-BFCC-D24A2ACBF7A1}"/>
                </a:ext>
              </a:extLst>
            </p:cNvPr>
            <p:cNvCxnSpPr>
              <a:stCxn id="103" idx="4"/>
              <a:endCxn id="116" idx="2"/>
            </p:cNvCxnSpPr>
            <p:nvPr/>
          </p:nvCxnSpPr>
          <p:spPr>
            <a:xfrm>
              <a:off x="2685024" y="2541572"/>
              <a:ext cx="1139725" cy="22390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241;p14">
              <a:extLst>
                <a:ext uri="{FF2B5EF4-FFF2-40B4-BE49-F238E27FC236}">
                  <a16:creationId xmlns:a16="http://schemas.microsoft.com/office/drawing/2014/main" id="{3A8F4FF1-2C5C-224F-81A8-94B0107E3EBD}"/>
                </a:ext>
              </a:extLst>
            </p:cNvPr>
            <p:cNvCxnSpPr>
              <a:stCxn id="104" idx="4"/>
              <a:endCxn id="114" idx="2"/>
            </p:cNvCxnSpPr>
            <p:nvPr/>
          </p:nvCxnSpPr>
          <p:spPr>
            <a:xfrm>
              <a:off x="2994760" y="2538907"/>
              <a:ext cx="269242" cy="22657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242;p14">
              <a:extLst>
                <a:ext uri="{FF2B5EF4-FFF2-40B4-BE49-F238E27FC236}">
                  <a16:creationId xmlns:a16="http://schemas.microsoft.com/office/drawing/2014/main" id="{DB29AA37-0651-AD4D-B263-AC37F48DBD5B}"/>
                </a:ext>
              </a:extLst>
            </p:cNvPr>
            <p:cNvCxnSpPr>
              <a:stCxn id="104" idx="4"/>
              <a:endCxn id="113" idx="2"/>
            </p:cNvCxnSpPr>
            <p:nvPr/>
          </p:nvCxnSpPr>
          <p:spPr>
            <a:xfrm>
              <a:off x="2994760" y="2538907"/>
              <a:ext cx="549616" cy="22657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243;p14">
              <a:extLst>
                <a:ext uri="{FF2B5EF4-FFF2-40B4-BE49-F238E27FC236}">
                  <a16:creationId xmlns:a16="http://schemas.microsoft.com/office/drawing/2014/main" id="{52E3FD34-0530-0045-9FF8-624A4F4C6B57}"/>
                </a:ext>
              </a:extLst>
            </p:cNvPr>
            <p:cNvCxnSpPr>
              <a:stCxn id="104" idx="4"/>
              <a:endCxn id="116" idx="2"/>
            </p:cNvCxnSpPr>
            <p:nvPr/>
          </p:nvCxnSpPr>
          <p:spPr>
            <a:xfrm>
              <a:off x="2994760" y="2538907"/>
              <a:ext cx="829989" cy="22657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244;p14">
              <a:extLst>
                <a:ext uri="{FF2B5EF4-FFF2-40B4-BE49-F238E27FC236}">
                  <a16:creationId xmlns:a16="http://schemas.microsoft.com/office/drawing/2014/main" id="{1D272C62-F3CA-D348-AD48-C0F03D860E60}"/>
                </a:ext>
              </a:extLst>
            </p:cNvPr>
            <p:cNvCxnSpPr>
              <a:stCxn id="97" idx="4"/>
              <a:endCxn id="115" idx="2"/>
            </p:cNvCxnSpPr>
            <p:nvPr/>
          </p:nvCxnSpPr>
          <p:spPr>
            <a:xfrm flipH="1">
              <a:off x="2983629" y="2523945"/>
              <a:ext cx="844382" cy="2415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245;p14">
              <a:extLst>
                <a:ext uri="{FF2B5EF4-FFF2-40B4-BE49-F238E27FC236}">
                  <a16:creationId xmlns:a16="http://schemas.microsoft.com/office/drawing/2014/main" id="{04616216-19F9-9A4B-BDA3-4A9513F55D2C}"/>
                </a:ext>
              </a:extLst>
            </p:cNvPr>
            <p:cNvCxnSpPr>
              <a:stCxn id="97" idx="4"/>
              <a:endCxn id="114" idx="2"/>
            </p:cNvCxnSpPr>
            <p:nvPr/>
          </p:nvCxnSpPr>
          <p:spPr>
            <a:xfrm flipH="1">
              <a:off x="3264002" y="2523945"/>
              <a:ext cx="564008" cy="2415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246;p14">
              <a:extLst>
                <a:ext uri="{FF2B5EF4-FFF2-40B4-BE49-F238E27FC236}">
                  <a16:creationId xmlns:a16="http://schemas.microsoft.com/office/drawing/2014/main" id="{979D6C98-692E-F04D-90E1-2638E09C2DFE}"/>
                </a:ext>
              </a:extLst>
            </p:cNvPr>
            <p:cNvCxnSpPr>
              <a:stCxn id="97" idx="4"/>
              <a:endCxn id="113" idx="2"/>
            </p:cNvCxnSpPr>
            <p:nvPr/>
          </p:nvCxnSpPr>
          <p:spPr>
            <a:xfrm flipH="1">
              <a:off x="3544376" y="2523945"/>
              <a:ext cx="283635" cy="2415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247;p14">
              <a:extLst>
                <a:ext uri="{FF2B5EF4-FFF2-40B4-BE49-F238E27FC236}">
                  <a16:creationId xmlns:a16="http://schemas.microsoft.com/office/drawing/2014/main" id="{19C1ECFD-45A0-F44C-8836-D159CB65463C}"/>
                </a:ext>
              </a:extLst>
            </p:cNvPr>
            <p:cNvCxnSpPr>
              <a:stCxn id="97" idx="4"/>
              <a:endCxn id="116" idx="2"/>
            </p:cNvCxnSpPr>
            <p:nvPr/>
          </p:nvCxnSpPr>
          <p:spPr>
            <a:xfrm flipH="1">
              <a:off x="3824750" y="2523945"/>
              <a:ext cx="3261" cy="24153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248;p14">
              <a:extLst>
                <a:ext uri="{FF2B5EF4-FFF2-40B4-BE49-F238E27FC236}">
                  <a16:creationId xmlns:a16="http://schemas.microsoft.com/office/drawing/2014/main" id="{652D2BA4-49FE-D14C-BA3B-78757AE315B0}"/>
                </a:ext>
              </a:extLst>
            </p:cNvPr>
            <p:cNvCxnSpPr>
              <a:stCxn id="98" idx="4"/>
              <a:endCxn id="115" idx="2"/>
            </p:cNvCxnSpPr>
            <p:nvPr/>
          </p:nvCxnSpPr>
          <p:spPr>
            <a:xfrm flipH="1">
              <a:off x="2983629" y="2521279"/>
              <a:ext cx="1154117" cy="24420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249;p14">
              <a:extLst>
                <a:ext uri="{FF2B5EF4-FFF2-40B4-BE49-F238E27FC236}">
                  <a16:creationId xmlns:a16="http://schemas.microsoft.com/office/drawing/2014/main" id="{84694363-C09B-6F43-B440-562A8402EF02}"/>
                </a:ext>
              </a:extLst>
            </p:cNvPr>
            <p:cNvCxnSpPr>
              <a:stCxn id="98" idx="4"/>
              <a:endCxn id="114" idx="3"/>
            </p:cNvCxnSpPr>
            <p:nvPr/>
          </p:nvCxnSpPr>
          <p:spPr>
            <a:xfrm flipH="1">
              <a:off x="3181338" y="2521279"/>
              <a:ext cx="956408" cy="27908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250;p14">
              <a:extLst>
                <a:ext uri="{FF2B5EF4-FFF2-40B4-BE49-F238E27FC236}">
                  <a16:creationId xmlns:a16="http://schemas.microsoft.com/office/drawing/2014/main" id="{33D0ABDE-C7E7-A94D-9CAB-18705689CD44}"/>
                </a:ext>
              </a:extLst>
            </p:cNvPr>
            <p:cNvCxnSpPr>
              <a:stCxn id="98" idx="4"/>
              <a:endCxn id="113" idx="2"/>
            </p:cNvCxnSpPr>
            <p:nvPr/>
          </p:nvCxnSpPr>
          <p:spPr>
            <a:xfrm flipH="1">
              <a:off x="3544376" y="2521279"/>
              <a:ext cx="593370" cy="24420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251;p14">
              <a:extLst>
                <a:ext uri="{FF2B5EF4-FFF2-40B4-BE49-F238E27FC236}">
                  <a16:creationId xmlns:a16="http://schemas.microsoft.com/office/drawing/2014/main" id="{7D4701FB-8F83-5942-97B2-7CA92957C115}"/>
                </a:ext>
              </a:extLst>
            </p:cNvPr>
            <p:cNvCxnSpPr>
              <a:stCxn id="98" idx="4"/>
              <a:endCxn id="116" idx="2"/>
            </p:cNvCxnSpPr>
            <p:nvPr/>
          </p:nvCxnSpPr>
          <p:spPr>
            <a:xfrm flipH="1">
              <a:off x="3824750" y="2521279"/>
              <a:ext cx="312996" cy="24420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252;p14">
              <a:extLst>
                <a:ext uri="{FF2B5EF4-FFF2-40B4-BE49-F238E27FC236}">
                  <a16:creationId xmlns:a16="http://schemas.microsoft.com/office/drawing/2014/main" id="{311346E9-DBE7-A349-827F-D6C361DB2A3D}"/>
                </a:ext>
              </a:extLst>
            </p:cNvPr>
            <p:cNvCxnSpPr>
              <a:cxnSpLocks/>
              <a:stCxn id="115" idx="6"/>
            </p:cNvCxnSpPr>
            <p:nvPr/>
          </p:nvCxnSpPr>
          <p:spPr>
            <a:xfrm>
              <a:off x="2983628" y="3003673"/>
              <a:ext cx="382800" cy="26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253;p14">
              <a:extLst>
                <a:ext uri="{FF2B5EF4-FFF2-40B4-BE49-F238E27FC236}">
                  <a16:creationId xmlns:a16="http://schemas.microsoft.com/office/drawing/2014/main" id="{E56B7ADD-DCFF-2E42-8E17-68492E3BE4DD}"/>
                </a:ext>
              </a:extLst>
            </p:cNvPr>
            <p:cNvCxnSpPr>
              <a:cxnSpLocks/>
              <a:stCxn id="114" idx="6"/>
            </p:cNvCxnSpPr>
            <p:nvPr/>
          </p:nvCxnSpPr>
          <p:spPr>
            <a:xfrm>
              <a:off x="3264002" y="3003673"/>
              <a:ext cx="102600" cy="26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254;p14">
              <a:extLst>
                <a:ext uri="{FF2B5EF4-FFF2-40B4-BE49-F238E27FC236}">
                  <a16:creationId xmlns:a16="http://schemas.microsoft.com/office/drawing/2014/main" id="{3E4DA4B8-E1F2-D747-916F-EBC7CBF22785}"/>
                </a:ext>
              </a:extLst>
            </p:cNvPr>
            <p:cNvCxnSpPr>
              <a:cxnSpLocks/>
              <a:stCxn id="113" idx="6"/>
            </p:cNvCxnSpPr>
            <p:nvPr/>
          </p:nvCxnSpPr>
          <p:spPr>
            <a:xfrm flipH="1">
              <a:off x="3366476" y="3003673"/>
              <a:ext cx="177900" cy="26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255;p14">
              <a:extLst>
                <a:ext uri="{FF2B5EF4-FFF2-40B4-BE49-F238E27FC236}">
                  <a16:creationId xmlns:a16="http://schemas.microsoft.com/office/drawing/2014/main" id="{67099A72-BA41-8D46-A806-142A9B96422B}"/>
                </a:ext>
              </a:extLst>
            </p:cNvPr>
            <p:cNvCxnSpPr>
              <a:cxnSpLocks/>
              <a:stCxn id="116" idx="6"/>
            </p:cNvCxnSpPr>
            <p:nvPr/>
          </p:nvCxnSpPr>
          <p:spPr>
            <a:xfrm flipH="1">
              <a:off x="3366351" y="3003673"/>
              <a:ext cx="458400" cy="26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A2452C4E-B393-2847-8023-37C11D394325}"/>
              </a:ext>
            </a:extLst>
          </p:cNvPr>
          <p:cNvGrpSpPr/>
          <p:nvPr/>
        </p:nvGrpSpPr>
        <p:grpSpPr>
          <a:xfrm>
            <a:off x="441781" y="541768"/>
            <a:ext cx="3127471" cy="3322399"/>
            <a:chOff x="1600075" y="528173"/>
            <a:chExt cx="3127471" cy="3322399"/>
          </a:xfrm>
        </p:grpSpPr>
        <p:pic>
          <p:nvPicPr>
            <p:cNvPr id="368" name="Picture 367">
              <a:extLst>
                <a:ext uri="{FF2B5EF4-FFF2-40B4-BE49-F238E27FC236}">
                  <a16:creationId xmlns:a16="http://schemas.microsoft.com/office/drawing/2014/main" id="{925A03D7-4713-C140-8F24-7E3706800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4672" y="2356022"/>
              <a:ext cx="821725" cy="469557"/>
            </a:xfrm>
            <a:prstGeom prst="rect">
              <a:avLst/>
            </a:prstGeom>
          </p:spPr>
        </p:pic>
        <p:pic>
          <p:nvPicPr>
            <p:cNvPr id="370" name="Picture 369">
              <a:extLst>
                <a:ext uri="{FF2B5EF4-FFF2-40B4-BE49-F238E27FC236}">
                  <a16:creationId xmlns:a16="http://schemas.microsoft.com/office/drawing/2014/main" id="{991A085E-1499-C64B-8078-DB3C67AD9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9932" y="2362200"/>
              <a:ext cx="876300" cy="508000"/>
            </a:xfrm>
            <a:prstGeom prst="rect">
              <a:avLst/>
            </a:prstGeom>
          </p:spPr>
        </p:pic>
        <p:grpSp>
          <p:nvGrpSpPr>
            <p:cNvPr id="257" name="Google Shape;144;p14">
              <a:extLst>
                <a:ext uri="{FF2B5EF4-FFF2-40B4-BE49-F238E27FC236}">
                  <a16:creationId xmlns:a16="http://schemas.microsoft.com/office/drawing/2014/main" id="{B268B06F-4E30-2B45-8612-829CE8EA7F6B}"/>
                </a:ext>
              </a:extLst>
            </p:cNvPr>
            <p:cNvGrpSpPr/>
            <p:nvPr/>
          </p:nvGrpSpPr>
          <p:grpSpPr>
            <a:xfrm>
              <a:off x="1600075" y="528173"/>
              <a:ext cx="3127471" cy="3322399"/>
              <a:chOff x="2305975" y="983605"/>
              <a:chExt cx="2217250" cy="2288868"/>
            </a:xfrm>
          </p:grpSpPr>
          <p:grpSp>
            <p:nvGrpSpPr>
              <p:cNvPr id="258" name="Google Shape;147;p14">
                <a:extLst>
                  <a:ext uri="{FF2B5EF4-FFF2-40B4-BE49-F238E27FC236}">
                    <a16:creationId xmlns:a16="http://schemas.microsoft.com/office/drawing/2014/main" id="{27AE3EF4-6D43-404C-AA22-A49A15398D0C}"/>
                  </a:ext>
                </a:extLst>
              </p:cNvPr>
              <p:cNvGrpSpPr/>
              <p:nvPr/>
            </p:nvGrpSpPr>
            <p:grpSpPr>
              <a:xfrm rot="5400000">
                <a:off x="2724345" y="897935"/>
                <a:ext cx="238193" cy="1074933"/>
                <a:chOff x="1434053" y="-1866842"/>
                <a:chExt cx="288300" cy="1295100"/>
              </a:xfrm>
            </p:grpSpPr>
            <p:sp>
              <p:nvSpPr>
                <p:cNvPr id="363" name="Google Shape;148;p14">
                  <a:extLst>
                    <a:ext uri="{FF2B5EF4-FFF2-40B4-BE49-F238E27FC236}">
                      <a16:creationId xmlns:a16="http://schemas.microsoft.com/office/drawing/2014/main" id="{DF16F152-F9F8-0044-AB44-98C8DF7A7FBB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149;p14">
                  <a:extLst>
                    <a:ext uri="{FF2B5EF4-FFF2-40B4-BE49-F238E27FC236}">
                      <a16:creationId xmlns:a16="http://schemas.microsoft.com/office/drawing/2014/main" id="{A8A57BA0-B0BD-3145-A3F3-B8BF31729CC1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150;p14">
                  <a:extLst>
                    <a:ext uri="{FF2B5EF4-FFF2-40B4-BE49-F238E27FC236}">
                      <a16:creationId xmlns:a16="http://schemas.microsoft.com/office/drawing/2014/main" id="{E7AF1134-4941-3D47-879B-AA075AA6E3CA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151;p14">
                  <a:extLst>
                    <a:ext uri="{FF2B5EF4-FFF2-40B4-BE49-F238E27FC236}">
                      <a16:creationId xmlns:a16="http://schemas.microsoft.com/office/drawing/2014/main" id="{344200EF-40B4-9D4B-8DE3-961A54E65AB2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9" name="Google Shape;152;p14">
                <a:extLst>
                  <a:ext uri="{FF2B5EF4-FFF2-40B4-BE49-F238E27FC236}">
                    <a16:creationId xmlns:a16="http://schemas.microsoft.com/office/drawing/2014/main" id="{1B1A565F-A711-4E47-8B00-FD82DE174A21}"/>
                  </a:ext>
                </a:extLst>
              </p:cNvPr>
              <p:cNvGrpSpPr/>
              <p:nvPr/>
            </p:nvGrpSpPr>
            <p:grpSpPr>
              <a:xfrm rot="5400000">
                <a:off x="3285092" y="2347113"/>
                <a:ext cx="238196" cy="1074933"/>
                <a:chOff x="1332085" y="-1658091"/>
                <a:chExt cx="288303" cy="1295099"/>
              </a:xfrm>
            </p:grpSpPr>
            <p:sp>
              <p:nvSpPr>
                <p:cNvPr id="359" name="Google Shape;153;p14">
                  <a:extLst>
                    <a:ext uri="{FF2B5EF4-FFF2-40B4-BE49-F238E27FC236}">
                      <a16:creationId xmlns:a16="http://schemas.microsoft.com/office/drawing/2014/main" id="{A58C7428-AE7D-C443-A6DA-90347D90E9E3}"/>
                    </a:ext>
                  </a:extLst>
                </p:cNvPr>
                <p:cNvSpPr/>
                <p:nvPr/>
              </p:nvSpPr>
              <p:spPr>
                <a:xfrm>
                  <a:off x="1332088" y="-13202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154;p14">
                  <a:extLst>
                    <a:ext uri="{FF2B5EF4-FFF2-40B4-BE49-F238E27FC236}">
                      <a16:creationId xmlns:a16="http://schemas.microsoft.com/office/drawing/2014/main" id="{0694AC29-CB4B-CF42-A4B8-83005E333DEB}"/>
                    </a:ext>
                  </a:extLst>
                </p:cNvPr>
                <p:cNvSpPr/>
                <p:nvPr/>
              </p:nvSpPr>
              <p:spPr>
                <a:xfrm>
                  <a:off x="1332088" y="-9824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155;p14">
                  <a:extLst>
                    <a:ext uri="{FF2B5EF4-FFF2-40B4-BE49-F238E27FC236}">
                      <a16:creationId xmlns:a16="http://schemas.microsoft.com/office/drawing/2014/main" id="{8F19DC7F-2F18-8D41-B000-3AB68CCD024B}"/>
                    </a:ext>
                  </a:extLst>
                </p:cNvPr>
                <p:cNvSpPr/>
                <p:nvPr/>
              </p:nvSpPr>
              <p:spPr>
                <a:xfrm>
                  <a:off x="1332088" y="-6446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156;p14">
                  <a:extLst>
                    <a:ext uri="{FF2B5EF4-FFF2-40B4-BE49-F238E27FC236}">
                      <a16:creationId xmlns:a16="http://schemas.microsoft.com/office/drawing/2014/main" id="{F7F431C9-4F9F-C144-8F8E-62F9AAEB3B8F}"/>
                    </a:ext>
                  </a:extLst>
                </p:cNvPr>
                <p:cNvSpPr/>
                <p:nvPr/>
              </p:nvSpPr>
              <p:spPr>
                <a:xfrm>
                  <a:off x="1332085" y="-1658091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0" name="Google Shape;157;p14">
                <a:extLst>
                  <a:ext uri="{FF2B5EF4-FFF2-40B4-BE49-F238E27FC236}">
                    <a16:creationId xmlns:a16="http://schemas.microsoft.com/office/drawing/2014/main" id="{61B521BC-0C3C-2142-B9B1-5710F94BB490}"/>
                  </a:ext>
                </a:extLst>
              </p:cNvPr>
              <p:cNvGrpSpPr/>
              <p:nvPr/>
            </p:nvGrpSpPr>
            <p:grpSpPr>
              <a:xfrm rot="5400000">
                <a:off x="3866662" y="897935"/>
                <a:ext cx="238193" cy="1074933"/>
                <a:chOff x="1434053" y="-1866842"/>
                <a:chExt cx="288300" cy="1295100"/>
              </a:xfrm>
            </p:grpSpPr>
            <p:sp>
              <p:nvSpPr>
                <p:cNvPr id="355" name="Google Shape;158;p14">
                  <a:extLst>
                    <a:ext uri="{FF2B5EF4-FFF2-40B4-BE49-F238E27FC236}">
                      <a16:creationId xmlns:a16="http://schemas.microsoft.com/office/drawing/2014/main" id="{CE59651C-70A9-064B-8E89-CCC71ECFF26F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159;p14">
                  <a:extLst>
                    <a:ext uri="{FF2B5EF4-FFF2-40B4-BE49-F238E27FC236}">
                      <a16:creationId xmlns:a16="http://schemas.microsoft.com/office/drawing/2014/main" id="{B45ADEAB-964C-AC40-9FF9-FE3E9DCE60EF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160;p14">
                  <a:extLst>
                    <a:ext uri="{FF2B5EF4-FFF2-40B4-BE49-F238E27FC236}">
                      <a16:creationId xmlns:a16="http://schemas.microsoft.com/office/drawing/2014/main" id="{F70F9F85-3AAA-754A-B4B0-31DF27057CE2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161;p14">
                  <a:extLst>
                    <a:ext uri="{FF2B5EF4-FFF2-40B4-BE49-F238E27FC236}">
                      <a16:creationId xmlns:a16="http://schemas.microsoft.com/office/drawing/2014/main" id="{B33CABFA-9A9D-494A-A388-067FCA3FA544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1" name="Google Shape;162;p14">
                <a:extLst>
                  <a:ext uri="{FF2B5EF4-FFF2-40B4-BE49-F238E27FC236}">
                    <a16:creationId xmlns:a16="http://schemas.microsoft.com/office/drawing/2014/main" id="{58265054-F7F6-B94B-A4A0-1669D7D6AC29}"/>
                  </a:ext>
                </a:extLst>
              </p:cNvPr>
              <p:cNvGrpSpPr/>
              <p:nvPr/>
            </p:nvGrpSpPr>
            <p:grpSpPr>
              <a:xfrm rot="5400000">
                <a:off x="3866662" y="1468709"/>
                <a:ext cx="238193" cy="1074933"/>
                <a:chOff x="1434053" y="-1866842"/>
                <a:chExt cx="288300" cy="1295100"/>
              </a:xfrm>
            </p:grpSpPr>
            <p:sp>
              <p:nvSpPr>
                <p:cNvPr id="351" name="Google Shape;163;p14">
                  <a:extLst>
                    <a:ext uri="{FF2B5EF4-FFF2-40B4-BE49-F238E27FC236}">
                      <a16:creationId xmlns:a16="http://schemas.microsoft.com/office/drawing/2014/main" id="{ED7D63F5-B56A-2147-AF2F-6FD60FCA6259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164;p14">
                  <a:extLst>
                    <a:ext uri="{FF2B5EF4-FFF2-40B4-BE49-F238E27FC236}">
                      <a16:creationId xmlns:a16="http://schemas.microsoft.com/office/drawing/2014/main" id="{08423C1B-B6B3-504A-A731-674A709EEA6D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165;p14">
                  <a:extLst>
                    <a:ext uri="{FF2B5EF4-FFF2-40B4-BE49-F238E27FC236}">
                      <a16:creationId xmlns:a16="http://schemas.microsoft.com/office/drawing/2014/main" id="{CCCBED70-56F9-DA47-95DB-CE874F529E24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166;p14">
                  <a:extLst>
                    <a:ext uri="{FF2B5EF4-FFF2-40B4-BE49-F238E27FC236}">
                      <a16:creationId xmlns:a16="http://schemas.microsoft.com/office/drawing/2014/main" id="{23EB5FC4-C2DA-134D-B210-4E4CDFB06ABA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" name="Google Shape;170;p14">
                <a:extLst>
                  <a:ext uri="{FF2B5EF4-FFF2-40B4-BE49-F238E27FC236}">
                    <a16:creationId xmlns:a16="http://schemas.microsoft.com/office/drawing/2014/main" id="{7BFA78C2-6113-9844-A1CB-0A1E561791C1}"/>
                  </a:ext>
                </a:extLst>
              </p:cNvPr>
              <p:cNvGrpSpPr/>
              <p:nvPr/>
            </p:nvGrpSpPr>
            <p:grpSpPr>
              <a:xfrm rot="5400000">
                <a:off x="2724345" y="1468709"/>
                <a:ext cx="238193" cy="1074933"/>
                <a:chOff x="1434053" y="-1866842"/>
                <a:chExt cx="288300" cy="1295100"/>
              </a:xfrm>
            </p:grpSpPr>
            <p:sp>
              <p:nvSpPr>
                <p:cNvPr id="345" name="Google Shape;171;p14">
                  <a:extLst>
                    <a:ext uri="{FF2B5EF4-FFF2-40B4-BE49-F238E27FC236}">
                      <a16:creationId xmlns:a16="http://schemas.microsoft.com/office/drawing/2014/main" id="{7F59C1CE-FCA7-404F-9100-D6FAE945A3B2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172;p14">
                  <a:extLst>
                    <a:ext uri="{FF2B5EF4-FFF2-40B4-BE49-F238E27FC236}">
                      <a16:creationId xmlns:a16="http://schemas.microsoft.com/office/drawing/2014/main" id="{8BFA0467-C174-1745-B593-4E609FFE74F0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173;p14">
                  <a:extLst>
                    <a:ext uri="{FF2B5EF4-FFF2-40B4-BE49-F238E27FC236}">
                      <a16:creationId xmlns:a16="http://schemas.microsoft.com/office/drawing/2014/main" id="{2297CB00-6F5A-504F-A294-598A007D5787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174;p14">
                  <a:extLst>
                    <a:ext uri="{FF2B5EF4-FFF2-40B4-BE49-F238E27FC236}">
                      <a16:creationId xmlns:a16="http://schemas.microsoft.com/office/drawing/2014/main" id="{16589A98-16D9-1448-8747-9D6321205C7B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265" name="Google Shape;178;p14">
                <a:extLst>
                  <a:ext uri="{FF2B5EF4-FFF2-40B4-BE49-F238E27FC236}">
                    <a16:creationId xmlns:a16="http://schemas.microsoft.com/office/drawing/2014/main" id="{79B4B4F0-632E-404E-BE58-F352D51EE54C}"/>
                  </a:ext>
                </a:extLst>
              </p:cNvPr>
              <p:cNvCxnSpPr>
                <a:cxnSpLocks/>
                <a:stCxn id="365" idx="2"/>
              </p:cNvCxnSpPr>
              <p:nvPr/>
            </p:nvCxnSpPr>
            <p:spPr>
              <a:xfrm rot="10800000" flipH="1">
                <a:off x="2422881" y="983605"/>
                <a:ext cx="10428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179;p14">
                <a:extLst>
                  <a:ext uri="{FF2B5EF4-FFF2-40B4-BE49-F238E27FC236}">
                    <a16:creationId xmlns:a16="http://schemas.microsoft.com/office/drawing/2014/main" id="{0B7FE95E-09E8-A047-BDA7-9674C5D74181}"/>
                  </a:ext>
                </a:extLst>
              </p:cNvPr>
              <p:cNvCxnSpPr>
                <a:cxnSpLocks/>
                <a:stCxn id="364" idx="2"/>
              </p:cNvCxnSpPr>
              <p:nvPr/>
            </p:nvCxnSpPr>
            <p:spPr>
              <a:xfrm rot="10800000" flipH="1">
                <a:off x="2703255" y="983605"/>
                <a:ext cx="7623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180;p14">
                <a:extLst>
                  <a:ext uri="{FF2B5EF4-FFF2-40B4-BE49-F238E27FC236}">
                    <a16:creationId xmlns:a16="http://schemas.microsoft.com/office/drawing/2014/main" id="{C8197C00-92DF-F74A-833E-B6FBA8234447}"/>
                  </a:ext>
                </a:extLst>
              </p:cNvPr>
              <p:cNvCxnSpPr>
                <a:cxnSpLocks/>
                <a:stCxn id="363" idx="2"/>
              </p:cNvCxnSpPr>
              <p:nvPr/>
            </p:nvCxnSpPr>
            <p:spPr>
              <a:xfrm rot="10800000" flipH="1">
                <a:off x="2983628" y="983605"/>
                <a:ext cx="4821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181;p14">
                <a:extLst>
                  <a:ext uri="{FF2B5EF4-FFF2-40B4-BE49-F238E27FC236}">
                    <a16:creationId xmlns:a16="http://schemas.microsoft.com/office/drawing/2014/main" id="{71795865-FEE7-2E4C-A108-48E01CF66E91}"/>
                  </a:ext>
                </a:extLst>
              </p:cNvPr>
              <p:cNvCxnSpPr>
                <a:cxnSpLocks/>
                <a:stCxn id="366" idx="2"/>
              </p:cNvCxnSpPr>
              <p:nvPr/>
            </p:nvCxnSpPr>
            <p:spPr>
              <a:xfrm rot="10800000" flipH="1">
                <a:off x="3264003" y="983605"/>
                <a:ext cx="2016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182;p14">
                <a:extLst>
                  <a:ext uri="{FF2B5EF4-FFF2-40B4-BE49-F238E27FC236}">
                    <a16:creationId xmlns:a16="http://schemas.microsoft.com/office/drawing/2014/main" id="{86FE6AFE-F734-A14D-9D5A-2BEB7F2FC76A}"/>
                  </a:ext>
                </a:extLst>
              </p:cNvPr>
              <p:cNvCxnSpPr>
                <a:cxnSpLocks/>
                <a:stCxn id="357" idx="2"/>
              </p:cNvCxnSpPr>
              <p:nvPr/>
            </p:nvCxnSpPr>
            <p:spPr>
              <a:xfrm rot="10800000">
                <a:off x="3465598" y="983605"/>
                <a:ext cx="996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183;p14">
                <a:extLst>
                  <a:ext uri="{FF2B5EF4-FFF2-40B4-BE49-F238E27FC236}">
                    <a16:creationId xmlns:a16="http://schemas.microsoft.com/office/drawing/2014/main" id="{4050FC55-F4FE-5240-8C6F-8953DCD5B261}"/>
                  </a:ext>
                </a:extLst>
              </p:cNvPr>
              <p:cNvCxnSpPr>
                <a:cxnSpLocks/>
                <a:stCxn id="356" idx="2"/>
              </p:cNvCxnSpPr>
              <p:nvPr/>
            </p:nvCxnSpPr>
            <p:spPr>
              <a:xfrm rot="10800000">
                <a:off x="3465771" y="983605"/>
                <a:ext cx="3798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184;p14">
                <a:extLst>
                  <a:ext uri="{FF2B5EF4-FFF2-40B4-BE49-F238E27FC236}">
                    <a16:creationId xmlns:a16="http://schemas.microsoft.com/office/drawing/2014/main" id="{3BD39330-5EB6-834D-BFB7-FD4469911115}"/>
                  </a:ext>
                </a:extLst>
              </p:cNvPr>
              <p:cNvCxnSpPr>
                <a:cxnSpLocks/>
                <a:stCxn id="355" idx="2"/>
              </p:cNvCxnSpPr>
              <p:nvPr/>
            </p:nvCxnSpPr>
            <p:spPr>
              <a:xfrm rot="10800000">
                <a:off x="3465646" y="983605"/>
                <a:ext cx="6603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185;p14">
                <a:extLst>
                  <a:ext uri="{FF2B5EF4-FFF2-40B4-BE49-F238E27FC236}">
                    <a16:creationId xmlns:a16="http://schemas.microsoft.com/office/drawing/2014/main" id="{FA2EB986-14CC-F942-A886-D0BD9D87302D}"/>
                  </a:ext>
                </a:extLst>
              </p:cNvPr>
              <p:cNvCxnSpPr>
                <a:cxnSpLocks/>
                <a:stCxn id="358" idx="2"/>
              </p:cNvCxnSpPr>
              <p:nvPr/>
            </p:nvCxnSpPr>
            <p:spPr>
              <a:xfrm rot="10800000">
                <a:off x="3465820" y="983605"/>
                <a:ext cx="94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186;p14">
                <a:extLst>
                  <a:ext uri="{FF2B5EF4-FFF2-40B4-BE49-F238E27FC236}">
                    <a16:creationId xmlns:a16="http://schemas.microsoft.com/office/drawing/2014/main" id="{26BD8361-255F-4247-972E-98A3C04ED7D7}"/>
                  </a:ext>
                </a:extLst>
              </p:cNvPr>
              <p:cNvCxnSpPr>
                <a:stCxn id="347" idx="2"/>
                <a:endCxn id="347" idx="2"/>
              </p:cNvCxnSpPr>
              <p:nvPr/>
            </p:nvCxnSpPr>
            <p:spPr>
              <a:xfrm>
                <a:off x="2422881" y="188707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187;p14">
                <a:extLst>
                  <a:ext uri="{FF2B5EF4-FFF2-40B4-BE49-F238E27FC236}">
                    <a16:creationId xmlns:a16="http://schemas.microsoft.com/office/drawing/2014/main" id="{0AD7E8F8-A5D9-C04D-8624-7EEFE458C985}"/>
                  </a:ext>
                </a:extLst>
              </p:cNvPr>
              <p:cNvCxnSpPr>
                <a:stCxn id="365" idx="6"/>
                <a:endCxn id="347" idx="2"/>
              </p:cNvCxnSpPr>
              <p:nvPr/>
            </p:nvCxnSpPr>
            <p:spPr>
              <a:xfrm>
                <a:off x="2422881" y="1554498"/>
                <a:ext cx="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188;p14">
                <a:extLst>
                  <a:ext uri="{FF2B5EF4-FFF2-40B4-BE49-F238E27FC236}">
                    <a16:creationId xmlns:a16="http://schemas.microsoft.com/office/drawing/2014/main" id="{3D558F04-963F-3645-B8F0-6AA3C11632AA}"/>
                  </a:ext>
                </a:extLst>
              </p:cNvPr>
              <p:cNvCxnSpPr>
                <a:stCxn id="365" idx="6"/>
                <a:endCxn id="346" idx="2"/>
              </p:cNvCxnSpPr>
              <p:nvPr/>
            </p:nvCxnSpPr>
            <p:spPr>
              <a:xfrm>
                <a:off x="2422881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189;p14">
                <a:extLst>
                  <a:ext uri="{FF2B5EF4-FFF2-40B4-BE49-F238E27FC236}">
                    <a16:creationId xmlns:a16="http://schemas.microsoft.com/office/drawing/2014/main" id="{EBCC855A-25F0-5C41-9C23-0A652EAAEBA5}"/>
                  </a:ext>
                </a:extLst>
              </p:cNvPr>
              <p:cNvCxnSpPr>
                <a:stCxn id="365" idx="6"/>
                <a:endCxn id="345" idx="2"/>
              </p:cNvCxnSpPr>
              <p:nvPr/>
            </p:nvCxnSpPr>
            <p:spPr>
              <a:xfrm>
                <a:off x="2422881" y="1554498"/>
                <a:ext cx="5607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190;p14">
                <a:extLst>
                  <a:ext uri="{FF2B5EF4-FFF2-40B4-BE49-F238E27FC236}">
                    <a16:creationId xmlns:a16="http://schemas.microsoft.com/office/drawing/2014/main" id="{981F9C9D-E588-1D46-B29E-1955E92B316D}"/>
                  </a:ext>
                </a:extLst>
              </p:cNvPr>
              <p:cNvCxnSpPr>
                <a:cxnSpLocks/>
                <a:stCxn id="365" idx="6"/>
                <a:endCxn id="348" idx="2"/>
              </p:cNvCxnSpPr>
              <p:nvPr/>
            </p:nvCxnSpPr>
            <p:spPr>
              <a:xfrm>
                <a:off x="2422880" y="1554499"/>
                <a:ext cx="841122" cy="3325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191;p14">
                <a:extLst>
                  <a:ext uri="{FF2B5EF4-FFF2-40B4-BE49-F238E27FC236}">
                    <a16:creationId xmlns:a16="http://schemas.microsoft.com/office/drawing/2014/main" id="{0C09796B-9124-2A4B-B10D-7C131C01B056}"/>
                  </a:ext>
                </a:extLst>
              </p:cNvPr>
              <p:cNvCxnSpPr>
                <a:stCxn id="364" idx="6"/>
                <a:endCxn id="347" idx="2"/>
              </p:cNvCxnSpPr>
              <p:nvPr/>
            </p:nvCxnSpPr>
            <p:spPr>
              <a:xfrm flipH="1">
                <a:off x="2422755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192;p14">
                <a:extLst>
                  <a:ext uri="{FF2B5EF4-FFF2-40B4-BE49-F238E27FC236}">
                    <a16:creationId xmlns:a16="http://schemas.microsoft.com/office/drawing/2014/main" id="{F76D43E5-84DE-DA40-A4D9-394CA57C019C}"/>
                  </a:ext>
                </a:extLst>
              </p:cNvPr>
              <p:cNvCxnSpPr>
                <a:stCxn id="364" idx="6"/>
                <a:endCxn id="346" idx="2"/>
              </p:cNvCxnSpPr>
              <p:nvPr/>
            </p:nvCxnSpPr>
            <p:spPr>
              <a:xfrm>
                <a:off x="2703255" y="1554498"/>
                <a:ext cx="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193;p14">
                <a:extLst>
                  <a:ext uri="{FF2B5EF4-FFF2-40B4-BE49-F238E27FC236}">
                    <a16:creationId xmlns:a16="http://schemas.microsoft.com/office/drawing/2014/main" id="{1C1DE0A8-B45E-4B46-B4CA-697989BFDCB1}"/>
                  </a:ext>
                </a:extLst>
              </p:cNvPr>
              <p:cNvCxnSpPr>
                <a:stCxn id="364" idx="6"/>
                <a:endCxn id="345" idx="2"/>
              </p:cNvCxnSpPr>
              <p:nvPr/>
            </p:nvCxnSpPr>
            <p:spPr>
              <a:xfrm>
                <a:off x="2703255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194;p14">
                <a:extLst>
                  <a:ext uri="{FF2B5EF4-FFF2-40B4-BE49-F238E27FC236}">
                    <a16:creationId xmlns:a16="http://schemas.microsoft.com/office/drawing/2014/main" id="{B4556415-DC9D-FC4B-A313-DB1949B59F78}"/>
                  </a:ext>
                </a:extLst>
              </p:cNvPr>
              <p:cNvCxnSpPr>
                <a:stCxn id="364" idx="6"/>
                <a:endCxn id="348" idx="2"/>
              </p:cNvCxnSpPr>
              <p:nvPr/>
            </p:nvCxnSpPr>
            <p:spPr>
              <a:xfrm>
                <a:off x="2703255" y="1554498"/>
                <a:ext cx="5607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195;p14">
                <a:extLst>
                  <a:ext uri="{FF2B5EF4-FFF2-40B4-BE49-F238E27FC236}">
                    <a16:creationId xmlns:a16="http://schemas.microsoft.com/office/drawing/2014/main" id="{7AB0897D-5475-C046-B7B2-A2B0E40C4758}"/>
                  </a:ext>
                </a:extLst>
              </p:cNvPr>
              <p:cNvCxnSpPr>
                <a:cxnSpLocks/>
                <a:stCxn id="363" idx="6"/>
                <a:endCxn id="347" idx="2"/>
              </p:cNvCxnSpPr>
              <p:nvPr/>
            </p:nvCxnSpPr>
            <p:spPr>
              <a:xfrm flipH="1">
                <a:off x="2422880" y="1554499"/>
                <a:ext cx="560748" cy="3325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196;p14">
                <a:extLst>
                  <a:ext uri="{FF2B5EF4-FFF2-40B4-BE49-F238E27FC236}">
                    <a16:creationId xmlns:a16="http://schemas.microsoft.com/office/drawing/2014/main" id="{C3A06044-22EA-9C48-9211-9542B9CEE6C6}"/>
                  </a:ext>
                </a:extLst>
              </p:cNvPr>
              <p:cNvCxnSpPr>
                <a:stCxn id="363" idx="6"/>
                <a:endCxn id="346" idx="2"/>
              </p:cNvCxnSpPr>
              <p:nvPr/>
            </p:nvCxnSpPr>
            <p:spPr>
              <a:xfrm flipH="1">
                <a:off x="2703129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197;p14">
                <a:extLst>
                  <a:ext uri="{FF2B5EF4-FFF2-40B4-BE49-F238E27FC236}">
                    <a16:creationId xmlns:a16="http://schemas.microsoft.com/office/drawing/2014/main" id="{4D9CE14B-272C-5E43-AB26-D50C9F13CE97}"/>
                  </a:ext>
                </a:extLst>
              </p:cNvPr>
              <p:cNvCxnSpPr>
                <a:stCxn id="363" idx="6"/>
                <a:endCxn id="345" idx="2"/>
              </p:cNvCxnSpPr>
              <p:nvPr/>
            </p:nvCxnSpPr>
            <p:spPr>
              <a:xfrm>
                <a:off x="2983629" y="1554498"/>
                <a:ext cx="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198;p14">
                <a:extLst>
                  <a:ext uri="{FF2B5EF4-FFF2-40B4-BE49-F238E27FC236}">
                    <a16:creationId xmlns:a16="http://schemas.microsoft.com/office/drawing/2014/main" id="{EF1AA47F-2DE2-254F-889D-5B751189519E}"/>
                  </a:ext>
                </a:extLst>
              </p:cNvPr>
              <p:cNvCxnSpPr>
                <a:stCxn id="363" idx="6"/>
                <a:endCxn id="348" idx="2"/>
              </p:cNvCxnSpPr>
              <p:nvPr/>
            </p:nvCxnSpPr>
            <p:spPr>
              <a:xfrm>
                <a:off x="2983629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199;p14">
                <a:extLst>
                  <a:ext uri="{FF2B5EF4-FFF2-40B4-BE49-F238E27FC236}">
                    <a16:creationId xmlns:a16="http://schemas.microsoft.com/office/drawing/2014/main" id="{ED152764-8CB5-E843-A434-904D493933EE}"/>
                  </a:ext>
                </a:extLst>
              </p:cNvPr>
              <p:cNvCxnSpPr>
                <a:stCxn id="366" idx="6"/>
                <a:endCxn id="345" idx="2"/>
              </p:cNvCxnSpPr>
              <p:nvPr/>
            </p:nvCxnSpPr>
            <p:spPr>
              <a:xfrm flipH="1">
                <a:off x="2983503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00;p14">
                <a:extLst>
                  <a:ext uri="{FF2B5EF4-FFF2-40B4-BE49-F238E27FC236}">
                    <a16:creationId xmlns:a16="http://schemas.microsoft.com/office/drawing/2014/main" id="{14AA5B2E-B533-9343-942B-3E208E2CCCD1}"/>
                  </a:ext>
                </a:extLst>
              </p:cNvPr>
              <p:cNvCxnSpPr>
                <a:stCxn id="366" idx="6"/>
                <a:endCxn id="348" idx="2"/>
              </p:cNvCxnSpPr>
              <p:nvPr/>
            </p:nvCxnSpPr>
            <p:spPr>
              <a:xfrm>
                <a:off x="3264003" y="1554498"/>
                <a:ext cx="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01;p14">
                <a:extLst>
                  <a:ext uri="{FF2B5EF4-FFF2-40B4-BE49-F238E27FC236}">
                    <a16:creationId xmlns:a16="http://schemas.microsoft.com/office/drawing/2014/main" id="{E69D6852-AA93-9442-A5DC-D05E2E3137C2}"/>
                  </a:ext>
                </a:extLst>
              </p:cNvPr>
              <p:cNvCxnSpPr>
                <a:stCxn id="366" idx="6"/>
                <a:endCxn id="346" idx="2"/>
              </p:cNvCxnSpPr>
              <p:nvPr/>
            </p:nvCxnSpPr>
            <p:spPr>
              <a:xfrm flipH="1">
                <a:off x="2703303" y="1554498"/>
                <a:ext cx="5607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02;p14">
                <a:extLst>
                  <a:ext uri="{FF2B5EF4-FFF2-40B4-BE49-F238E27FC236}">
                    <a16:creationId xmlns:a16="http://schemas.microsoft.com/office/drawing/2014/main" id="{4FA34C1C-4442-7A4E-B89E-4B927A7F2BAC}"/>
                  </a:ext>
                </a:extLst>
              </p:cNvPr>
              <p:cNvCxnSpPr>
                <a:cxnSpLocks/>
                <a:stCxn id="366" idx="6"/>
                <a:endCxn id="347" idx="2"/>
              </p:cNvCxnSpPr>
              <p:nvPr/>
            </p:nvCxnSpPr>
            <p:spPr>
              <a:xfrm flipH="1">
                <a:off x="2422880" y="1554499"/>
                <a:ext cx="841122" cy="3325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03;p14">
                <a:extLst>
                  <a:ext uri="{FF2B5EF4-FFF2-40B4-BE49-F238E27FC236}">
                    <a16:creationId xmlns:a16="http://schemas.microsoft.com/office/drawing/2014/main" id="{F9C2F348-2575-7C44-918E-BC3FDC138CE4}"/>
                  </a:ext>
                </a:extLst>
              </p:cNvPr>
              <p:cNvCxnSpPr>
                <a:stCxn id="357" idx="6"/>
                <a:endCxn id="353" idx="2"/>
              </p:cNvCxnSpPr>
              <p:nvPr/>
            </p:nvCxnSpPr>
            <p:spPr>
              <a:xfrm>
                <a:off x="3565198" y="1554498"/>
                <a:ext cx="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04;p14">
                <a:extLst>
                  <a:ext uri="{FF2B5EF4-FFF2-40B4-BE49-F238E27FC236}">
                    <a16:creationId xmlns:a16="http://schemas.microsoft.com/office/drawing/2014/main" id="{D76A7987-29D0-4B44-818E-D22001A0C3BD}"/>
                  </a:ext>
                </a:extLst>
              </p:cNvPr>
              <p:cNvCxnSpPr>
                <a:stCxn id="357" idx="6"/>
                <a:endCxn id="352" idx="2"/>
              </p:cNvCxnSpPr>
              <p:nvPr/>
            </p:nvCxnSpPr>
            <p:spPr>
              <a:xfrm>
                <a:off x="3565198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05;p14">
                <a:extLst>
                  <a:ext uri="{FF2B5EF4-FFF2-40B4-BE49-F238E27FC236}">
                    <a16:creationId xmlns:a16="http://schemas.microsoft.com/office/drawing/2014/main" id="{EC84CCC9-0049-B646-B481-B60F4C547A2C}"/>
                  </a:ext>
                </a:extLst>
              </p:cNvPr>
              <p:cNvCxnSpPr>
                <a:stCxn id="357" idx="6"/>
                <a:endCxn id="351" idx="2"/>
              </p:cNvCxnSpPr>
              <p:nvPr/>
            </p:nvCxnSpPr>
            <p:spPr>
              <a:xfrm>
                <a:off x="3565198" y="1554498"/>
                <a:ext cx="5607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06;p14">
                <a:extLst>
                  <a:ext uri="{FF2B5EF4-FFF2-40B4-BE49-F238E27FC236}">
                    <a16:creationId xmlns:a16="http://schemas.microsoft.com/office/drawing/2014/main" id="{4C1A8D3E-53EB-CF44-9026-4BF4A94CA173}"/>
                  </a:ext>
                </a:extLst>
              </p:cNvPr>
              <p:cNvCxnSpPr>
                <a:stCxn id="357" idx="6"/>
                <a:endCxn id="354" idx="2"/>
              </p:cNvCxnSpPr>
              <p:nvPr/>
            </p:nvCxnSpPr>
            <p:spPr>
              <a:xfrm>
                <a:off x="3565198" y="1554498"/>
                <a:ext cx="8412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07;p14">
                <a:extLst>
                  <a:ext uri="{FF2B5EF4-FFF2-40B4-BE49-F238E27FC236}">
                    <a16:creationId xmlns:a16="http://schemas.microsoft.com/office/drawing/2014/main" id="{4E673B25-E9AA-C341-8391-B12405280A4E}"/>
                  </a:ext>
                </a:extLst>
              </p:cNvPr>
              <p:cNvCxnSpPr>
                <a:stCxn id="356" idx="6"/>
                <a:endCxn id="353" idx="2"/>
              </p:cNvCxnSpPr>
              <p:nvPr/>
            </p:nvCxnSpPr>
            <p:spPr>
              <a:xfrm flipH="1">
                <a:off x="3565071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08;p14">
                <a:extLst>
                  <a:ext uri="{FF2B5EF4-FFF2-40B4-BE49-F238E27FC236}">
                    <a16:creationId xmlns:a16="http://schemas.microsoft.com/office/drawing/2014/main" id="{CCF2B564-051B-8444-A3B8-094DDF87C19E}"/>
                  </a:ext>
                </a:extLst>
              </p:cNvPr>
              <p:cNvCxnSpPr>
                <a:stCxn id="356" idx="6"/>
                <a:endCxn id="352" idx="2"/>
              </p:cNvCxnSpPr>
              <p:nvPr/>
            </p:nvCxnSpPr>
            <p:spPr>
              <a:xfrm>
                <a:off x="3845572" y="1554498"/>
                <a:ext cx="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09;p14">
                <a:extLst>
                  <a:ext uri="{FF2B5EF4-FFF2-40B4-BE49-F238E27FC236}">
                    <a16:creationId xmlns:a16="http://schemas.microsoft.com/office/drawing/2014/main" id="{7AAEB883-51F9-9346-8193-67D010DED7F0}"/>
                  </a:ext>
                </a:extLst>
              </p:cNvPr>
              <p:cNvCxnSpPr>
                <a:stCxn id="356" idx="6"/>
                <a:endCxn id="351" idx="2"/>
              </p:cNvCxnSpPr>
              <p:nvPr/>
            </p:nvCxnSpPr>
            <p:spPr>
              <a:xfrm>
                <a:off x="3845572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10;p14">
                <a:extLst>
                  <a:ext uri="{FF2B5EF4-FFF2-40B4-BE49-F238E27FC236}">
                    <a16:creationId xmlns:a16="http://schemas.microsoft.com/office/drawing/2014/main" id="{41428682-91F9-D746-814E-9A13F365CCC2}"/>
                  </a:ext>
                </a:extLst>
              </p:cNvPr>
              <p:cNvCxnSpPr>
                <a:stCxn id="356" idx="6"/>
                <a:endCxn id="354" idx="2"/>
              </p:cNvCxnSpPr>
              <p:nvPr/>
            </p:nvCxnSpPr>
            <p:spPr>
              <a:xfrm>
                <a:off x="3845572" y="1554498"/>
                <a:ext cx="5607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11;p14">
                <a:extLst>
                  <a:ext uri="{FF2B5EF4-FFF2-40B4-BE49-F238E27FC236}">
                    <a16:creationId xmlns:a16="http://schemas.microsoft.com/office/drawing/2014/main" id="{908EBEFE-FE43-774E-A64C-A92B5379B9DB}"/>
                  </a:ext>
                </a:extLst>
              </p:cNvPr>
              <p:cNvCxnSpPr>
                <a:cxnSpLocks/>
                <a:stCxn id="355" idx="6"/>
                <a:endCxn id="353" idx="2"/>
              </p:cNvCxnSpPr>
              <p:nvPr/>
            </p:nvCxnSpPr>
            <p:spPr>
              <a:xfrm flipH="1">
                <a:off x="3565198" y="1554499"/>
                <a:ext cx="560748" cy="3325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12;p14">
                <a:extLst>
                  <a:ext uri="{FF2B5EF4-FFF2-40B4-BE49-F238E27FC236}">
                    <a16:creationId xmlns:a16="http://schemas.microsoft.com/office/drawing/2014/main" id="{5DD88114-4679-8942-9C53-3B23BA11F490}"/>
                  </a:ext>
                </a:extLst>
              </p:cNvPr>
              <p:cNvCxnSpPr>
                <a:stCxn id="355" idx="6"/>
                <a:endCxn id="352" idx="2"/>
              </p:cNvCxnSpPr>
              <p:nvPr/>
            </p:nvCxnSpPr>
            <p:spPr>
              <a:xfrm flipH="1">
                <a:off x="3845446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213;p14">
                <a:extLst>
                  <a:ext uri="{FF2B5EF4-FFF2-40B4-BE49-F238E27FC236}">
                    <a16:creationId xmlns:a16="http://schemas.microsoft.com/office/drawing/2014/main" id="{F644CCB9-6A20-F44D-952C-BA468ABD8D9D}"/>
                  </a:ext>
                </a:extLst>
              </p:cNvPr>
              <p:cNvCxnSpPr>
                <a:stCxn id="355" idx="6"/>
                <a:endCxn id="351" idx="2"/>
              </p:cNvCxnSpPr>
              <p:nvPr/>
            </p:nvCxnSpPr>
            <p:spPr>
              <a:xfrm>
                <a:off x="4125946" y="1554498"/>
                <a:ext cx="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214;p14">
                <a:extLst>
                  <a:ext uri="{FF2B5EF4-FFF2-40B4-BE49-F238E27FC236}">
                    <a16:creationId xmlns:a16="http://schemas.microsoft.com/office/drawing/2014/main" id="{365F76BC-484D-F045-9360-E183D0C3BE90}"/>
                  </a:ext>
                </a:extLst>
              </p:cNvPr>
              <p:cNvCxnSpPr>
                <a:stCxn id="355" idx="6"/>
                <a:endCxn id="354" idx="2"/>
              </p:cNvCxnSpPr>
              <p:nvPr/>
            </p:nvCxnSpPr>
            <p:spPr>
              <a:xfrm>
                <a:off x="4125946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215;p14">
                <a:extLst>
                  <a:ext uri="{FF2B5EF4-FFF2-40B4-BE49-F238E27FC236}">
                    <a16:creationId xmlns:a16="http://schemas.microsoft.com/office/drawing/2014/main" id="{83EC958B-2EE5-B644-AC60-C6FB6F600EE6}"/>
                  </a:ext>
                </a:extLst>
              </p:cNvPr>
              <p:cNvCxnSpPr>
                <a:cxnSpLocks/>
                <a:stCxn id="358" idx="6"/>
                <a:endCxn id="354" idx="2"/>
              </p:cNvCxnSpPr>
              <p:nvPr/>
            </p:nvCxnSpPr>
            <p:spPr>
              <a:xfrm>
                <a:off x="4406319" y="1554498"/>
                <a:ext cx="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216;p14">
                <a:extLst>
                  <a:ext uri="{FF2B5EF4-FFF2-40B4-BE49-F238E27FC236}">
                    <a16:creationId xmlns:a16="http://schemas.microsoft.com/office/drawing/2014/main" id="{8EB5C64E-F009-E446-A8AB-D09D04A26DD4}"/>
                  </a:ext>
                </a:extLst>
              </p:cNvPr>
              <p:cNvCxnSpPr>
                <a:stCxn id="358" idx="6"/>
                <a:endCxn id="351" idx="2"/>
              </p:cNvCxnSpPr>
              <p:nvPr/>
            </p:nvCxnSpPr>
            <p:spPr>
              <a:xfrm flipH="1">
                <a:off x="4125820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217;p14">
                <a:extLst>
                  <a:ext uri="{FF2B5EF4-FFF2-40B4-BE49-F238E27FC236}">
                    <a16:creationId xmlns:a16="http://schemas.microsoft.com/office/drawing/2014/main" id="{1E644D28-BB20-9541-8D4B-8C5E091B98E3}"/>
                  </a:ext>
                </a:extLst>
              </p:cNvPr>
              <p:cNvCxnSpPr>
                <a:stCxn id="358" idx="6"/>
                <a:endCxn id="352" idx="2"/>
              </p:cNvCxnSpPr>
              <p:nvPr/>
            </p:nvCxnSpPr>
            <p:spPr>
              <a:xfrm flipH="1">
                <a:off x="3845620" y="1554498"/>
                <a:ext cx="5607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218;p14">
                <a:extLst>
                  <a:ext uri="{FF2B5EF4-FFF2-40B4-BE49-F238E27FC236}">
                    <a16:creationId xmlns:a16="http://schemas.microsoft.com/office/drawing/2014/main" id="{73D1CF2D-AA9C-524C-A83F-FCCACF071D6C}"/>
                  </a:ext>
                </a:extLst>
              </p:cNvPr>
              <p:cNvCxnSpPr>
                <a:stCxn id="358" idx="6"/>
                <a:endCxn id="353" idx="2"/>
              </p:cNvCxnSpPr>
              <p:nvPr/>
            </p:nvCxnSpPr>
            <p:spPr>
              <a:xfrm flipH="1">
                <a:off x="3565120" y="1554498"/>
                <a:ext cx="8412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219;p14">
                <a:extLst>
                  <a:ext uri="{FF2B5EF4-FFF2-40B4-BE49-F238E27FC236}">
                    <a16:creationId xmlns:a16="http://schemas.microsoft.com/office/drawing/2014/main" id="{89DB5D35-27D8-6047-88E8-1F0B45DDECE1}"/>
                  </a:ext>
                </a:extLst>
              </p:cNvPr>
              <p:cNvCxnSpPr>
                <a:cxnSpLocks/>
                <a:stCxn id="347" idx="6"/>
              </p:cNvCxnSpPr>
              <p:nvPr/>
            </p:nvCxnSpPr>
            <p:spPr>
              <a:xfrm>
                <a:off x="2422880" y="2125272"/>
                <a:ext cx="262200" cy="18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220;p14">
                <a:extLst>
                  <a:ext uri="{FF2B5EF4-FFF2-40B4-BE49-F238E27FC236}">
                    <a16:creationId xmlns:a16="http://schemas.microsoft.com/office/drawing/2014/main" id="{77E5D651-30A6-1641-B344-A7CE8EC91593}"/>
                  </a:ext>
                </a:extLst>
              </p:cNvPr>
              <p:cNvCxnSpPr>
                <a:cxnSpLocks/>
                <a:stCxn id="347" idx="6"/>
              </p:cNvCxnSpPr>
              <p:nvPr/>
            </p:nvCxnSpPr>
            <p:spPr>
              <a:xfrm>
                <a:off x="2422880" y="2125273"/>
                <a:ext cx="588399" cy="19135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221;p14">
                <a:extLst>
                  <a:ext uri="{FF2B5EF4-FFF2-40B4-BE49-F238E27FC236}">
                    <a16:creationId xmlns:a16="http://schemas.microsoft.com/office/drawing/2014/main" id="{13C25D5C-0AF8-6A47-94B7-6B208997A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5174" y="2308772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222;p14">
                <a:extLst>
                  <a:ext uri="{FF2B5EF4-FFF2-40B4-BE49-F238E27FC236}">
                    <a16:creationId xmlns:a16="http://schemas.microsoft.com/office/drawing/2014/main" id="{E98BA5B2-192B-044D-8EE0-B3DCF9D009CF}"/>
                  </a:ext>
                </a:extLst>
              </p:cNvPr>
              <p:cNvCxnSpPr>
                <a:cxnSpLocks/>
                <a:stCxn id="346" idx="6"/>
              </p:cNvCxnSpPr>
              <p:nvPr/>
            </p:nvCxnSpPr>
            <p:spPr>
              <a:xfrm>
                <a:off x="2703254" y="2125272"/>
                <a:ext cx="291600" cy="18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223;p14">
                <a:extLst>
                  <a:ext uri="{FF2B5EF4-FFF2-40B4-BE49-F238E27FC236}">
                    <a16:creationId xmlns:a16="http://schemas.microsoft.com/office/drawing/2014/main" id="{4B163CBD-3E21-E54A-93BA-48094D94954A}"/>
                  </a:ext>
                </a:extLst>
              </p:cNvPr>
              <p:cNvCxnSpPr>
                <a:cxnSpLocks/>
                <a:stCxn id="345" idx="6"/>
              </p:cNvCxnSpPr>
              <p:nvPr/>
            </p:nvCxnSpPr>
            <p:spPr>
              <a:xfrm flipH="1">
                <a:off x="2685128" y="2125272"/>
                <a:ext cx="298500" cy="18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224;p14">
                <a:extLst>
                  <a:ext uri="{FF2B5EF4-FFF2-40B4-BE49-F238E27FC236}">
                    <a16:creationId xmlns:a16="http://schemas.microsoft.com/office/drawing/2014/main" id="{2DEDB3B1-FFA3-AA4E-A22C-B1B55E7D7548}"/>
                  </a:ext>
                </a:extLst>
              </p:cNvPr>
              <p:cNvCxnSpPr>
                <a:cxnSpLocks/>
                <a:stCxn id="345" idx="6"/>
              </p:cNvCxnSpPr>
              <p:nvPr/>
            </p:nvCxnSpPr>
            <p:spPr>
              <a:xfrm>
                <a:off x="2983628" y="2125272"/>
                <a:ext cx="11400" cy="18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225;p14">
                <a:extLst>
                  <a:ext uri="{FF2B5EF4-FFF2-40B4-BE49-F238E27FC236}">
                    <a16:creationId xmlns:a16="http://schemas.microsoft.com/office/drawing/2014/main" id="{51F0ED05-8252-814C-AFFD-E95676485011}"/>
                  </a:ext>
                </a:extLst>
              </p:cNvPr>
              <p:cNvCxnSpPr>
                <a:cxnSpLocks/>
                <a:stCxn id="348" idx="6"/>
              </p:cNvCxnSpPr>
              <p:nvPr/>
            </p:nvCxnSpPr>
            <p:spPr>
              <a:xfrm flipH="1">
                <a:off x="2685302" y="2125272"/>
                <a:ext cx="578700" cy="18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226;p14">
                <a:extLst>
                  <a:ext uri="{FF2B5EF4-FFF2-40B4-BE49-F238E27FC236}">
                    <a16:creationId xmlns:a16="http://schemas.microsoft.com/office/drawing/2014/main" id="{DF52CE3D-7B52-AD49-9E78-03563112CBA7}"/>
                  </a:ext>
                </a:extLst>
              </p:cNvPr>
              <p:cNvCxnSpPr>
                <a:cxnSpLocks/>
                <a:stCxn id="348" idx="6"/>
              </p:cNvCxnSpPr>
              <p:nvPr/>
            </p:nvCxnSpPr>
            <p:spPr>
              <a:xfrm flipH="1">
                <a:off x="2994902" y="2125272"/>
                <a:ext cx="269100" cy="18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227;p14">
                <a:extLst>
                  <a:ext uri="{FF2B5EF4-FFF2-40B4-BE49-F238E27FC236}">
                    <a16:creationId xmlns:a16="http://schemas.microsoft.com/office/drawing/2014/main" id="{64CABC14-CA87-C54F-BC49-51480014DC20}"/>
                  </a:ext>
                </a:extLst>
              </p:cNvPr>
              <p:cNvCxnSpPr>
                <a:cxnSpLocks/>
                <a:stCxn id="346" idx="6"/>
              </p:cNvCxnSpPr>
              <p:nvPr/>
            </p:nvCxnSpPr>
            <p:spPr>
              <a:xfrm flipH="1">
                <a:off x="2685254" y="2125272"/>
                <a:ext cx="18000" cy="18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228;p14">
                <a:extLst>
                  <a:ext uri="{FF2B5EF4-FFF2-40B4-BE49-F238E27FC236}">
                    <a16:creationId xmlns:a16="http://schemas.microsoft.com/office/drawing/2014/main" id="{B599B670-76D6-0F46-8317-9527BA9A75C3}"/>
                  </a:ext>
                </a:extLst>
              </p:cNvPr>
              <p:cNvCxnSpPr>
                <a:cxnSpLocks/>
                <a:stCxn id="353" idx="6"/>
              </p:cNvCxnSpPr>
              <p:nvPr/>
            </p:nvCxnSpPr>
            <p:spPr>
              <a:xfrm>
                <a:off x="3565197" y="2125272"/>
                <a:ext cx="263100" cy="1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229;p14">
                <a:extLst>
                  <a:ext uri="{FF2B5EF4-FFF2-40B4-BE49-F238E27FC236}">
                    <a16:creationId xmlns:a16="http://schemas.microsoft.com/office/drawing/2014/main" id="{6015B667-493A-6040-B3F2-3B61195F414F}"/>
                  </a:ext>
                </a:extLst>
              </p:cNvPr>
              <p:cNvCxnSpPr>
                <a:cxnSpLocks/>
                <a:stCxn id="353" idx="6"/>
              </p:cNvCxnSpPr>
              <p:nvPr/>
            </p:nvCxnSpPr>
            <p:spPr>
              <a:xfrm>
                <a:off x="3565197" y="2125272"/>
                <a:ext cx="572700" cy="16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230;p14">
                <a:extLst>
                  <a:ext uri="{FF2B5EF4-FFF2-40B4-BE49-F238E27FC236}">
                    <a16:creationId xmlns:a16="http://schemas.microsoft.com/office/drawing/2014/main" id="{AF82C7F2-8C24-8D49-B101-1DC8F0B8B17A}"/>
                  </a:ext>
                </a:extLst>
              </p:cNvPr>
              <p:cNvCxnSpPr>
                <a:cxnSpLocks/>
                <a:stCxn id="352" idx="6"/>
              </p:cNvCxnSpPr>
              <p:nvPr/>
            </p:nvCxnSpPr>
            <p:spPr>
              <a:xfrm flipH="1">
                <a:off x="3828171" y="2125272"/>
                <a:ext cx="17400" cy="1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231;p14">
                <a:extLst>
                  <a:ext uri="{FF2B5EF4-FFF2-40B4-BE49-F238E27FC236}">
                    <a16:creationId xmlns:a16="http://schemas.microsoft.com/office/drawing/2014/main" id="{E53C4024-11CC-8F40-83C4-9B40E011343F}"/>
                  </a:ext>
                </a:extLst>
              </p:cNvPr>
              <p:cNvCxnSpPr>
                <a:cxnSpLocks/>
                <a:stCxn id="351" idx="6"/>
              </p:cNvCxnSpPr>
              <p:nvPr/>
            </p:nvCxnSpPr>
            <p:spPr>
              <a:xfrm flipH="1">
                <a:off x="3828045" y="2125272"/>
                <a:ext cx="297900" cy="1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232;p14">
                <a:extLst>
                  <a:ext uri="{FF2B5EF4-FFF2-40B4-BE49-F238E27FC236}">
                    <a16:creationId xmlns:a16="http://schemas.microsoft.com/office/drawing/2014/main" id="{6ABF596F-CDC2-514C-B251-9482F599C3DE}"/>
                  </a:ext>
                </a:extLst>
              </p:cNvPr>
              <p:cNvCxnSpPr>
                <a:cxnSpLocks/>
                <a:stCxn id="352" idx="6"/>
              </p:cNvCxnSpPr>
              <p:nvPr/>
            </p:nvCxnSpPr>
            <p:spPr>
              <a:xfrm>
                <a:off x="3845571" y="2125272"/>
                <a:ext cx="292200" cy="16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233;p14">
                <a:extLst>
                  <a:ext uri="{FF2B5EF4-FFF2-40B4-BE49-F238E27FC236}">
                    <a16:creationId xmlns:a16="http://schemas.microsoft.com/office/drawing/2014/main" id="{E1F5453C-E840-394F-B386-D883B993D591}"/>
                  </a:ext>
                </a:extLst>
              </p:cNvPr>
              <p:cNvCxnSpPr>
                <a:cxnSpLocks/>
                <a:stCxn id="351" idx="6"/>
              </p:cNvCxnSpPr>
              <p:nvPr/>
            </p:nvCxnSpPr>
            <p:spPr>
              <a:xfrm>
                <a:off x="4125945" y="2125272"/>
                <a:ext cx="12000" cy="16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234;p14">
                <a:extLst>
                  <a:ext uri="{FF2B5EF4-FFF2-40B4-BE49-F238E27FC236}">
                    <a16:creationId xmlns:a16="http://schemas.microsoft.com/office/drawing/2014/main" id="{BEF08A89-8401-5445-9126-A3DFC2C856CA}"/>
                  </a:ext>
                </a:extLst>
              </p:cNvPr>
              <p:cNvCxnSpPr>
                <a:cxnSpLocks/>
                <a:stCxn id="354" idx="6"/>
              </p:cNvCxnSpPr>
              <p:nvPr/>
            </p:nvCxnSpPr>
            <p:spPr>
              <a:xfrm flipH="1">
                <a:off x="3828219" y="2125272"/>
                <a:ext cx="578100" cy="1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235;p14">
                <a:extLst>
                  <a:ext uri="{FF2B5EF4-FFF2-40B4-BE49-F238E27FC236}">
                    <a16:creationId xmlns:a16="http://schemas.microsoft.com/office/drawing/2014/main" id="{B7780EDB-13B5-F745-B6A9-FC0B92CF48D9}"/>
                  </a:ext>
                </a:extLst>
              </p:cNvPr>
              <p:cNvCxnSpPr>
                <a:cxnSpLocks/>
                <a:stCxn id="354" idx="6"/>
              </p:cNvCxnSpPr>
              <p:nvPr/>
            </p:nvCxnSpPr>
            <p:spPr>
              <a:xfrm flipH="1">
                <a:off x="4137819" y="2125272"/>
                <a:ext cx="268500" cy="16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236;p14">
                <a:extLst>
                  <a:ext uri="{FF2B5EF4-FFF2-40B4-BE49-F238E27FC236}">
                    <a16:creationId xmlns:a16="http://schemas.microsoft.com/office/drawing/2014/main" id="{CD6E13AF-FBE2-1742-871F-DDA9F5569F14}"/>
                  </a:ext>
                </a:extLst>
              </p:cNvPr>
              <p:cNvCxnSpPr>
                <a:cxnSpLocks/>
                <a:endCxn id="361" idx="2"/>
              </p:cNvCxnSpPr>
              <p:nvPr/>
            </p:nvCxnSpPr>
            <p:spPr>
              <a:xfrm>
                <a:off x="2685024" y="2541572"/>
                <a:ext cx="298604" cy="22391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237;p14">
                <a:extLst>
                  <a:ext uri="{FF2B5EF4-FFF2-40B4-BE49-F238E27FC236}">
                    <a16:creationId xmlns:a16="http://schemas.microsoft.com/office/drawing/2014/main" id="{C5103EAC-8BF2-4341-9F89-14CEA3B0C475}"/>
                  </a:ext>
                </a:extLst>
              </p:cNvPr>
              <p:cNvCxnSpPr>
                <a:cxnSpLocks/>
                <a:endCxn id="361" idx="2"/>
              </p:cNvCxnSpPr>
              <p:nvPr/>
            </p:nvCxnSpPr>
            <p:spPr>
              <a:xfrm flipH="1">
                <a:off x="2983629" y="2538907"/>
                <a:ext cx="11131" cy="2265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238;p14">
                <a:extLst>
                  <a:ext uri="{FF2B5EF4-FFF2-40B4-BE49-F238E27FC236}">
                    <a16:creationId xmlns:a16="http://schemas.microsoft.com/office/drawing/2014/main" id="{62C5E9ED-3BCE-0644-9259-75AC09D5F855}"/>
                  </a:ext>
                </a:extLst>
              </p:cNvPr>
              <p:cNvCxnSpPr>
                <a:cxnSpLocks/>
                <a:endCxn id="360" idx="2"/>
              </p:cNvCxnSpPr>
              <p:nvPr/>
            </p:nvCxnSpPr>
            <p:spPr>
              <a:xfrm>
                <a:off x="2685024" y="2541572"/>
                <a:ext cx="578978" cy="22391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239;p14">
                <a:extLst>
                  <a:ext uri="{FF2B5EF4-FFF2-40B4-BE49-F238E27FC236}">
                    <a16:creationId xmlns:a16="http://schemas.microsoft.com/office/drawing/2014/main" id="{081EF4A1-D21F-8B48-803E-6ECF032E34D6}"/>
                  </a:ext>
                </a:extLst>
              </p:cNvPr>
              <p:cNvCxnSpPr>
                <a:cxnSpLocks/>
                <a:endCxn id="359" idx="2"/>
              </p:cNvCxnSpPr>
              <p:nvPr/>
            </p:nvCxnSpPr>
            <p:spPr>
              <a:xfrm>
                <a:off x="2685024" y="2541572"/>
                <a:ext cx="859352" cy="22391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240;p14">
                <a:extLst>
                  <a:ext uri="{FF2B5EF4-FFF2-40B4-BE49-F238E27FC236}">
                    <a16:creationId xmlns:a16="http://schemas.microsoft.com/office/drawing/2014/main" id="{7C652F51-753B-1A4A-8659-169D95D68D5B}"/>
                  </a:ext>
                </a:extLst>
              </p:cNvPr>
              <p:cNvCxnSpPr>
                <a:cxnSpLocks/>
                <a:endCxn id="362" idx="2"/>
              </p:cNvCxnSpPr>
              <p:nvPr/>
            </p:nvCxnSpPr>
            <p:spPr>
              <a:xfrm>
                <a:off x="2685024" y="2541572"/>
                <a:ext cx="1139725" cy="223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241;p14">
                <a:extLst>
                  <a:ext uri="{FF2B5EF4-FFF2-40B4-BE49-F238E27FC236}">
                    <a16:creationId xmlns:a16="http://schemas.microsoft.com/office/drawing/2014/main" id="{DA5E8713-FDEC-1E4E-91FA-5FD5FC3E8D3F}"/>
                  </a:ext>
                </a:extLst>
              </p:cNvPr>
              <p:cNvCxnSpPr>
                <a:cxnSpLocks/>
                <a:endCxn id="360" idx="2"/>
              </p:cNvCxnSpPr>
              <p:nvPr/>
            </p:nvCxnSpPr>
            <p:spPr>
              <a:xfrm>
                <a:off x="2994760" y="2538907"/>
                <a:ext cx="269242" cy="2265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242;p14">
                <a:extLst>
                  <a:ext uri="{FF2B5EF4-FFF2-40B4-BE49-F238E27FC236}">
                    <a16:creationId xmlns:a16="http://schemas.microsoft.com/office/drawing/2014/main" id="{4E8C8C01-9981-3D48-B136-877FE317792A}"/>
                  </a:ext>
                </a:extLst>
              </p:cNvPr>
              <p:cNvCxnSpPr>
                <a:cxnSpLocks/>
                <a:endCxn id="359" idx="2"/>
              </p:cNvCxnSpPr>
              <p:nvPr/>
            </p:nvCxnSpPr>
            <p:spPr>
              <a:xfrm>
                <a:off x="2994760" y="2538907"/>
                <a:ext cx="549616" cy="2265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243;p14">
                <a:extLst>
                  <a:ext uri="{FF2B5EF4-FFF2-40B4-BE49-F238E27FC236}">
                    <a16:creationId xmlns:a16="http://schemas.microsoft.com/office/drawing/2014/main" id="{D0BFAD13-F48A-4A4F-814C-3177CE1A17F4}"/>
                  </a:ext>
                </a:extLst>
              </p:cNvPr>
              <p:cNvCxnSpPr>
                <a:cxnSpLocks/>
                <a:endCxn id="362" idx="2"/>
              </p:cNvCxnSpPr>
              <p:nvPr/>
            </p:nvCxnSpPr>
            <p:spPr>
              <a:xfrm>
                <a:off x="2994760" y="2538907"/>
                <a:ext cx="829989" cy="22657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244;p14">
                <a:extLst>
                  <a:ext uri="{FF2B5EF4-FFF2-40B4-BE49-F238E27FC236}">
                    <a16:creationId xmlns:a16="http://schemas.microsoft.com/office/drawing/2014/main" id="{EAB69860-AD15-A94B-A99A-0400B646F435}"/>
                  </a:ext>
                </a:extLst>
              </p:cNvPr>
              <p:cNvCxnSpPr>
                <a:cxnSpLocks/>
                <a:endCxn id="361" idx="2"/>
              </p:cNvCxnSpPr>
              <p:nvPr/>
            </p:nvCxnSpPr>
            <p:spPr>
              <a:xfrm flipH="1">
                <a:off x="2983629" y="2523945"/>
                <a:ext cx="844382" cy="24153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245;p14">
                <a:extLst>
                  <a:ext uri="{FF2B5EF4-FFF2-40B4-BE49-F238E27FC236}">
                    <a16:creationId xmlns:a16="http://schemas.microsoft.com/office/drawing/2014/main" id="{45F077BA-7942-8E40-8AA8-998C103F4A6D}"/>
                  </a:ext>
                </a:extLst>
              </p:cNvPr>
              <p:cNvCxnSpPr>
                <a:cxnSpLocks/>
                <a:endCxn id="360" idx="2"/>
              </p:cNvCxnSpPr>
              <p:nvPr/>
            </p:nvCxnSpPr>
            <p:spPr>
              <a:xfrm flipH="1">
                <a:off x="3264002" y="2523945"/>
                <a:ext cx="564008" cy="24153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246;p14">
                <a:extLst>
                  <a:ext uri="{FF2B5EF4-FFF2-40B4-BE49-F238E27FC236}">
                    <a16:creationId xmlns:a16="http://schemas.microsoft.com/office/drawing/2014/main" id="{C3A62A7C-FC5F-B845-8E3E-0284A0B198CC}"/>
                  </a:ext>
                </a:extLst>
              </p:cNvPr>
              <p:cNvCxnSpPr>
                <a:cxnSpLocks/>
                <a:endCxn id="359" idx="2"/>
              </p:cNvCxnSpPr>
              <p:nvPr/>
            </p:nvCxnSpPr>
            <p:spPr>
              <a:xfrm flipH="1">
                <a:off x="3544376" y="2523945"/>
                <a:ext cx="283635" cy="24153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247;p14">
                <a:extLst>
                  <a:ext uri="{FF2B5EF4-FFF2-40B4-BE49-F238E27FC236}">
                    <a16:creationId xmlns:a16="http://schemas.microsoft.com/office/drawing/2014/main" id="{2B21B5B6-6BFD-0A47-A5A4-F27C8122450D}"/>
                  </a:ext>
                </a:extLst>
              </p:cNvPr>
              <p:cNvCxnSpPr>
                <a:cxnSpLocks/>
                <a:endCxn id="362" idx="2"/>
              </p:cNvCxnSpPr>
              <p:nvPr/>
            </p:nvCxnSpPr>
            <p:spPr>
              <a:xfrm flipH="1">
                <a:off x="3824750" y="2523945"/>
                <a:ext cx="3261" cy="24153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248;p14">
                <a:extLst>
                  <a:ext uri="{FF2B5EF4-FFF2-40B4-BE49-F238E27FC236}">
                    <a16:creationId xmlns:a16="http://schemas.microsoft.com/office/drawing/2014/main" id="{F298E1BB-5C44-124D-B909-884081A8E1D0}"/>
                  </a:ext>
                </a:extLst>
              </p:cNvPr>
              <p:cNvCxnSpPr>
                <a:cxnSpLocks/>
                <a:endCxn id="361" idx="2"/>
              </p:cNvCxnSpPr>
              <p:nvPr/>
            </p:nvCxnSpPr>
            <p:spPr>
              <a:xfrm flipH="1">
                <a:off x="2983629" y="2521279"/>
                <a:ext cx="1154117" cy="24420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249;p14">
                <a:extLst>
                  <a:ext uri="{FF2B5EF4-FFF2-40B4-BE49-F238E27FC236}">
                    <a16:creationId xmlns:a16="http://schemas.microsoft.com/office/drawing/2014/main" id="{28F11D9B-C66A-1841-81FA-B622719CCFEF}"/>
                  </a:ext>
                </a:extLst>
              </p:cNvPr>
              <p:cNvCxnSpPr>
                <a:cxnSpLocks/>
                <a:endCxn id="360" idx="3"/>
              </p:cNvCxnSpPr>
              <p:nvPr/>
            </p:nvCxnSpPr>
            <p:spPr>
              <a:xfrm flipH="1">
                <a:off x="3181338" y="2521279"/>
                <a:ext cx="956408" cy="2790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250;p14">
                <a:extLst>
                  <a:ext uri="{FF2B5EF4-FFF2-40B4-BE49-F238E27FC236}">
                    <a16:creationId xmlns:a16="http://schemas.microsoft.com/office/drawing/2014/main" id="{B33FF5B3-F492-CB4D-9947-B400B9762672}"/>
                  </a:ext>
                </a:extLst>
              </p:cNvPr>
              <p:cNvCxnSpPr>
                <a:cxnSpLocks/>
                <a:endCxn id="359" idx="2"/>
              </p:cNvCxnSpPr>
              <p:nvPr/>
            </p:nvCxnSpPr>
            <p:spPr>
              <a:xfrm flipH="1">
                <a:off x="3544376" y="2521279"/>
                <a:ext cx="593370" cy="24420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251;p14">
                <a:extLst>
                  <a:ext uri="{FF2B5EF4-FFF2-40B4-BE49-F238E27FC236}">
                    <a16:creationId xmlns:a16="http://schemas.microsoft.com/office/drawing/2014/main" id="{737911EA-07DD-1141-8A13-896ACAE158DA}"/>
                  </a:ext>
                </a:extLst>
              </p:cNvPr>
              <p:cNvCxnSpPr>
                <a:cxnSpLocks/>
                <a:endCxn id="362" idx="2"/>
              </p:cNvCxnSpPr>
              <p:nvPr/>
            </p:nvCxnSpPr>
            <p:spPr>
              <a:xfrm flipH="1">
                <a:off x="3824750" y="2521279"/>
                <a:ext cx="312996" cy="2442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252;p14">
                <a:extLst>
                  <a:ext uri="{FF2B5EF4-FFF2-40B4-BE49-F238E27FC236}">
                    <a16:creationId xmlns:a16="http://schemas.microsoft.com/office/drawing/2014/main" id="{1A640A3B-6881-1C4A-9509-7985ECDDC5FF}"/>
                  </a:ext>
                </a:extLst>
              </p:cNvPr>
              <p:cNvCxnSpPr>
                <a:cxnSpLocks/>
                <a:stCxn id="361" idx="6"/>
              </p:cNvCxnSpPr>
              <p:nvPr/>
            </p:nvCxnSpPr>
            <p:spPr>
              <a:xfrm>
                <a:off x="2983628" y="3003673"/>
                <a:ext cx="382800" cy="26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253;p14">
                <a:extLst>
                  <a:ext uri="{FF2B5EF4-FFF2-40B4-BE49-F238E27FC236}">
                    <a16:creationId xmlns:a16="http://schemas.microsoft.com/office/drawing/2014/main" id="{35C0ECBB-95AD-6744-B7B7-9BAD647F5913}"/>
                  </a:ext>
                </a:extLst>
              </p:cNvPr>
              <p:cNvCxnSpPr>
                <a:cxnSpLocks/>
                <a:stCxn id="360" idx="6"/>
              </p:cNvCxnSpPr>
              <p:nvPr/>
            </p:nvCxnSpPr>
            <p:spPr>
              <a:xfrm>
                <a:off x="3264002" y="3003673"/>
                <a:ext cx="102600" cy="26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254;p14">
                <a:extLst>
                  <a:ext uri="{FF2B5EF4-FFF2-40B4-BE49-F238E27FC236}">
                    <a16:creationId xmlns:a16="http://schemas.microsoft.com/office/drawing/2014/main" id="{9A0A1648-11BE-8049-A7EF-C54B5922D2B8}"/>
                  </a:ext>
                </a:extLst>
              </p:cNvPr>
              <p:cNvCxnSpPr>
                <a:cxnSpLocks/>
                <a:stCxn id="359" idx="6"/>
              </p:cNvCxnSpPr>
              <p:nvPr/>
            </p:nvCxnSpPr>
            <p:spPr>
              <a:xfrm flipH="1">
                <a:off x="3366476" y="3003673"/>
                <a:ext cx="177900" cy="26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255;p14">
                <a:extLst>
                  <a:ext uri="{FF2B5EF4-FFF2-40B4-BE49-F238E27FC236}">
                    <a16:creationId xmlns:a16="http://schemas.microsoft.com/office/drawing/2014/main" id="{C7A0451A-B6C6-8F41-B448-ABBF1EBC1730}"/>
                  </a:ext>
                </a:extLst>
              </p:cNvPr>
              <p:cNvCxnSpPr>
                <a:cxnSpLocks/>
                <a:stCxn id="362" idx="6"/>
              </p:cNvCxnSpPr>
              <p:nvPr/>
            </p:nvCxnSpPr>
            <p:spPr>
              <a:xfrm flipH="1">
                <a:off x="3366351" y="3003673"/>
                <a:ext cx="458400" cy="26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480" name="Picture 479">
            <a:extLst>
              <a:ext uri="{FF2B5EF4-FFF2-40B4-BE49-F238E27FC236}">
                <a16:creationId xmlns:a16="http://schemas.microsoft.com/office/drawing/2014/main" id="{D8BE38A2-5BC9-FA49-9023-89C2212B8F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0" t="170" r="79712" b="80558"/>
          <a:stretch/>
        </p:blipFill>
        <p:spPr>
          <a:xfrm>
            <a:off x="479425" y="4203700"/>
            <a:ext cx="254000" cy="2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9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F8D27A4-7639-BE48-BDA3-B7ECEB36D243}"/>
              </a:ext>
            </a:extLst>
          </p:cNvPr>
          <p:cNvGrpSpPr/>
          <p:nvPr/>
        </p:nvGrpSpPr>
        <p:grpSpPr>
          <a:xfrm>
            <a:off x="2423199" y="3291131"/>
            <a:ext cx="3127471" cy="3322399"/>
            <a:chOff x="1600075" y="528173"/>
            <a:chExt cx="3127471" cy="3322399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77A8B3A-B19D-F14B-955C-776CB0EAA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4672" y="2356022"/>
              <a:ext cx="821725" cy="469557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A61ED050-B368-1C4B-8BB2-497A63EB9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9932" y="2362200"/>
              <a:ext cx="876300" cy="508000"/>
            </a:xfrm>
            <a:prstGeom prst="rect">
              <a:avLst/>
            </a:prstGeom>
          </p:spPr>
        </p:pic>
        <p:grpSp>
          <p:nvGrpSpPr>
            <p:cNvPr id="121" name="Google Shape;144;p14">
              <a:extLst>
                <a:ext uri="{FF2B5EF4-FFF2-40B4-BE49-F238E27FC236}">
                  <a16:creationId xmlns:a16="http://schemas.microsoft.com/office/drawing/2014/main" id="{5902E407-4E07-F94B-BFF9-6A146E5673F4}"/>
                </a:ext>
              </a:extLst>
            </p:cNvPr>
            <p:cNvGrpSpPr/>
            <p:nvPr/>
          </p:nvGrpSpPr>
          <p:grpSpPr>
            <a:xfrm>
              <a:off x="1600075" y="528173"/>
              <a:ext cx="3127471" cy="3322399"/>
              <a:chOff x="2305975" y="983605"/>
              <a:chExt cx="2217250" cy="2288868"/>
            </a:xfrm>
          </p:grpSpPr>
          <p:grpSp>
            <p:nvGrpSpPr>
              <p:cNvPr id="122" name="Google Shape;147;p14">
                <a:extLst>
                  <a:ext uri="{FF2B5EF4-FFF2-40B4-BE49-F238E27FC236}">
                    <a16:creationId xmlns:a16="http://schemas.microsoft.com/office/drawing/2014/main" id="{1B70984B-BDBC-234F-A895-73FB875EDCBC}"/>
                  </a:ext>
                </a:extLst>
              </p:cNvPr>
              <p:cNvGrpSpPr/>
              <p:nvPr/>
            </p:nvGrpSpPr>
            <p:grpSpPr>
              <a:xfrm rot="5400000">
                <a:off x="2724345" y="897935"/>
                <a:ext cx="238193" cy="1074933"/>
                <a:chOff x="1434053" y="-1866842"/>
                <a:chExt cx="288300" cy="1295100"/>
              </a:xfrm>
            </p:grpSpPr>
            <p:sp>
              <p:nvSpPr>
                <p:cNvPr id="221" name="Google Shape;148;p14">
                  <a:extLst>
                    <a:ext uri="{FF2B5EF4-FFF2-40B4-BE49-F238E27FC236}">
                      <a16:creationId xmlns:a16="http://schemas.microsoft.com/office/drawing/2014/main" id="{E9886AE2-429B-8A49-8C05-AEB776774302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149;p14">
                  <a:extLst>
                    <a:ext uri="{FF2B5EF4-FFF2-40B4-BE49-F238E27FC236}">
                      <a16:creationId xmlns:a16="http://schemas.microsoft.com/office/drawing/2014/main" id="{2649ABF7-D0EE-B14D-AB9B-E12C0699E43E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150;p14">
                  <a:extLst>
                    <a:ext uri="{FF2B5EF4-FFF2-40B4-BE49-F238E27FC236}">
                      <a16:creationId xmlns:a16="http://schemas.microsoft.com/office/drawing/2014/main" id="{D553A382-07D3-1642-81C0-2248FB47E4B5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151;p14">
                  <a:extLst>
                    <a:ext uri="{FF2B5EF4-FFF2-40B4-BE49-F238E27FC236}">
                      <a16:creationId xmlns:a16="http://schemas.microsoft.com/office/drawing/2014/main" id="{2361B75A-6C43-B942-99F6-519B78133140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" name="Google Shape;152;p14">
                <a:extLst>
                  <a:ext uri="{FF2B5EF4-FFF2-40B4-BE49-F238E27FC236}">
                    <a16:creationId xmlns:a16="http://schemas.microsoft.com/office/drawing/2014/main" id="{D3F62969-550B-754A-9F6B-F6E98FD68BC7}"/>
                  </a:ext>
                </a:extLst>
              </p:cNvPr>
              <p:cNvGrpSpPr/>
              <p:nvPr/>
            </p:nvGrpSpPr>
            <p:grpSpPr>
              <a:xfrm rot="5400000">
                <a:off x="3285092" y="2347113"/>
                <a:ext cx="238196" cy="1074933"/>
                <a:chOff x="1332085" y="-1658091"/>
                <a:chExt cx="288303" cy="1295099"/>
              </a:xfrm>
            </p:grpSpPr>
            <p:sp>
              <p:nvSpPr>
                <p:cNvPr id="217" name="Google Shape;153;p14">
                  <a:extLst>
                    <a:ext uri="{FF2B5EF4-FFF2-40B4-BE49-F238E27FC236}">
                      <a16:creationId xmlns:a16="http://schemas.microsoft.com/office/drawing/2014/main" id="{A3868C56-0DC7-484D-A800-52745759B586}"/>
                    </a:ext>
                  </a:extLst>
                </p:cNvPr>
                <p:cNvSpPr/>
                <p:nvPr/>
              </p:nvSpPr>
              <p:spPr>
                <a:xfrm>
                  <a:off x="1332088" y="-13202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154;p14">
                  <a:extLst>
                    <a:ext uri="{FF2B5EF4-FFF2-40B4-BE49-F238E27FC236}">
                      <a16:creationId xmlns:a16="http://schemas.microsoft.com/office/drawing/2014/main" id="{D8A5173E-7038-F64D-8113-DAABE9E07A7D}"/>
                    </a:ext>
                  </a:extLst>
                </p:cNvPr>
                <p:cNvSpPr/>
                <p:nvPr/>
              </p:nvSpPr>
              <p:spPr>
                <a:xfrm>
                  <a:off x="1332088" y="-9824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155;p14">
                  <a:extLst>
                    <a:ext uri="{FF2B5EF4-FFF2-40B4-BE49-F238E27FC236}">
                      <a16:creationId xmlns:a16="http://schemas.microsoft.com/office/drawing/2014/main" id="{AC1A6806-10D2-254A-9531-5A4EEAEF46EE}"/>
                    </a:ext>
                  </a:extLst>
                </p:cNvPr>
                <p:cNvSpPr/>
                <p:nvPr/>
              </p:nvSpPr>
              <p:spPr>
                <a:xfrm>
                  <a:off x="1332088" y="-6446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156;p14">
                  <a:extLst>
                    <a:ext uri="{FF2B5EF4-FFF2-40B4-BE49-F238E27FC236}">
                      <a16:creationId xmlns:a16="http://schemas.microsoft.com/office/drawing/2014/main" id="{DF4F52DF-4FEC-0F41-88F9-303F24A69A64}"/>
                    </a:ext>
                  </a:extLst>
                </p:cNvPr>
                <p:cNvSpPr/>
                <p:nvPr/>
              </p:nvSpPr>
              <p:spPr>
                <a:xfrm>
                  <a:off x="1332085" y="-1658091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4" name="Google Shape;157;p14">
                <a:extLst>
                  <a:ext uri="{FF2B5EF4-FFF2-40B4-BE49-F238E27FC236}">
                    <a16:creationId xmlns:a16="http://schemas.microsoft.com/office/drawing/2014/main" id="{E2CEA953-D1CC-744D-9E48-063EF5BE57C5}"/>
                  </a:ext>
                </a:extLst>
              </p:cNvPr>
              <p:cNvGrpSpPr/>
              <p:nvPr/>
            </p:nvGrpSpPr>
            <p:grpSpPr>
              <a:xfrm rot="5400000">
                <a:off x="3866662" y="897935"/>
                <a:ext cx="238193" cy="1074933"/>
                <a:chOff x="1434053" y="-1866842"/>
                <a:chExt cx="288300" cy="1295100"/>
              </a:xfrm>
            </p:grpSpPr>
            <p:sp>
              <p:nvSpPr>
                <p:cNvPr id="213" name="Google Shape;158;p14">
                  <a:extLst>
                    <a:ext uri="{FF2B5EF4-FFF2-40B4-BE49-F238E27FC236}">
                      <a16:creationId xmlns:a16="http://schemas.microsoft.com/office/drawing/2014/main" id="{FBD5A563-C034-C145-9AFE-68D8476DC306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159;p14">
                  <a:extLst>
                    <a:ext uri="{FF2B5EF4-FFF2-40B4-BE49-F238E27FC236}">
                      <a16:creationId xmlns:a16="http://schemas.microsoft.com/office/drawing/2014/main" id="{79BC748B-D34E-2646-87D3-9112A5A4CED3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160;p14">
                  <a:extLst>
                    <a:ext uri="{FF2B5EF4-FFF2-40B4-BE49-F238E27FC236}">
                      <a16:creationId xmlns:a16="http://schemas.microsoft.com/office/drawing/2014/main" id="{CEA6789E-AF59-5C4B-AF80-913EDD9C35E9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161;p14">
                  <a:extLst>
                    <a:ext uri="{FF2B5EF4-FFF2-40B4-BE49-F238E27FC236}">
                      <a16:creationId xmlns:a16="http://schemas.microsoft.com/office/drawing/2014/main" id="{DD814788-E0F4-9D41-91AF-14537B54DFFC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" name="Google Shape;162;p14">
                <a:extLst>
                  <a:ext uri="{FF2B5EF4-FFF2-40B4-BE49-F238E27FC236}">
                    <a16:creationId xmlns:a16="http://schemas.microsoft.com/office/drawing/2014/main" id="{D3EEA0BA-E599-3F4B-8DFC-EF8AA51C759A}"/>
                  </a:ext>
                </a:extLst>
              </p:cNvPr>
              <p:cNvGrpSpPr/>
              <p:nvPr/>
            </p:nvGrpSpPr>
            <p:grpSpPr>
              <a:xfrm rot="5400000">
                <a:off x="3866662" y="1468709"/>
                <a:ext cx="238193" cy="1074933"/>
                <a:chOff x="1434053" y="-1866842"/>
                <a:chExt cx="288300" cy="1295100"/>
              </a:xfrm>
            </p:grpSpPr>
            <p:sp>
              <p:nvSpPr>
                <p:cNvPr id="209" name="Google Shape;163;p14">
                  <a:extLst>
                    <a:ext uri="{FF2B5EF4-FFF2-40B4-BE49-F238E27FC236}">
                      <a16:creationId xmlns:a16="http://schemas.microsoft.com/office/drawing/2014/main" id="{A08CDF90-2730-734A-879A-3BF0F00077EF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164;p14">
                  <a:extLst>
                    <a:ext uri="{FF2B5EF4-FFF2-40B4-BE49-F238E27FC236}">
                      <a16:creationId xmlns:a16="http://schemas.microsoft.com/office/drawing/2014/main" id="{0E7A612F-DECE-A04F-B1B0-9A7D15A09AE1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165;p14">
                  <a:extLst>
                    <a:ext uri="{FF2B5EF4-FFF2-40B4-BE49-F238E27FC236}">
                      <a16:creationId xmlns:a16="http://schemas.microsoft.com/office/drawing/2014/main" id="{FC3701F0-B993-554E-B9E7-DD58923A39B6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166;p14">
                  <a:extLst>
                    <a:ext uri="{FF2B5EF4-FFF2-40B4-BE49-F238E27FC236}">
                      <a16:creationId xmlns:a16="http://schemas.microsoft.com/office/drawing/2014/main" id="{2F7ABC1D-B4F0-D74B-9114-7FEAA9C14602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" name="Google Shape;170;p14">
                <a:extLst>
                  <a:ext uri="{FF2B5EF4-FFF2-40B4-BE49-F238E27FC236}">
                    <a16:creationId xmlns:a16="http://schemas.microsoft.com/office/drawing/2014/main" id="{DE12B219-DD2D-BA43-A86A-C13A0AF4E33D}"/>
                  </a:ext>
                </a:extLst>
              </p:cNvPr>
              <p:cNvGrpSpPr/>
              <p:nvPr/>
            </p:nvGrpSpPr>
            <p:grpSpPr>
              <a:xfrm rot="5400000">
                <a:off x="2724345" y="1468709"/>
                <a:ext cx="238193" cy="1074933"/>
                <a:chOff x="1434053" y="-1866842"/>
                <a:chExt cx="288300" cy="1295100"/>
              </a:xfrm>
            </p:grpSpPr>
            <p:sp>
              <p:nvSpPr>
                <p:cNvPr id="205" name="Google Shape;171;p14">
                  <a:extLst>
                    <a:ext uri="{FF2B5EF4-FFF2-40B4-BE49-F238E27FC236}">
                      <a16:creationId xmlns:a16="http://schemas.microsoft.com/office/drawing/2014/main" id="{72FC26F3-9D76-474B-B781-4CD6CAA333F1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172;p14">
                  <a:extLst>
                    <a:ext uri="{FF2B5EF4-FFF2-40B4-BE49-F238E27FC236}">
                      <a16:creationId xmlns:a16="http://schemas.microsoft.com/office/drawing/2014/main" id="{54F1F112-E77E-F947-8EF8-C820C627A616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173;p14">
                  <a:extLst>
                    <a:ext uri="{FF2B5EF4-FFF2-40B4-BE49-F238E27FC236}">
                      <a16:creationId xmlns:a16="http://schemas.microsoft.com/office/drawing/2014/main" id="{9E9D25FF-8FAD-7648-8BD0-6D6136579E23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174;p14">
                  <a:extLst>
                    <a:ext uri="{FF2B5EF4-FFF2-40B4-BE49-F238E27FC236}">
                      <a16:creationId xmlns:a16="http://schemas.microsoft.com/office/drawing/2014/main" id="{0122C165-9CA3-CF4B-B6C6-A08812699479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27" name="Google Shape;178;p14">
                <a:extLst>
                  <a:ext uri="{FF2B5EF4-FFF2-40B4-BE49-F238E27FC236}">
                    <a16:creationId xmlns:a16="http://schemas.microsoft.com/office/drawing/2014/main" id="{9A778151-528D-D34A-9C04-5906BF512A33}"/>
                  </a:ext>
                </a:extLst>
              </p:cNvPr>
              <p:cNvCxnSpPr>
                <a:cxnSpLocks/>
                <a:stCxn id="223" idx="2"/>
              </p:cNvCxnSpPr>
              <p:nvPr/>
            </p:nvCxnSpPr>
            <p:spPr>
              <a:xfrm rot="10800000" flipH="1">
                <a:off x="2422881" y="983605"/>
                <a:ext cx="10428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79;p14">
                <a:extLst>
                  <a:ext uri="{FF2B5EF4-FFF2-40B4-BE49-F238E27FC236}">
                    <a16:creationId xmlns:a16="http://schemas.microsoft.com/office/drawing/2014/main" id="{2522CE4B-14C2-E041-B2CC-FF58D15D3965}"/>
                  </a:ext>
                </a:extLst>
              </p:cNvPr>
              <p:cNvCxnSpPr>
                <a:cxnSpLocks/>
                <a:stCxn id="222" idx="2"/>
              </p:cNvCxnSpPr>
              <p:nvPr/>
            </p:nvCxnSpPr>
            <p:spPr>
              <a:xfrm rot="10800000" flipH="1">
                <a:off x="2703255" y="983605"/>
                <a:ext cx="7623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80;p14">
                <a:extLst>
                  <a:ext uri="{FF2B5EF4-FFF2-40B4-BE49-F238E27FC236}">
                    <a16:creationId xmlns:a16="http://schemas.microsoft.com/office/drawing/2014/main" id="{614370EA-B10B-4945-A560-D720E364CA6A}"/>
                  </a:ext>
                </a:extLst>
              </p:cNvPr>
              <p:cNvCxnSpPr>
                <a:cxnSpLocks/>
                <a:stCxn id="221" idx="2"/>
              </p:cNvCxnSpPr>
              <p:nvPr/>
            </p:nvCxnSpPr>
            <p:spPr>
              <a:xfrm rot="10800000" flipH="1">
                <a:off x="2983628" y="983605"/>
                <a:ext cx="4821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81;p14">
                <a:extLst>
                  <a:ext uri="{FF2B5EF4-FFF2-40B4-BE49-F238E27FC236}">
                    <a16:creationId xmlns:a16="http://schemas.microsoft.com/office/drawing/2014/main" id="{FCFB263E-33E6-744B-8B7D-BF92C9995A1E}"/>
                  </a:ext>
                </a:extLst>
              </p:cNvPr>
              <p:cNvCxnSpPr>
                <a:cxnSpLocks/>
                <a:stCxn id="224" idx="2"/>
              </p:cNvCxnSpPr>
              <p:nvPr/>
            </p:nvCxnSpPr>
            <p:spPr>
              <a:xfrm rot="10800000" flipH="1">
                <a:off x="3264003" y="983605"/>
                <a:ext cx="2016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82;p14">
                <a:extLst>
                  <a:ext uri="{FF2B5EF4-FFF2-40B4-BE49-F238E27FC236}">
                    <a16:creationId xmlns:a16="http://schemas.microsoft.com/office/drawing/2014/main" id="{26866300-6093-E542-B6F1-9F0A1BFF1479}"/>
                  </a:ext>
                </a:extLst>
              </p:cNvPr>
              <p:cNvCxnSpPr>
                <a:cxnSpLocks/>
                <a:stCxn id="215" idx="2"/>
              </p:cNvCxnSpPr>
              <p:nvPr/>
            </p:nvCxnSpPr>
            <p:spPr>
              <a:xfrm rot="10800000">
                <a:off x="3465598" y="983605"/>
                <a:ext cx="996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83;p14">
                <a:extLst>
                  <a:ext uri="{FF2B5EF4-FFF2-40B4-BE49-F238E27FC236}">
                    <a16:creationId xmlns:a16="http://schemas.microsoft.com/office/drawing/2014/main" id="{918D63CC-6399-2042-BD46-7FD34524EA9F}"/>
                  </a:ext>
                </a:extLst>
              </p:cNvPr>
              <p:cNvCxnSpPr>
                <a:cxnSpLocks/>
                <a:stCxn id="214" idx="2"/>
              </p:cNvCxnSpPr>
              <p:nvPr/>
            </p:nvCxnSpPr>
            <p:spPr>
              <a:xfrm rot="10800000">
                <a:off x="3465771" y="983605"/>
                <a:ext cx="3798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84;p14">
                <a:extLst>
                  <a:ext uri="{FF2B5EF4-FFF2-40B4-BE49-F238E27FC236}">
                    <a16:creationId xmlns:a16="http://schemas.microsoft.com/office/drawing/2014/main" id="{741FC529-08E5-A247-844E-8962E69612A9}"/>
                  </a:ext>
                </a:extLst>
              </p:cNvPr>
              <p:cNvCxnSpPr>
                <a:cxnSpLocks/>
                <a:stCxn id="213" idx="2"/>
              </p:cNvCxnSpPr>
              <p:nvPr/>
            </p:nvCxnSpPr>
            <p:spPr>
              <a:xfrm rot="10800000">
                <a:off x="3465646" y="983605"/>
                <a:ext cx="6603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85;p14">
                <a:extLst>
                  <a:ext uri="{FF2B5EF4-FFF2-40B4-BE49-F238E27FC236}">
                    <a16:creationId xmlns:a16="http://schemas.microsoft.com/office/drawing/2014/main" id="{76DEB65C-6461-834E-9B34-FE3321EB1085}"/>
                  </a:ext>
                </a:extLst>
              </p:cNvPr>
              <p:cNvCxnSpPr>
                <a:cxnSpLocks/>
                <a:stCxn id="216" idx="2"/>
              </p:cNvCxnSpPr>
              <p:nvPr/>
            </p:nvCxnSpPr>
            <p:spPr>
              <a:xfrm rot="10800000">
                <a:off x="3465820" y="983605"/>
                <a:ext cx="94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86;p14">
                <a:extLst>
                  <a:ext uri="{FF2B5EF4-FFF2-40B4-BE49-F238E27FC236}">
                    <a16:creationId xmlns:a16="http://schemas.microsoft.com/office/drawing/2014/main" id="{AE3E5A59-BC80-764B-A36F-B6710B3B2D81}"/>
                  </a:ext>
                </a:extLst>
              </p:cNvPr>
              <p:cNvCxnSpPr>
                <a:cxnSpLocks/>
                <a:stCxn id="207" idx="2"/>
                <a:endCxn id="207" idx="2"/>
              </p:cNvCxnSpPr>
              <p:nvPr/>
            </p:nvCxnSpPr>
            <p:spPr>
              <a:xfrm>
                <a:off x="2422881" y="1887079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87;p14">
                <a:extLst>
                  <a:ext uri="{FF2B5EF4-FFF2-40B4-BE49-F238E27FC236}">
                    <a16:creationId xmlns:a16="http://schemas.microsoft.com/office/drawing/2014/main" id="{85DFDFDA-DBC2-0144-AC70-C4DA36CF253F}"/>
                  </a:ext>
                </a:extLst>
              </p:cNvPr>
              <p:cNvCxnSpPr>
                <a:cxnSpLocks/>
                <a:stCxn id="223" idx="6"/>
                <a:endCxn id="207" idx="2"/>
              </p:cNvCxnSpPr>
              <p:nvPr/>
            </p:nvCxnSpPr>
            <p:spPr>
              <a:xfrm>
                <a:off x="2422881" y="1554498"/>
                <a:ext cx="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88;p14">
                <a:extLst>
                  <a:ext uri="{FF2B5EF4-FFF2-40B4-BE49-F238E27FC236}">
                    <a16:creationId xmlns:a16="http://schemas.microsoft.com/office/drawing/2014/main" id="{695D595E-07A4-4544-8667-4987BE0D0C8E}"/>
                  </a:ext>
                </a:extLst>
              </p:cNvPr>
              <p:cNvCxnSpPr>
                <a:cxnSpLocks/>
                <a:stCxn id="223" idx="6"/>
                <a:endCxn id="206" idx="2"/>
              </p:cNvCxnSpPr>
              <p:nvPr/>
            </p:nvCxnSpPr>
            <p:spPr>
              <a:xfrm>
                <a:off x="2422881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89;p14">
                <a:extLst>
                  <a:ext uri="{FF2B5EF4-FFF2-40B4-BE49-F238E27FC236}">
                    <a16:creationId xmlns:a16="http://schemas.microsoft.com/office/drawing/2014/main" id="{8392A6E6-587D-F048-A2D3-D1A647E433EC}"/>
                  </a:ext>
                </a:extLst>
              </p:cNvPr>
              <p:cNvCxnSpPr>
                <a:cxnSpLocks/>
                <a:stCxn id="223" idx="6"/>
                <a:endCxn id="205" idx="2"/>
              </p:cNvCxnSpPr>
              <p:nvPr/>
            </p:nvCxnSpPr>
            <p:spPr>
              <a:xfrm>
                <a:off x="2422881" y="1554498"/>
                <a:ext cx="5607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90;p14">
                <a:extLst>
                  <a:ext uri="{FF2B5EF4-FFF2-40B4-BE49-F238E27FC236}">
                    <a16:creationId xmlns:a16="http://schemas.microsoft.com/office/drawing/2014/main" id="{C2A4CCA2-3BB3-3848-9A89-D9EE261CDBF8}"/>
                  </a:ext>
                </a:extLst>
              </p:cNvPr>
              <p:cNvCxnSpPr>
                <a:cxnSpLocks/>
                <a:stCxn id="223" idx="6"/>
                <a:endCxn id="208" idx="2"/>
              </p:cNvCxnSpPr>
              <p:nvPr/>
            </p:nvCxnSpPr>
            <p:spPr>
              <a:xfrm>
                <a:off x="2422880" y="1554499"/>
                <a:ext cx="841122" cy="3325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91;p14">
                <a:extLst>
                  <a:ext uri="{FF2B5EF4-FFF2-40B4-BE49-F238E27FC236}">
                    <a16:creationId xmlns:a16="http://schemas.microsoft.com/office/drawing/2014/main" id="{7C0A520A-23BD-DC46-956C-7A6360B9CA04}"/>
                  </a:ext>
                </a:extLst>
              </p:cNvPr>
              <p:cNvCxnSpPr>
                <a:cxnSpLocks/>
                <a:stCxn id="222" idx="6"/>
                <a:endCxn id="207" idx="2"/>
              </p:cNvCxnSpPr>
              <p:nvPr/>
            </p:nvCxnSpPr>
            <p:spPr>
              <a:xfrm flipH="1">
                <a:off x="2422755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92;p14">
                <a:extLst>
                  <a:ext uri="{FF2B5EF4-FFF2-40B4-BE49-F238E27FC236}">
                    <a16:creationId xmlns:a16="http://schemas.microsoft.com/office/drawing/2014/main" id="{8B7C62D8-D902-4A45-812E-A17529B10962}"/>
                  </a:ext>
                </a:extLst>
              </p:cNvPr>
              <p:cNvCxnSpPr>
                <a:cxnSpLocks/>
                <a:stCxn id="222" idx="6"/>
                <a:endCxn id="206" idx="2"/>
              </p:cNvCxnSpPr>
              <p:nvPr/>
            </p:nvCxnSpPr>
            <p:spPr>
              <a:xfrm>
                <a:off x="2703255" y="1554498"/>
                <a:ext cx="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93;p14">
                <a:extLst>
                  <a:ext uri="{FF2B5EF4-FFF2-40B4-BE49-F238E27FC236}">
                    <a16:creationId xmlns:a16="http://schemas.microsoft.com/office/drawing/2014/main" id="{DD2AD7A6-138D-614C-9D0E-C1BEB14819C4}"/>
                  </a:ext>
                </a:extLst>
              </p:cNvPr>
              <p:cNvCxnSpPr>
                <a:cxnSpLocks/>
                <a:stCxn id="222" idx="6"/>
                <a:endCxn id="205" idx="2"/>
              </p:cNvCxnSpPr>
              <p:nvPr/>
            </p:nvCxnSpPr>
            <p:spPr>
              <a:xfrm>
                <a:off x="2703255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94;p14">
                <a:extLst>
                  <a:ext uri="{FF2B5EF4-FFF2-40B4-BE49-F238E27FC236}">
                    <a16:creationId xmlns:a16="http://schemas.microsoft.com/office/drawing/2014/main" id="{12AEB015-12EA-BF47-B7FB-6B930408A8BF}"/>
                  </a:ext>
                </a:extLst>
              </p:cNvPr>
              <p:cNvCxnSpPr>
                <a:cxnSpLocks/>
                <a:stCxn id="222" idx="6"/>
                <a:endCxn id="208" idx="2"/>
              </p:cNvCxnSpPr>
              <p:nvPr/>
            </p:nvCxnSpPr>
            <p:spPr>
              <a:xfrm>
                <a:off x="2703255" y="1554498"/>
                <a:ext cx="5607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95;p14">
                <a:extLst>
                  <a:ext uri="{FF2B5EF4-FFF2-40B4-BE49-F238E27FC236}">
                    <a16:creationId xmlns:a16="http://schemas.microsoft.com/office/drawing/2014/main" id="{340318CC-7905-4346-916E-361D95F45217}"/>
                  </a:ext>
                </a:extLst>
              </p:cNvPr>
              <p:cNvCxnSpPr>
                <a:cxnSpLocks/>
                <a:stCxn id="221" idx="6"/>
                <a:endCxn id="207" idx="2"/>
              </p:cNvCxnSpPr>
              <p:nvPr/>
            </p:nvCxnSpPr>
            <p:spPr>
              <a:xfrm flipH="1">
                <a:off x="2422880" y="1554499"/>
                <a:ext cx="560748" cy="3325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96;p14">
                <a:extLst>
                  <a:ext uri="{FF2B5EF4-FFF2-40B4-BE49-F238E27FC236}">
                    <a16:creationId xmlns:a16="http://schemas.microsoft.com/office/drawing/2014/main" id="{188510EE-0C6E-FD40-9A06-5FB4CE53DA91}"/>
                  </a:ext>
                </a:extLst>
              </p:cNvPr>
              <p:cNvCxnSpPr>
                <a:cxnSpLocks/>
                <a:stCxn id="221" idx="6"/>
                <a:endCxn id="206" idx="2"/>
              </p:cNvCxnSpPr>
              <p:nvPr/>
            </p:nvCxnSpPr>
            <p:spPr>
              <a:xfrm flipH="1">
                <a:off x="2703129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97;p14">
                <a:extLst>
                  <a:ext uri="{FF2B5EF4-FFF2-40B4-BE49-F238E27FC236}">
                    <a16:creationId xmlns:a16="http://schemas.microsoft.com/office/drawing/2014/main" id="{269BC149-679C-214C-944A-82B9EB38E58F}"/>
                  </a:ext>
                </a:extLst>
              </p:cNvPr>
              <p:cNvCxnSpPr>
                <a:cxnSpLocks/>
                <a:stCxn id="221" idx="6"/>
                <a:endCxn id="205" idx="2"/>
              </p:cNvCxnSpPr>
              <p:nvPr/>
            </p:nvCxnSpPr>
            <p:spPr>
              <a:xfrm>
                <a:off x="2983629" y="1554498"/>
                <a:ext cx="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98;p14">
                <a:extLst>
                  <a:ext uri="{FF2B5EF4-FFF2-40B4-BE49-F238E27FC236}">
                    <a16:creationId xmlns:a16="http://schemas.microsoft.com/office/drawing/2014/main" id="{29DF79BC-10FA-384E-AA73-30E5A2590C2C}"/>
                  </a:ext>
                </a:extLst>
              </p:cNvPr>
              <p:cNvCxnSpPr>
                <a:cxnSpLocks/>
                <a:stCxn id="221" idx="6"/>
                <a:endCxn id="208" idx="2"/>
              </p:cNvCxnSpPr>
              <p:nvPr/>
            </p:nvCxnSpPr>
            <p:spPr>
              <a:xfrm>
                <a:off x="2983629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99;p14">
                <a:extLst>
                  <a:ext uri="{FF2B5EF4-FFF2-40B4-BE49-F238E27FC236}">
                    <a16:creationId xmlns:a16="http://schemas.microsoft.com/office/drawing/2014/main" id="{0E17BB5B-95EF-2544-BBE6-03744556ECAC}"/>
                  </a:ext>
                </a:extLst>
              </p:cNvPr>
              <p:cNvCxnSpPr>
                <a:cxnSpLocks/>
                <a:stCxn id="224" idx="6"/>
                <a:endCxn id="205" idx="2"/>
              </p:cNvCxnSpPr>
              <p:nvPr/>
            </p:nvCxnSpPr>
            <p:spPr>
              <a:xfrm flipH="1">
                <a:off x="2983503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200;p14">
                <a:extLst>
                  <a:ext uri="{FF2B5EF4-FFF2-40B4-BE49-F238E27FC236}">
                    <a16:creationId xmlns:a16="http://schemas.microsoft.com/office/drawing/2014/main" id="{26AB4730-4462-AF4E-BB4E-3F4E33CFA65A}"/>
                  </a:ext>
                </a:extLst>
              </p:cNvPr>
              <p:cNvCxnSpPr>
                <a:cxnSpLocks/>
                <a:stCxn id="224" idx="6"/>
                <a:endCxn id="208" idx="2"/>
              </p:cNvCxnSpPr>
              <p:nvPr/>
            </p:nvCxnSpPr>
            <p:spPr>
              <a:xfrm>
                <a:off x="3264003" y="1554498"/>
                <a:ext cx="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201;p14">
                <a:extLst>
                  <a:ext uri="{FF2B5EF4-FFF2-40B4-BE49-F238E27FC236}">
                    <a16:creationId xmlns:a16="http://schemas.microsoft.com/office/drawing/2014/main" id="{6DAF12E2-E34C-E745-9C3E-8C557F2ED0A1}"/>
                  </a:ext>
                </a:extLst>
              </p:cNvPr>
              <p:cNvCxnSpPr>
                <a:cxnSpLocks/>
                <a:stCxn id="224" idx="6"/>
                <a:endCxn id="206" idx="2"/>
              </p:cNvCxnSpPr>
              <p:nvPr/>
            </p:nvCxnSpPr>
            <p:spPr>
              <a:xfrm flipH="1">
                <a:off x="2703303" y="1554498"/>
                <a:ext cx="5607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202;p14">
                <a:extLst>
                  <a:ext uri="{FF2B5EF4-FFF2-40B4-BE49-F238E27FC236}">
                    <a16:creationId xmlns:a16="http://schemas.microsoft.com/office/drawing/2014/main" id="{45E1A5E0-85BF-9545-B2C1-4075F3D7AC1A}"/>
                  </a:ext>
                </a:extLst>
              </p:cNvPr>
              <p:cNvCxnSpPr>
                <a:cxnSpLocks/>
                <a:stCxn id="224" idx="6"/>
                <a:endCxn id="207" idx="2"/>
              </p:cNvCxnSpPr>
              <p:nvPr/>
            </p:nvCxnSpPr>
            <p:spPr>
              <a:xfrm flipH="1">
                <a:off x="2422880" y="1554499"/>
                <a:ext cx="841122" cy="3325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203;p14">
                <a:extLst>
                  <a:ext uri="{FF2B5EF4-FFF2-40B4-BE49-F238E27FC236}">
                    <a16:creationId xmlns:a16="http://schemas.microsoft.com/office/drawing/2014/main" id="{B741829D-9398-C345-A072-BB9B0BAF13E5}"/>
                  </a:ext>
                </a:extLst>
              </p:cNvPr>
              <p:cNvCxnSpPr>
                <a:cxnSpLocks/>
                <a:stCxn id="215" idx="6"/>
                <a:endCxn id="211" idx="2"/>
              </p:cNvCxnSpPr>
              <p:nvPr/>
            </p:nvCxnSpPr>
            <p:spPr>
              <a:xfrm>
                <a:off x="3565198" y="1554498"/>
                <a:ext cx="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204;p14">
                <a:extLst>
                  <a:ext uri="{FF2B5EF4-FFF2-40B4-BE49-F238E27FC236}">
                    <a16:creationId xmlns:a16="http://schemas.microsoft.com/office/drawing/2014/main" id="{2E736531-7D1E-B54F-ACAF-781C8A21C020}"/>
                  </a:ext>
                </a:extLst>
              </p:cNvPr>
              <p:cNvCxnSpPr>
                <a:cxnSpLocks/>
                <a:stCxn id="215" idx="6"/>
                <a:endCxn id="210" idx="2"/>
              </p:cNvCxnSpPr>
              <p:nvPr/>
            </p:nvCxnSpPr>
            <p:spPr>
              <a:xfrm>
                <a:off x="3565198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205;p14">
                <a:extLst>
                  <a:ext uri="{FF2B5EF4-FFF2-40B4-BE49-F238E27FC236}">
                    <a16:creationId xmlns:a16="http://schemas.microsoft.com/office/drawing/2014/main" id="{050733D3-B88E-1D4B-805E-B50793151AB9}"/>
                  </a:ext>
                </a:extLst>
              </p:cNvPr>
              <p:cNvCxnSpPr>
                <a:cxnSpLocks/>
                <a:stCxn id="215" idx="6"/>
                <a:endCxn id="209" idx="2"/>
              </p:cNvCxnSpPr>
              <p:nvPr/>
            </p:nvCxnSpPr>
            <p:spPr>
              <a:xfrm>
                <a:off x="3565198" y="1554498"/>
                <a:ext cx="5607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206;p14">
                <a:extLst>
                  <a:ext uri="{FF2B5EF4-FFF2-40B4-BE49-F238E27FC236}">
                    <a16:creationId xmlns:a16="http://schemas.microsoft.com/office/drawing/2014/main" id="{B673064B-AB04-D445-B48D-B94ABE443C2B}"/>
                  </a:ext>
                </a:extLst>
              </p:cNvPr>
              <p:cNvCxnSpPr>
                <a:cxnSpLocks/>
                <a:stCxn id="215" idx="6"/>
                <a:endCxn id="212" idx="2"/>
              </p:cNvCxnSpPr>
              <p:nvPr/>
            </p:nvCxnSpPr>
            <p:spPr>
              <a:xfrm>
                <a:off x="3565198" y="1554498"/>
                <a:ext cx="8412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207;p14">
                <a:extLst>
                  <a:ext uri="{FF2B5EF4-FFF2-40B4-BE49-F238E27FC236}">
                    <a16:creationId xmlns:a16="http://schemas.microsoft.com/office/drawing/2014/main" id="{BC4E9064-D42A-E749-998E-F43E6C892798}"/>
                  </a:ext>
                </a:extLst>
              </p:cNvPr>
              <p:cNvCxnSpPr>
                <a:cxnSpLocks/>
                <a:stCxn id="214" idx="6"/>
                <a:endCxn id="211" idx="2"/>
              </p:cNvCxnSpPr>
              <p:nvPr/>
            </p:nvCxnSpPr>
            <p:spPr>
              <a:xfrm flipH="1">
                <a:off x="3565071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208;p14">
                <a:extLst>
                  <a:ext uri="{FF2B5EF4-FFF2-40B4-BE49-F238E27FC236}">
                    <a16:creationId xmlns:a16="http://schemas.microsoft.com/office/drawing/2014/main" id="{F4072E11-CA33-A94D-9F3D-4F177154EFFD}"/>
                  </a:ext>
                </a:extLst>
              </p:cNvPr>
              <p:cNvCxnSpPr>
                <a:cxnSpLocks/>
                <a:stCxn id="214" idx="6"/>
                <a:endCxn id="210" idx="2"/>
              </p:cNvCxnSpPr>
              <p:nvPr/>
            </p:nvCxnSpPr>
            <p:spPr>
              <a:xfrm>
                <a:off x="3845572" y="1554498"/>
                <a:ext cx="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209;p14">
                <a:extLst>
                  <a:ext uri="{FF2B5EF4-FFF2-40B4-BE49-F238E27FC236}">
                    <a16:creationId xmlns:a16="http://schemas.microsoft.com/office/drawing/2014/main" id="{39D051D8-8A71-DB47-9179-90CF20D4B667}"/>
                  </a:ext>
                </a:extLst>
              </p:cNvPr>
              <p:cNvCxnSpPr>
                <a:cxnSpLocks/>
                <a:stCxn id="214" idx="6"/>
                <a:endCxn id="209" idx="2"/>
              </p:cNvCxnSpPr>
              <p:nvPr/>
            </p:nvCxnSpPr>
            <p:spPr>
              <a:xfrm>
                <a:off x="3845572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210;p14">
                <a:extLst>
                  <a:ext uri="{FF2B5EF4-FFF2-40B4-BE49-F238E27FC236}">
                    <a16:creationId xmlns:a16="http://schemas.microsoft.com/office/drawing/2014/main" id="{FC721D7B-3D96-0B43-81C9-A7A607BAA7AA}"/>
                  </a:ext>
                </a:extLst>
              </p:cNvPr>
              <p:cNvCxnSpPr>
                <a:cxnSpLocks/>
                <a:stCxn id="214" idx="6"/>
                <a:endCxn id="212" idx="2"/>
              </p:cNvCxnSpPr>
              <p:nvPr/>
            </p:nvCxnSpPr>
            <p:spPr>
              <a:xfrm>
                <a:off x="3845572" y="1554498"/>
                <a:ext cx="5607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211;p14">
                <a:extLst>
                  <a:ext uri="{FF2B5EF4-FFF2-40B4-BE49-F238E27FC236}">
                    <a16:creationId xmlns:a16="http://schemas.microsoft.com/office/drawing/2014/main" id="{A5857D99-A620-6B4D-A78C-A85D450EBB4D}"/>
                  </a:ext>
                </a:extLst>
              </p:cNvPr>
              <p:cNvCxnSpPr>
                <a:cxnSpLocks/>
                <a:stCxn id="213" idx="6"/>
                <a:endCxn id="211" idx="2"/>
              </p:cNvCxnSpPr>
              <p:nvPr/>
            </p:nvCxnSpPr>
            <p:spPr>
              <a:xfrm flipH="1">
                <a:off x="3565198" y="1554499"/>
                <a:ext cx="560748" cy="3325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212;p14">
                <a:extLst>
                  <a:ext uri="{FF2B5EF4-FFF2-40B4-BE49-F238E27FC236}">
                    <a16:creationId xmlns:a16="http://schemas.microsoft.com/office/drawing/2014/main" id="{FD75FF7F-ABE9-3F4B-BA32-AAF5153D49DE}"/>
                  </a:ext>
                </a:extLst>
              </p:cNvPr>
              <p:cNvCxnSpPr>
                <a:cxnSpLocks/>
                <a:stCxn id="213" idx="6"/>
                <a:endCxn id="210" idx="2"/>
              </p:cNvCxnSpPr>
              <p:nvPr/>
            </p:nvCxnSpPr>
            <p:spPr>
              <a:xfrm flipH="1">
                <a:off x="3845446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213;p14">
                <a:extLst>
                  <a:ext uri="{FF2B5EF4-FFF2-40B4-BE49-F238E27FC236}">
                    <a16:creationId xmlns:a16="http://schemas.microsoft.com/office/drawing/2014/main" id="{C7913CF0-8F8C-8046-B8AA-D97C82D62362}"/>
                  </a:ext>
                </a:extLst>
              </p:cNvPr>
              <p:cNvCxnSpPr>
                <a:cxnSpLocks/>
                <a:stCxn id="213" idx="6"/>
                <a:endCxn id="209" idx="2"/>
              </p:cNvCxnSpPr>
              <p:nvPr/>
            </p:nvCxnSpPr>
            <p:spPr>
              <a:xfrm>
                <a:off x="4125946" y="1554498"/>
                <a:ext cx="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214;p14">
                <a:extLst>
                  <a:ext uri="{FF2B5EF4-FFF2-40B4-BE49-F238E27FC236}">
                    <a16:creationId xmlns:a16="http://schemas.microsoft.com/office/drawing/2014/main" id="{12789626-9461-734F-A45C-727FAAFDB8E1}"/>
                  </a:ext>
                </a:extLst>
              </p:cNvPr>
              <p:cNvCxnSpPr>
                <a:cxnSpLocks/>
                <a:stCxn id="213" idx="6"/>
                <a:endCxn id="212" idx="2"/>
              </p:cNvCxnSpPr>
              <p:nvPr/>
            </p:nvCxnSpPr>
            <p:spPr>
              <a:xfrm>
                <a:off x="4125946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215;p14">
                <a:extLst>
                  <a:ext uri="{FF2B5EF4-FFF2-40B4-BE49-F238E27FC236}">
                    <a16:creationId xmlns:a16="http://schemas.microsoft.com/office/drawing/2014/main" id="{03FBD0CA-B5B1-A54D-A47F-B683A95FFADF}"/>
                  </a:ext>
                </a:extLst>
              </p:cNvPr>
              <p:cNvCxnSpPr>
                <a:cxnSpLocks/>
                <a:stCxn id="216" idx="6"/>
                <a:endCxn id="212" idx="2"/>
              </p:cNvCxnSpPr>
              <p:nvPr/>
            </p:nvCxnSpPr>
            <p:spPr>
              <a:xfrm>
                <a:off x="4406319" y="1554498"/>
                <a:ext cx="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216;p14">
                <a:extLst>
                  <a:ext uri="{FF2B5EF4-FFF2-40B4-BE49-F238E27FC236}">
                    <a16:creationId xmlns:a16="http://schemas.microsoft.com/office/drawing/2014/main" id="{6FB8A791-FC23-E94B-A232-B38FA1D22EF8}"/>
                  </a:ext>
                </a:extLst>
              </p:cNvPr>
              <p:cNvCxnSpPr>
                <a:cxnSpLocks/>
                <a:stCxn id="216" idx="6"/>
                <a:endCxn id="209" idx="2"/>
              </p:cNvCxnSpPr>
              <p:nvPr/>
            </p:nvCxnSpPr>
            <p:spPr>
              <a:xfrm flipH="1">
                <a:off x="4125820" y="1554498"/>
                <a:ext cx="2805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217;p14">
                <a:extLst>
                  <a:ext uri="{FF2B5EF4-FFF2-40B4-BE49-F238E27FC236}">
                    <a16:creationId xmlns:a16="http://schemas.microsoft.com/office/drawing/2014/main" id="{FB7FE439-9B80-A746-84DB-702DA56CE8B5}"/>
                  </a:ext>
                </a:extLst>
              </p:cNvPr>
              <p:cNvCxnSpPr>
                <a:cxnSpLocks/>
                <a:stCxn id="216" idx="6"/>
                <a:endCxn id="210" idx="2"/>
              </p:cNvCxnSpPr>
              <p:nvPr/>
            </p:nvCxnSpPr>
            <p:spPr>
              <a:xfrm flipH="1">
                <a:off x="3845620" y="1554498"/>
                <a:ext cx="5607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218;p14">
                <a:extLst>
                  <a:ext uri="{FF2B5EF4-FFF2-40B4-BE49-F238E27FC236}">
                    <a16:creationId xmlns:a16="http://schemas.microsoft.com/office/drawing/2014/main" id="{13642736-26A5-3A46-AF10-1E25A1320CA3}"/>
                  </a:ext>
                </a:extLst>
              </p:cNvPr>
              <p:cNvCxnSpPr>
                <a:cxnSpLocks/>
                <a:stCxn id="216" idx="6"/>
                <a:endCxn id="211" idx="2"/>
              </p:cNvCxnSpPr>
              <p:nvPr/>
            </p:nvCxnSpPr>
            <p:spPr>
              <a:xfrm flipH="1">
                <a:off x="3565120" y="1554498"/>
                <a:ext cx="841200" cy="3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219;p14">
                <a:extLst>
                  <a:ext uri="{FF2B5EF4-FFF2-40B4-BE49-F238E27FC236}">
                    <a16:creationId xmlns:a16="http://schemas.microsoft.com/office/drawing/2014/main" id="{229D23D8-F74B-984F-9CAC-F07E6FCD37C0}"/>
                  </a:ext>
                </a:extLst>
              </p:cNvPr>
              <p:cNvCxnSpPr>
                <a:cxnSpLocks/>
                <a:stCxn id="207" idx="6"/>
              </p:cNvCxnSpPr>
              <p:nvPr/>
            </p:nvCxnSpPr>
            <p:spPr>
              <a:xfrm>
                <a:off x="2422880" y="2125272"/>
                <a:ext cx="262200" cy="18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220;p14">
                <a:extLst>
                  <a:ext uri="{FF2B5EF4-FFF2-40B4-BE49-F238E27FC236}">
                    <a16:creationId xmlns:a16="http://schemas.microsoft.com/office/drawing/2014/main" id="{639A093C-2B1C-CF41-986A-F00A09D548BF}"/>
                  </a:ext>
                </a:extLst>
              </p:cNvPr>
              <p:cNvCxnSpPr>
                <a:cxnSpLocks/>
                <a:stCxn id="207" idx="6"/>
              </p:cNvCxnSpPr>
              <p:nvPr/>
            </p:nvCxnSpPr>
            <p:spPr>
              <a:xfrm>
                <a:off x="2422880" y="2125273"/>
                <a:ext cx="588399" cy="19135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221;p14">
                <a:extLst>
                  <a:ext uri="{FF2B5EF4-FFF2-40B4-BE49-F238E27FC236}">
                    <a16:creationId xmlns:a16="http://schemas.microsoft.com/office/drawing/2014/main" id="{351E7E9C-18B4-344E-97F8-62795ADB2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5174" y="2308772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222;p14">
                <a:extLst>
                  <a:ext uri="{FF2B5EF4-FFF2-40B4-BE49-F238E27FC236}">
                    <a16:creationId xmlns:a16="http://schemas.microsoft.com/office/drawing/2014/main" id="{576E84FC-BA58-F849-907E-D31DC57086FB}"/>
                  </a:ext>
                </a:extLst>
              </p:cNvPr>
              <p:cNvCxnSpPr>
                <a:cxnSpLocks/>
                <a:stCxn id="206" idx="6"/>
              </p:cNvCxnSpPr>
              <p:nvPr/>
            </p:nvCxnSpPr>
            <p:spPr>
              <a:xfrm>
                <a:off x="2703254" y="2125272"/>
                <a:ext cx="291600" cy="18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223;p14">
                <a:extLst>
                  <a:ext uri="{FF2B5EF4-FFF2-40B4-BE49-F238E27FC236}">
                    <a16:creationId xmlns:a16="http://schemas.microsoft.com/office/drawing/2014/main" id="{F187D459-663C-F042-86B0-82DD492BF684}"/>
                  </a:ext>
                </a:extLst>
              </p:cNvPr>
              <p:cNvCxnSpPr>
                <a:cxnSpLocks/>
                <a:stCxn id="205" idx="6"/>
              </p:cNvCxnSpPr>
              <p:nvPr/>
            </p:nvCxnSpPr>
            <p:spPr>
              <a:xfrm flipH="1">
                <a:off x="2685128" y="2125272"/>
                <a:ext cx="298500" cy="18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224;p14">
                <a:extLst>
                  <a:ext uri="{FF2B5EF4-FFF2-40B4-BE49-F238E27FC236}">
                    <a16:creationId xmlns:a16="http://schemas.microsoft.com/office/drawing/2014/main" id="{43068744-725E-E848-B0D8-1FD4826D43F4}"/>
                  </a:ext>
                </a:extLst>
              </p:cNvPr>
              <p:cNvCxnSpPr>
                <a:cxnSpLocks/>
                <a:stCxn id="205" idx="6"/>
              </p:cNvCxnSpPr>
              <p:nvPr/>
            </p:nvCxnSpPr>
            <p:spPr>
              <a:xfrm>
                <a:off x="2983628" y="2125272"/>
                <a:ext cx="11400" cy="18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225;p14">
                <a:extLst>
                  <a:ext uri="{FF2B5EF4-FFF2-40B4-BE49-F238E27FC236}">
                    <a16:creationId xmlns:a16="http://schemas.microsoft.com/office/drawing/2014/main" id="{020E216E-0FF3-7543-B945-CEF30730ED41}"/>
                  </a:ext>
                </a:extLst>
              </p:cNvPr>
              <p:cNvCxnSpPr>
                <a:cxnSpLocks/>
                <a:stCxn id="208" idx="6"/>
              </p:cNvCxnSpPr>
              <p:nvPr/>
            </p:nvCxnSpPr>
            <p:spPr>
              <a:xfrm flipH="1">
                <a:off x="2685302" y="2125272"/>
                <a:ext cx="578700" cy="18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226;p14">
                <a:extLst>
                  <a:ext uri="{FF2B5EF4-FFF2-40B4-BE49-F238E27FC236}">
                    <a16:creationId xmlns:a16="http://schemas.microsoft.com/office/drawing/2014/main" id="{06C10179-22E2-1345-8C0E-BAC0CB14F1FE}"/>
                  </a:ext>
                </a:extLst>
              </p:cNvPr>
              <p:cNvCxnSpPr>
                <a:cxnSpLocks/>
                <a:stCxn id="208" idx="6"/>
              </p:cNvCxnSpPr>
              <p:nvPr/>
            </p:nvCxnSpPr>
            <p:spPr>
              <a:xfrm flipH="1">
                <a:off x="2994902" y="2125272"/>
                <a:ext cx="269100" cy="18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227;p14">
                <a:extLst>
                  <a:ext uri="{FF2B5EF4-FFF2-40B4-BE49-F238E27FC236}">
                    <a16:creationId xmlns:a16="http://schemas.microsoft.com/office/drawing/2014/main" id="{AB4ADEED-775A-5E48-B93D-05046AB76920}"/>
                  </a:ext>
                </a:extLst>
              </p:cNvPr>
              <p:cNvCxnSpPr>
                <a:cxnSpLocks/>
                <a:stCxn id="206" idx="6"/>
              </p:cNvCxnSpPr>
              <p:nvPr/>
            </p:nvCxnSpPr>
            <p:spPr>
              <a:xfrm flipH="1">
                <a:off x="2685254" y="2125272"/>
                <a:ext cx="18000" cy="18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228;p14">
                <a:extLst>
                  <a:ext uri="{FF2B5EF4-FFF2-40B4-BE49-F238E27FC236}">
                    <a16:creationId xmlns:a16="http://schemas.microsoft.com/office/drawing/2014/main" id="{EF2DF994-C742-5E47-BD8C-A8542B29DC35}"/>
                  </a:ext>
                </a:extLst>
              </p:cNvPr>
              <p:cNvCxnSpPr>
                <a:cxnSpLocks/>
                <a:stCxn id="211" idx="6"/>
              </p:cNvCxnSpPr>
              <p:nvPr/>
            </p:nvCxnSpPr>
            <p:spPr>
              <a:xfrm>
                <a:off x="3565197" y="2125272"/>
                <a:ext cx="263100" cy="1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229;p14">
                <a:extLst>
                  <a:ext uri="{FF2B5EF4-FFF2-40B4-BE49-F238E27FC236}">
                    <a16:creationId xmlns:a16="http://schemas.microsoft.com/office/drawing/2014/main" id="{D02CDD60-8469-F742-AF32-D0175173B704}"/>
                  </a:ext>
                </a:extLst>
              </p:cNvPr>
              <p:cNvCxnSpPr>
                <a:cxnSpLocks/>
                <a:stCxn id="211" idx="6"/>
              </p:cNvCxnSpPr>
              <p:nvPr/>
            </p:nvCxnSpPr>
            <p:spPr>
              <a:xfrm>
                <a:off x="3565197" y="2125272"/>
                <a:ext cx="572700" cy="16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230;p14">
                <a:extLst>
                  <a:ext uri="{FF2B5EF4-FFF2-40B4-BE49-F238E27FC236}">
                    <a16:creationId xmlns:a16="http://schemas.microsoft.com/office/drawing/2014/main" id="{BE7326E9-38B4-484B-A62F-BF6106CE3A3F}"/>
                  </a:ext>
                </a:extLst>
              </p:cNvPr>
              <p:cNvCxnSpPr>
                <a:cxnSpLocks/>
                <a:stCxn id="210" idx="6"/>
              </p:cNvCxnSpPr>
              <p:nvPr/>
            </p:nvCxnSpPr>
            <p:spPr>
              <a:xfrm flipH="1">
                <a:off x="3828171" y="2125272"/>
                <a:ext cx="17400" cy="1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231;p14">
                <a:extLst>
                  <a:ext uri="{FF2B5EF4-FFF2-40B4-BE49-F238E27FC236}">
                    <a16:creationId xmlns:a16="http://schemas.microsoft.com/office/drawing/2014/main" id="{FCE1B185-CAFC-E348-9FA0-3C4163246B77}"/>
                  </a:ext>
                </a:extLst>
              </p:cNvPr>
              <p:cNvCxnSpPr>
                <a:cxnSpLocks/>
                <a:stCxn id="209" idx="6"/>
              </p:cNvCxnSpPr>
              <p:nvPr/>
            </p:nvCxnSpPr>
            <p:spPr>
              <a:xfrm flipH="1">
                <a:off x="3828045" y="2125272"/>
                <a:ext cx="297900" cy="1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232;p14">
                <a:extLst>
                  <a:ext uri="{FF2B5EF4-FFF2-40B4-BE49-F238E27FC236}">
                    <a16:creationId xmlns:a16="http://schemas.microsoft.com/office/drawing/2014/main" id="{09A340CD-781A-E146-BF4E-0FB7D7A1B219}"/>
                  </a:ext>
                </a:extLst>
              </p:cNvPr>
              <p:cNvCxnSpPr>
                <a:cxnSpLocks/>
                <a:stCxn id="210" idx="6"/>
              </p:cNvCxnSpPr>
              <p:nvPr/>
            </p:nvCxnSpPr>
            <p:spPr>
              <a:xfrm>
                <a:off x="3845571" y="2125272"/>
                <a:ext cx="292200" cy="16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233;p14">
                <a:extLst>
                  <a:ext uri="{FF2B5EF4-FFF2-40B4-BE49-F238E27FC236}">
                    <a16:creationId xmlns:a16="http://schemas.microsoft.com/office/drawing/2014/main" id="{5EBB9396-CBC4-8F49-AA1E-A5BA35253A1A}"/>
                  </a:ext>
                </a:extLst>
              </p:cNvPr>
              <p:cNvCxnSpPr>
                <a:cxnSpLocks/>
                <a:stCxn id="209" idx="6"/>
              </p:cNvCxnSpPr>
              <p:nvPr/>
            </p:nvCxnSpPr>
            <p:spPr>
              <a:xfrm>
                <a:off x="4125945" y="2125272"/>
                <a:ext cx="12000" cy="16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234;p14">
                <a:extLst>
                  <a:ext uri="{FF2B5EF4-FFF2-40B4-BE49-F238E27FC236}">
                    <a16:creationId xmlns:a16="http://schemas.microsoft.com/office/drawing/2014/main" id="{800E68D1-9CC9-A04A-B121-D2B10C0719C1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 flipH="1">
                <a:off x="3828219" y="2125272"/>
                <a:ext cx="578100" cy="1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235;p14">
                <a:extLst>
                  <a:ext uri="{FF2B5EF4-FFF2-40B4-BE49-F238E27FC236}">
                    <a16:creationId xmlns:a16="http://schemas.microsoft.com/office/drawing/2014/main" id="{921BE9AF-35FC-DC44-9CEB-6B602EC1E7B7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 flipH="1">
                <a:off x="4137819" y="2125272"/>
                <a:ext cx="268500" cy="16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236;p14">
                <a:extLst>
                  <a:ext uri="{FF2B5EF4-FFF2-40B4-BE49-F238E27FC236}">
                    <a16:creationId xmlns:a16="http://schemas.microsoft.com/office/drawing/2014/main" id="{62199067-6C8F-E54A-895C-0E9F080D0E43}"/>
                  </a:ext>
                </a:extLst>
              </p:cNvPr>
              <p:cNvCxnSpPr>
                <a:cxnSpLocks/>
                <a:endCxn id="219" idx="2"/>
              </p:cNvCxnSpPr>
              <p:nvPr/>
            </p:nvCxnSpPr>
            <p:spPr>
              <a:xfrm>
                <a:off x="2685024" y="2541572"/>
                <a:ext cx="298604" cy="22391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237;p14">
                <a:extLst>
                  <a:ext uri="{FF2B5EF4-FFF2-40B4-BE49-F238E27FC236}">
                    <a16:creationId xmlns:a16="http://schemas.microsoft.com/office/drawing/2014/main" id="{0DE56D32-700E-B747-9276-D4BDDB0ABA5A}"/>
                  </a:ext>
                </a:extLst>
              </p:cNvPr>
              <p:cNvCxnSpPr>
                <a:cxnSpLocks/>
                <a:endCxn id="219" idx="2"/>
              </p:cNvCxnSpPr>
              <p:nvPr/>
            </p:nvCxnSpPr>
            <p:spPr>
              <a:xfrm flipH="1">
                <a:off x="2983629" y="2538907"/>
                <a:ext cx="11131" cy="2265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238;p14">
                <a:extLst>
                  <a:ext uri="{FF2B5EF4-FFF2-40B4-BE49-F238E27FC236}">
                    <a16:creationId xmlns:a16="http://schemas.microsoft.com/office/drawing/2014/main" id="{61322D0D-63D0-2D45-8FF0-2B184FB26261}"/>
                  </a:ext>
                </a:extLst>
              </p:cNvPr>
              <p:cNvCxnSpPr>
                <a:cxnSpLocks/>
                <a:endCxn id="218" idx="2"/>
              </p:cNvCxnSpPr>
              <p:nvPr/>
            </p:nvCxnSpPr>
            <p:spPr>
              <a:xfrm>
                <a:off x="2685024" y="2541572"/>
                <a:ext cx="578978" cy="22391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239;p14">
                <a:extLst>
                  <a:ext uri="{FF2B5EF4-FFF2-40B4-BE49-F238E27FC236}">
                    <a16:creationId xmlns:a16="http://schemas.microsoft.com/office/drawing/2014/main" id="{7BD74028-1EEB-8F4E-894C-B8D88E441517}"/>
                  </a:ext>
                </a:extLst>
              </p:cNvPr>
              <p:cNvCxnSpPr>
                <a:cxnSpLocks/>
                <a:endCxn id="217" idx="2"/>
              </p:cNvCxnSpPr>
              <p:nvPr/>
            </p:nvCxnSpPr>
            <p:spPr>
              <a:xfrm>
                <a:off x="2685024" y="2541572"/>
                <a:ext cx="859352" cy="22391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240;p14">
                <a:extLst>
                  <a:ext uri="{FF2B5EF4-FFF2-40B4-BE49-F238E27FC236}">
                    <a16:creationId xmlns:a16="http://schemas.microsoft.com/office/drawing/2014/main" id="{A97B5D97-16AB-864D-B991-B0BA8A3F344D}"/>
                  </a:ext>
                </a:extLst>
              </p:cNvPr>
              <p:cNvCxnSpPr>
                <a:cxnSpLocks/>
                <a:endCxn id="220" idx="2"/>
              </p:cNvCxnSpPr>
              <p:nvPr/>
            </p:nvCxnSpPr>
            <p:spPr>
              <a:xfrm>
                <a:off x="2685024" y="2541572"/>
                <a:ext cx="1139725" cy="223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241;p14">
                <a:extLst>
                  <a:ext uri="{FF2B5EF4-FFF2-40B4-BE49-F238E27FC236}">
                    <a16:creationId xmlns:a16="http://schemas.microsoft.com/office/drawing/2014/main" id="{41D9480F-0D22-4D4C-8918-74ACF2166057}"/>
                  </a:ext>
                </a:extLst>
              </p:cNvPr>
              <p:cNvCxnSpPr>
                <a:cxnSpLocks/>
                <a:endCxn id="218" idx="2"/>
              </p:cNvCxnSpPr>
              <p:nvPr/>
            </p:nvCxnSpPr>
            <p:spPr>
              <a:xfrm>
                <a:off x="2994760" y="2538907"/>
                <a:ext cx="269242" cy="2265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242;p14">
                <a:extLst>
                  <a:ext uri="{FF2B5EF4-FFF2-40B4-BE49-F238E27FC236}">
                    <a16:creationId xmlns:a16="http://schemas.microsoft.com/office/drawing/2014/main" id="{51CAA4E6-021E-9D4D-A488-B405AE1F226A}"/>
                  </a:ext>
                </a:extLst>
              </p:cNvPr>
              <p:cNvCxnSpPr>
                <a:cxnSpLocks/>
                <a:endCxn id="217" idx="2"/>
              </p:cNvCxnSpPr>
              <p:nvPr/>
            </p:nvCxnSpPr>
            <p:spPr>
              <a:xfrm>
                <a:off x="2994760" y="2538907"/>
                <a:ext cx="549616" cy="2265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243;p14">
                <a:extLst>
                  <a:ext uri="{FF2B5EF4-FFF2-40B4-BE49-F238E27FC236}">
                    <a16:creationId xmlns:a16="http://schemas.microsoft.com/office/drawing/2014/main" id="{4968D5C6-724E-6144-A4B6-4690309EC7E1}"/>
                  </a:ext>
                </a:extLst>
              </p:cNvPr>
              <p:cNvCxnSpPr>
                <a:cxnSpLocks/>
                <a:endCxn id="220" idx="2"/>
              </p:cNvCxnSpPr>
              <p:nvPr/>
            </p:nvCxnSpPr>
            <p:spPr>
              <a:xfrm>
                <a:off x="2994760" y="2538907"/>
                <a:ext cx="829989" cy="22657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244;p14">
                <a:extLst>
                  <a:ext uri="{FF2B5EF4-FFF2-40B4-BE49-F238E27FC236}">
                    <a16:creationId xmlns:a16="http://schemas.microsoft.com/office/drawing/2014/main" id="{1573B296-07F1-1445-8F2D-EC5EC6C07E61}"/>
                  </a:ext>
                </a:extLst>
              </p:cNvPr>
              <p:cNvCxnSpPr>
                <a:cxnSpLocks/>
                <a:endCxn id="219" idx="2"/>
              </p:cNvCxnSpPr>
              <p:nvPr/>
            </p:nvCxnSpPr>
            <p:spPr>
              <a:xfrm flipH="1">
                <a:off x="2983629" y="2523945"/>
                <a:ext cx="844382" cy="24153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245;p14">
                <a:extLst>
                  <a:ext uri="{FF2B5EF4-FFF2-40B4-BE49-F238E27FC236}">
                    <a16:creationId xmlns:a16="http://schemas.microsoft.com/office/drawing/2014/main" id="{7A491A8F-B60F-E343-B1F7-B4D8A33FFF21}"/>
                  </a:ext>
                </a:extLst>
              </p:cNvPr>
              <p:cNvCxnSpPr>
                <a:cxnSpLocks/>
                <a:endCxn id="218" idx="2"/>
              </p:cNvCxnSpPr>
              <p:nvPr/>
            </p:nvCxnSpPr>
            <p:spPr>
              <a:xfrm flipH="1">
                <a:off x="3264002" y="2523945"/>
                <a:ext cx="564008" cy="24153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246;p14">
                <a:extLst>
                  <a:ext uri="{FF2B5EF4-FFF2-40B4-BE49-F238E27FC236}">
                    <a16:creationId xmlns:a16="http://schemas.microsoft.com/office/drawing/2014/main" id="{C722FDFA-5AAD-C942-B6FF-6722479CEFEB}"/>
                  </a:ext>
                </a:extLst>
              </p:cNvPr>
              <p:cNvCxnSpPr>
                <a:cxnSpLocks/>
                <a:endCxn id="217" idx="2"/>
              </p:cNvCxnSpPr>
              <p:nvPr/>
            </p:nvCxnSpPr>
            <p:spPr>
              <a:xfrm flipH="1">
                <a:off x="3544376" y="2523945"/>
                <a:ext cx="283635" cy="24153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247;p14">
                <a:extLst>
                  <a:ext uri="{FF2B5EF4-FFF2-40B4-BE49-F238E27FC236}">
                    <a16:creationId xmlns:a16="http://schemas.microsoft.com/office/drawing/2014/main" id="{C1643E80-0791-344A-9E25-951BE3C9A037}"/>
                  </a:ext>
                </a:extLst>
              </p:cNvPr>
              <p:cNvCxnSpPr>
                <a:cxnSpLocks/>
                <a:endCxn id="220" idx="2"/>
              </p:cNvCxnSpPr>
              <p:nvPr/>
            </p:nvCxnSpPr>
            <p:spPr>
              <a:xfrm flipH="1">
                <a:off x="3824750" y="2523945"/>
                <a:ext cx="3261" cy="24153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248;p14">
                <a:extLst>
                  <a:ext uri="{FF2B5EF4-FFF2-40B4-BE49-F238E27FC236}">
                    <a16:creationId xmlns:a16="http://schemas.microsoft.com/office/drawing/2014/main" id="{F785AFCD-CA74-D048-B9D6-05FE1B6E39A4}"/>
                  </a:ext>
                </a:extLst>
              </p:cNvPr>
              <p:cNvCxnSpPr>
                <a:cxnSpLocks/>
                <a:endCxn id="219" idx="2"/>
              </p:cNvCxnSpPr>
              <p:nvPr/>
            </p:nvCxnSpPr>
            <p:spPr>
              <a:xfrm flipH="1">
                <a:off x="2983629" y="2521279"/>
                <a:ext cx="1154117" cy="24420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249;p14">
                <a:extLst>
                  <a:ext uri="{FF2B5EF4-FFF2-40B4-BE49-F238E27FC236}">
                    <a16:creationId xmlns:a16="http://schemas.microsoft.com/office/drawing/2014/main" id="{E2566504-0029-374A-AC72-B0DC13F6863C}"/>
                  </a:ext>
                </a:extLst>
              </p:cNvPr>
              <p:cNvCxnSpPr>
                <a:cxnSpLocks/>
                <a:endCxn id="218" idx="3"/>
              </p:cNvCxnSpPr>
              <p:nvPr/>
            </p:nvCxnSpPr>
            <p:spPr>
              <a:xfrm flipH="1">
                <a:off x="3181338" y="2521279"/>
                <a:ext cx="956408" cy="2790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250;p14">
                <a:extLst>
                  <a:ext uri="{FF2B5EF4-FFF2-40B4-BE49-F238E27FC236}">
                    <a16:creationId xmlns:a16="http://schemas.microsoft.com/office/drawing/2014/main" id="{A08376D6-23D6-D848-BB55-1961FCF126D9}"/>
                  </a:ext>
                </a:extLst>
              </p:cNvPr>
              <p:cNvCxnSpPr>
                <a:cxnSpLocks/>
                <a:endCxn id="217" idx="2"/>
              </p:cNvCxnSpPr>
              <p:nvPr/>
            </p:nvCxnSpPr>
            <p:spPr>
              <a:xfrm flipH="1">
                <a:off x="3544376" y="2521279"/>
                <a:ext cx="593370" cy="24420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51;p14">
                <a:extLst>
                  <a:ext uri="{FF2B5EF4-FFF2-40B4-BE49-F238E27FC236}">
                    <a16:creationId xmlns:a16="http://schemas.microsoft.com/office/drawing/2014/main" id="{9E68212B-0587-6342-B147-22193679E144}"/>
                  </a:ext>
                </a:extLst>
              </p:cNvPr>
              <p:cNvCxnSpPr>
                <a:cxnSpLocks/>
                <a:endCxn id="220" idx="2"/>
              </p:cNvCxnSpPr>
              <p:nvPr/>
            </p:nvCxnSpPr>
            <p:spPr>
              <a:xfrm flipH="1">
                <a:off x="3824750" y="2521279"/>
                <a:ext cx="312996" cy="2442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52;p14">
                <a:extLst>
                  <a:ext uri="{FF2B5EF4-FFF2-40B4-BE49-F238E27FC236}">
                    <a16:creationId xmlns:a16="http://schemas.microsoft.com/office/drawing/2014/main" id="{3B49F3B0-FCBF-A14D-9350-ADAEEB0B909E}"/>
                  </a:ext>
                </a:extLst>
              </p:cNvPr>
              <p:cNvCxnSpPr>
                <a:cxnSpLocks/>
                <a:stCxn id="219" idx="6"/>
              </p:cNvCxnSpPr>
              <p:nvPr/>
            </p:nvCxnSpPr>
            <p:spPr>
              <a:xfrm>
                <a:off x="2983628" y="3003673"/>
                <a:ext cx="382800" cy="26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53;p14">
                <a:extLst>
                  <a:ext uri="{FF2B5EF4-FFF2-40B4-BE49-F238E27FC236}">
                    <a16:creationId xmlns:a16="http://schemas.microsoft.com/office/drawing/2014/main" id="{452A1339-F0D9-AF4B-8F29-A4F18777A956}"/>
                  </a:ext>
                </a:extLst>
              </p:cNvPr>
              <p:cNvCxnSpPr>
                <a:cxnSpLocks/>
                <a:stCxn id="218" idx="6"/>
              </p:cNvCxnSpPr>
              <p:nvPr/>
            </p:nvCxnSpPr>
            <p:spPr>
              <a:xfrm>
                <a:off x="3264002" y="3003673"/>
                <a:ext cx="102600" cy="26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54;p14">
                <a:extLst>
                  <a:ext uri="{FF2B5EF4-FFF2-40B4-BE49-F238E27FC236}">
                    <a16:creationId xmlns:a16="http://schemas.microsoft.com/office/drawing/2014/main" id="{0BCCC436-212D-B64E-976C-3279B85FC1E4}"/>
                  </a:ext>
                </a:extLst>
              </p:cNvPr>
              <p:cNvCxnSpPr>
                <a:cxnSpLocks/>
                <a:stCxn id="217" idx="6"/>
              </p:cNvCxnSpPr>
              <p:nvPr/>
            </p:nvCxnSpPr>
            <p:spPr>
              <a:xfrm flipH="1">
                <a:off x="3366476" y="3003673"/>
                <a:ext cx="177900" cy="26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55;p14">
                <a:extLst>
                  <a:ext uri="{FF2B5EF4-FFF2-40B4-BE49-F238E27FC236}">
                    <a16:creationId xmlns:a16="http://schemas.microsoft.com/office/drawing/2014/main" id="{98D5B302-F044-6F49-B86C-4835DFB220B8}"/>
                  </a:ext>
                </a:extLst>
              </p:cNvPr>
              <p:cNvCxnSpPr>
                <a:cxnSpLocks/>
                <a:stCxn id="220" idx="6"/>
              </p:cNvCxnSpPr>
              <p:nvPr/>
            </p:nvCxnSpPr>
            <p:spPr>
              <a:xfrm flipH="1">
                <a:off x="3366351" y="3003673"/>
                <a:ext cx="458400" cy="26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3323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303432-DB86-774B-B8EF-428DEED68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4" t="20100" r="51128" b="30055"/>
          <a:stretch/>
        </p:blipFill>
        <p:spPr>
          <a:xfrm>
            <a:off x="11850655" y="3024944"/>
            <a:ext cx="2415718" cy="2455929"/>
          </a:xfrm>
          <a:prstGeom prst="rect">
            <a:avLst/>
          </a:prstGeom>
        </p:spPr>
      </p:pic>
      <p:grpSp>
        <p:nvGrpSpPr>
          <p:cNvPr id="5" name="Google Shape;147;p14">
            <a:extLst>
              <a:ext uri="{FF2B5EF4-FFF2-40B4-BE49-F238E27FC236}">
                <a16:creationId xmlns:a16="http://schemas.microsoft.com/office/drawing/2014/main" id="{01E6997B-1075-2C4E-8A42-FB6A5A7EE1EE}"/>
              </a:ext>
            </a:extLst>
          </p:cNvPr>
          <p:cNvGrpSpPr/>
          <p:nvPr/>
        </p:nvGrpSpPr>
        <p:grpSpPr>
          <a:xfrm rot="5400000">
            <a:off x="7273782" y="3285157"/>
            <a:ext cx="345748" cy="1516212"/>
            <a:chOff x="1434053" y="-1866842"/>
            <a:chExt cx="288300" cy="1295100"/>
          </a:xfrm>
        </p:grpSpPr>
        <p:sp>
          <p:nvSpPr>
            <p:cNvPr id="6" name="Google Shape;148;p14">
              <a:extLst>
                <a:ext uri="{FF2B5EF4-FFF2-40B4-BE49-F238E27FC236}">
                  <a16:creationId xmlns:a16="http://schemas.microsoft.com/office/drawing/2014/main" id="{B4E59E9E-2337-C648-8606-4CD5C033EE6E}"/>
                </a:ext>
              </a:extLst>
            </p:cNvPr>
            <p:cNvSpPr/>
            <p:nvPr/>
          </p:nvSpPr>
          <p:spPr>
            <a:xfrm>
              <a:off x="1434053" y="-1529042"/>
              <a:ext cx="288300" cy="2817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9;p14">
              <a:extLst>
                <a:ext uri="{FF2B5EF4-FFF2-40B4-BE49-F238E27FC236}">
                  <a16:creationId xmlns:a16="http://schemas.microsoft.com/office/drawing/2014/main" id="{7C4B5A05-1A8D-8241-AE1E-B9634D71A95F}"/>
                </a:ext>
              </a:extLst>
            </p:cNvPr>
            <p:cNvSpPr/>
            <p:nvPr/>
          </p:nvSpPr>
          <p:spPr>
            <a:xfrm>
              <a:off x="1434053" y="-1191242"/>
              <a:ext cx="288300" cy="2817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0;p14">
              <a:extLst>
                <a:ext uri="{FF2B5EF4-FFF2-40B4-BE49-F238E27FC236}">
                  <a16:creationId xmlns:a16="http://schemas.microsoft.com/office/drawing/2014/main" id="{9E856826-EBC7-744E-991F-D3E8397A625A}"/>
                </a:ext>
              </a:extLst>
            </p:cNvPr>
            <p:cNvSpPr/>
            <p:nvPr/>
          </p:nvSpPr>
          <p:spPr>
            <a:xfrm>
              <a:off x="1434053" y="-853442"/>
              <a:ext cx="288300" cy="2817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1;p14">
              <a:extLst>
                <a:ext uri="{FF2B5EF4-FFF2-40B4-BE49-F238E27FC236}">
                  <a16:creationId xmlns:a16="http://schemas.microsoft.com/office/drawing/2014/main" id="{81A57125-3431-2549-AA06-E29150114DD0}"/>
                </a:ext>
              </a:extLst>
            </p:cNvPr>
            <p:cNvSpPr/>
            <p:nvPr/>
          </p:nvSpPr>
          <p:spPr>
            <a:xfrm>
              <a:off x="1434053" y="-1866842"/>
              <a:ext cx="288300" cy="2817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157;p14">
            <a:extLst>
              <a:ext uri="{FF2B5EF4-FFF2-40B4-BE49-F238E27FC236}">
                <a16:creationId xmlns:a16="http://schemas.microsoft.com/office/drawing/2014/main" id="{385DA471-BD3D-7140-9BE7-FF4CBCB9E406}"/>
              </a:ext>
            </a:extLst>
          </p:cNvPr>
          <p:cNvGrpSpPr/>
          <p:nvPr/>
        </p:nvGrpSpPr>
        <p:grpSpPr>
          <a:xfrm rot="5400000">
            <a:off x="8885041" y="3285157"/>
            <a:ext cx="345748" cy="1516212"/>
            <a:chOff x="1434053" y="-1866842"/>
            <a:chExt cx="288300" cy="1295100"/>
          </a:xfrm>
        </p:grpSpPr>
        <p:sp>
          <p:nvSpPr>
            <p:cNvPr id="11" name="Google Shape;158;p14">
              <a:extLst>
                <a:ext uri="{FF2B5EF4-FFF2-40B4-BE49-F238E27FC236}">
                  <a16:creationId xmlns:a16="http://schemas.microsoft.com/office/drawing/2014/main" id="{6250ECA0-11F3-CB4F-961C-0B69A1E4D73C}"/>
                </a:ext>
              </a:extLst>
            </p:cNvPr>
            <p:cNvSpPr/>
            <p:nvPr/>
          </p:nvSpPr>
          <p:spPr>
            <a:xfrm>
              <a:off x="1434053" y="-1529042"/>
              <a:ext cx="288300" cy="2817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9;p14">
              <a:extLst>
                <a:ext uri="{FF2B5EF4-FFF2-40B4-BE49-F238E27FC236}">
                  <a16:creationId xmlns:a16="http://schemas.microsoft.com/office/drawing/2014/main" id="{3E4A08B4-529D-B14A-995D-ED238C9F6C08}"/>
                </a:ext>
              </a:extLst>
            </p:cNvPr>
            <p:cNvSpPr/>
            <p:nvPr/>
          </p:nvSpPr>
          <p:spPr>
            <a:xfrm>
              <a:off x="1434053" y="-1191242"/>
              <a:ext cx="288300" cy="2817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0;p14">
              <a:extLst>
                <a:ext uri="{FF2B5EF4-FFF2-40B4-BE49-F238E27FC236}">
                  <a16:creationId xmlns:a16="http://schemas.microsoft.com/office/drawing/2014/main" id="{F9A1FABA-A4C3-B347-8E2F-D6604D4493C2}"/>
                </a:ext>
              </a:extLst>
            </p:cNvPr>
            <p:cNvSpPr/>
            <p:nvPr/>
          </p:nvSpPr>
          <p:spPr>
            <a:xfrm>
              <a:off x="1434053" y="-853442"/>
              <a:ext cx="288300" cy="2817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1;p14">
              <a:extLst>
                <a:ext uri="{FF2B5EF4-FFF2-40B4-BE49-F238E27FC236}">
                  <a16:creationId xmlns:a16="http://schemas.microsoft.com/office/drawing/2014/main" id="{A400EFD0-B273-4843-82C2-52FC65865695}"/>
                </a:ext>
              </a:extLst>
            </p:cNvPr>
            <p:cNvSpPr/>
            <p:nvPr/>
          </p:nvSpPr>
          <p:spPr>
            <a:xfrm>
              <a:off x="1434053" y="-1866842"/>
              <a:ext cx="288300" cy="2817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62;p14">
            <a:extLst>
              <a:ext uri="{FF2B5EF4-FFF2-40B4-BE49-F238E27FC236}">
                <a16:creationId xmlns:a16="http://schemas.microsoft.com/office/drawing/2014/main" id="{FEFD3BC0-AB3D-064B-867B-F37665DB5961}"/>
              </a:ext>
            </a:extLst>
          </p:cNvPr>
          <p:cNvGrpSpPr/>
          <p:nvPr/>
        </p:nvGrpSpPr>
        <p:grpSpPr>
          <a:xfrm rot="5400000">
            <a:off x="8885041" y="4113662"/>
            <a:ext cx="345748" cy="1516212"/>
            <a:chOff x="1434053" y="-1866842"/>
            <a:chExt cx="288300" cy="1295100"/>
          </a:xfrm>
        </p:grpSpPr>
        <p:sp>
          <p:nvSpPr>
            <p:cNvPr id="16" name="Google Shape;163;p14">
              <a:extLst>
                <a:ext uri="{FF2B5EF4-FFF2-40B4-BE49-F238E27FC236}">
                  <a16:creationId xmlns:a16="http://schemas.microsoft.com/office/drawing/2014/main" id="{F41A66FB-9032-A542-932B-22A3D9B2A37D}"/>
                </a:ext>
              </a:extLst>
            </p:cNvPr>
            <p:cNvSpPr/>
            <p:nvPr/>
          </p:nvSpPr>
          <p:spPr>
            <a:xfrm>
              <a:off x="1434053" y="-1529042"/>
              <a:ext cx="288300" cy="2817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4;p14">
              <a:extLst>
                <a:ext uri="{FF2B5EF4-FFF2-40B4-BE49-F238E27FC236}">
                  <a16:creationId xmlns:a16="http://schemas.microsoft.com/office/drawing/2014/main" id="{3666EE27-4376-1344-93DC-18A8A123C81D}"/>
                </a:ext>
              </a:extLst>
            </p:cNvPr>
            <p:cNvSpPr/>
            <p:nvPr/>
          </p:nvSpPr>
          <p:spPr>
            <a:xfrm>
              <a:off x="1434053" y="-1191242"/>
              <a:ext cx="288300" cy="2817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5;p14">
              <a:extLst>
                <a:ext uri="{FF2B5EF4-FFF2-40B4-BE49-F238E27FC236}">
                  <a16:creationId xmlns:a16="http://schemas.microsoft.com/office/drawing/2014/main" id="{A64FE37C-E6CA-6749-BB16-AB72E87D6405}"/>
                </a:ext>
              </a:extLst>
            </p:cNvPr>
            <p:cNvSpPr/>
            <p:nvPr/>
          </p:nvSpPr>
          <p:spPr>
            <a:xfrm>
              <a:off x="1434053" y="-853442"/>
              <a:ext cx="288300" cy="2817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6;p14">
              <a:extLst>
                <a:ext uri="{FF2B5EF4-FFF2-40B4-BE49-F238E27FC236}">
                  <a16:creationId xmlns:a16="http://schemas.microsoft.com/office/drawing/2014/main" id="{1B5843DF-4D53-E146-80FC-C988AB4476C2}"/>
                </a:ext>
              </a:extLst>
            </p:cNvPr>
            <p:cNvSpPr/>
            <p:nvPr/>
          </p:nvSpPr>
          <p:spPr>
            <a:xfrm>
              <a:off x="1434053" y="-1866842"/>
              <a:ext cx="288300" cy="2817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67;p14">
            <a:extLst>
              <a:ext uri="{FF2B5EF4-FFF2-40B4-BE49-F238E27FC236}">
                <a16:creationId xmlns:a16="http://schemas.microsoft.com/office/drawing/2014/main" id="{C9F1BA9F-6734-4242-BCA9-04EFA7D21575}"/>
              </a:ext>
            </a:extLst>
          </p:cNvPr>
          <p:cNvGrpSpPr/>
          <p:nvPr/>
        </p:nvGrpSpPr>
        <p:grpSpPr>
          <a:xfrm>
            <a:off x="7054366" y="5306915"/>
            <a:ext cx="774988" cy="342225"/>
            <a:chOff x="2510124" y="2171207"/>
            <a:chExt cx="549435" cy="235766"/>
          </a:xfrm>
        </p:grpSpPr>
        <p:sp>
          <p:nvSpPr>
            <p:cNvPr id="21" name="Google Shape;168;p14">
              <a:extLst>
                <a:ext uri="{FF2B5EF4-FFF2-40B4-BE49-F238E27FC236}">
                  <a16:creationId xmlns:a16="http://schemas.microsoft.com/office/drawing/2014/main" id="{9A5EECEF-C88C-D342-9BD4-601D6A21E43D}"/>
                </a:ext>
              </a:extLst>
            </p:cNvPr>
            <p:cNvSpPr/>
            <p:nvPr/>
          </p:nvSpPr>
          <p:spPr>
            <a:xfrm rot="4303">
              <a:off x="2510124" y="2174022"/>
              <a:ext cx="239700" cy="2328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</a:rPr>
                <a:t>𝝁</a:t>
              </a:r>
              <a:r>
                <a:rPr lang="en-GB" baseline="-25000" dirty="0">
                  <a:solidFill>
                    <a:schemeClr val="dk1"/>
                  </a:solidFill>
                </a:rPr>
                <a:t>j</a:t>
              </a:r>
              <a:endParaRPr dirty="0"/>
            </a:p>
          </p:txBody>
        </p:sp>
        <p:sp>
          <p:nvSpPr>
            <p:cNvPr id="22" name="Google Shape;169;p14">
              <a:extLst>
                <a:ext uri="{FF2B5EF4-FFF2-40B4-BE49-F238E27FC236}">
                  <a16:creationId xmlns:a16="http://schemas.microsoft.com/office/drawing/2014/main" id="{AF2B99B6-57D0-8648-BBBC-40C8A5566905}"/>
                </a:ext>
              </a:extLst>
            </p:cNvPr>
            <p:cNvSpPr/>
            <p:nvPr/>
          </p:nvSpPr>
          <p:spPr>
            <a:xfrm rot="4303">
              <a:off x="2819860" y="2171357"/>
              <a:ext cx="239700" cy="2328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𝞼</a:t>
              </a:r>
              <a:r>
                <a:rPr lang="en-GB" baseline="-25000">
                  <a:solidFill>
                    <a:schemeClr val="dk1"/>
                  </a:solidFill>
                </a:rPr>
                <a:t>j</a:t>
              </a:r>
              <a:endParaRPr/>
            </a:p>
          </p:txBody>
        </p:sp>
      </p:grpSp>
      <p:grpSp>
        <p:nvGrpSpPr>
          <p:cNvPr id="23" name="Google Shape;170;p14">
            <a:extLst>
              <a:ext uri="{FF2B5EF4-FFF2-40B4-BE49-F238E27FC236}">
                <a16:creationId xmlns:a16="http://schemas.microsoft.com/office/drawing/2014/main" id="{ED3CFC73-9891-294A-9D19-4CD089D9BB31}"/>
              </a:ext>
            </a:extLst>
          </p:cNvPr>
          <p:cNvGrpSpPr/>
          <p:nvPr/>
        </p:nvGrpSpPr>
        <p:grpSpPr>
          <a:xfrm rot="5400000">
            <a:off x="7273782" y="4113662"/>
            <a:ext cx="345748" cy="1516212"/>
            <a:chOff x="1434053" y="-1866842"/>
            <a:chExt cx="288300" cy="1295100"/>
          </a:xfrm>
        </p:grpSpPr>
        <p:sp>
          <p:nvSpPr>
            <p:cNvPr id="24" name="Google Shape;171;p14">
              <a:extLst>
                <a:ext uri="{FF2B5EF4-FFF2-40B4-BE49-F238E27FC236}">
                  <a16:creationId xmlns:a16="http://schemas.microsoft.com/office/drawing/2014/main" id="{027242BD-317B-2C4A-8752-C471E303D7DD}"/>
                </a:ext>
              </a:extLst>
            </p:cNvPr>
            <p:cNvSpPr/>
            <p:nvPr/>
          </p:nvSpPr>
          <p:spPr>
            <a:xfrm>
              <a:off x="1434053" y="-1529042"/>
              <a:ext cx="288300" cy="2817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2;p14">
              <a:extLst>
                <a:ext uri="{FF2B5EF4-FFF2-40B4-BE49-F238E27FC236}">
                  <a16:creationId xmlns:a16="http://schemas.microsoft.com/office/drawing/2014/main" id="{8BD87BC6-BACC-9E48-922C-7E243B52175D}"/>
                </a:ext>
              </a:extLst>
            </p:cNvPr>
            <p:cNvSpPr/>
            <p:nvPr/>
          </p:nvSpPr>
          <p:spPr>
            <a:xfrm>
              <a:off x="1434053" y="-1191242"/>
              <a:ext cx="288300" cy="2817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3;p14">
              <a:extLst>
                <a:ext uri="{FF2B5EF4-FFF2-40B4-BE49-F238E27FC236}">
                  <a16:creationId xmlns:a16="http://schemas.microsoft.com/office/drawing/2014/main" id="{7811D273-CD57-ED43-9C81-B8A9CB91C000}"/>
                </a:ext>
              </a:extLst>
            </p:cNvPr>
            <p:cNvSpPr/>
            <p:nvPr/>
          </p:nvSpPr>
          <p:spPr>
            <a:xfrm>
              <a:off x="1434053" y="-853442"/>
              <a:ext cx="288300" cy="2817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;p14">
              <a:extLst>
                <a:ext uri="{FF2B5EF4-FFF2-40B4-BE49-F238E27FC236}">
                  <a16:creationId xmlns:a16="http://schemas.microsoft.com/office/drawing/2014/main" id="{DF22C999-DE47-234A-B093-11BE9D3D02DA}"/>
                </a:ext>
              </a:extLst>
            </p:cNvPr>
            <p:cNvSpPr/>
            <p:nvPr/>
          </p:nvSpPr>
          <p:spPr>
            <a:xfrm>
              <a:off x="1434053" y="-1866842"/>
              <a:ext cx="288300" cy="2817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75;p14">
            <a:extLst>
              <a:ext uri="{FF2B5EF4-FFF2-40B4-BE49-F238E27FC236}">
                <a16:creationId xmlns:a16="http://schemas.microsoft.com/office/drawing/2014/main" id="{20CBC110-468A-FE43-94A1-1821AF580E1E}"/>
              </a:ext>
            </a:extLst>
          </p:cNvPr>
          <p:cNvGrpSpPr/>
          <p:nvPr/>
        </p:nvGrpSpPr>
        <p:grpSpPr>
          <a:xfrm>
            <a:off x="8666569" y="5281327"/>
            <a:ext cx="774988" cy="342225"/>
            <a:chOff x="3805510" y="1924979"/>
            <a:chExt cx="549435" cy="235766"/>
          </a:xfrm>
        </p:grpSpPr>
        <p:sp>
          <p:nvSpPr>
            <p:cNvPr id="29" name="Google Shape;176;p14">
              <a:extLst>
                <a:ext uri="{FF2B5EF4-FFF2-40B4-BE49-F238E27FC236}">
                  <a16:creationId xmlns:a16="http://schemas.microsoft.com/office/drawing/2014/main" id="{3078199D-426E-A742-98FD-8067F2755DF7}"/>
                </a:ext>
              </a:extLst>
            </p:cNvPr>
            <p:cNvSpPr/>
            <p:nvPr/>
          </p:nvSpPr>
          <p:spPr>
            <a:xfrm rot="4303">
              <a:off x="3805510" y="1927795"/>
              <a:ext cx="239700" cy="2328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B6D7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</a:rPr>
                <a:t>𝝁</a:t>
              </a:r>
              <a:r>
                <a:rPr lang="en-GB" baseline="-25000" dirty="0">
                  <a:solidFill>
                    <a:schemeClr val="dk1"/>
                  </a:solidFill>
                </a:rPr>
                <a:t>k</a:t>
              </a:r>
              <a:endParaRPr dirty="0"/>
            </a:p>
          </p:txBody>
        </p:sp>
        <p:sp>
          <p:nvSpPr>
            <p:cNvPr id="30" name="Google Shape;177;p14">
              <a:extLst>
                <a:ext uri="{FF2B5EF4-FFF2-40B4-BE49-F238E27FC236}">
                  <a16:creationId xmlns:a16="http://schemas.microsoft.com/office/drawing/2014/main" id="{4794DFEB-DEA0-F64F-AD96-FE966D27046E}"/>
                </a:ext>
              </a:extLst>
            </p:cNvPr>
            <p:cNvSpPr/>
            <p:nvPr/>
          </p:nvSpPr>
          <p:spPr>
            <a:xfrm rot="4303">
              <a:off x="4115245" y="1925129"/>
              <a:ext cx="239700" cy="2328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B6D7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</a:rPr>
                <a:t>𝞼</a:t>
              </a:r>
              <a:r>
                <a:rPr lang="en-GB" baseline="-25000" dirty="0">
                  <a:solidFill>
                    <a:schemeClr val="dk1"/>
                  </a:solidFill>
                </a:rPr>
                <a:t>k</a:t>
              </a:r>
              <a:endParaRPr dirty="0"/>
            </a:p>
          </p:txBody>
        </p:sp>
      </p:grpSp>
      <p:cxnSp>
        <p:nvCxnSpPr>
          <p:cNvPr id="31" name="Google Shape;178;p14">
            <a:extLst>
              <a:ext uri="{FF2B5EF4-FFF2-40B4-BE49-F238E27FC236}">
                <a16:creationId xmlns:a16="http://schemas.microsoft.com/office/drawing/2014/main" id="{3E3C13F0-D1AC-BB4E-B6DD-E99AFDFFE86C}"/>
              </a:ext>
            </a:extLst>
          </p:cNvPr>
          <p:cNvCxnSpPr>
            <a:cxnSpLocks/>
            <a:stCxn id="8" idx="2"/>
          </p:cNvCxnSpPr>
          <p:nvPr/>
        </p:nvCxnSpPr>
        <p:spPr>
          <a:xfrm rot="10800000" flipH="1">
            <a:off x="6853448" y="3387459"/>
            <a:ext cx="1470888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79;p14">
            <a:extLst>
              <a:ext uri="{FF2B5EF4-FFF2-40B4-BE49-F238E27FC236}">
                <a16:creationId xmlns:a16="http://schemas.microsoft.com/office/drawing/2014/main" id="{535A3B6A-1D24-BD4D-A677-957CB0E320D0}"/>
              </a:ext>
            </a:extLst>
          </p:cNvPr>
          <p:cNvCxnSpPr>
            <a:cxnSpLocks/>
            <a:stCxn id="7" idx="2"/>
          </p:cNvCxnSpPr>
          <p:nvPr/>
        </p:nvCxnSpPr>
        <p:spPr>
          <a:xfrm rot="10800000" flipH="1">
            <a:off x="7248921" y="3387459"/>
            <a:ext cx="1075238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180;p14">
            <a:extLst>
              <a:ext uri="{FF2B5EF4-FFF2-40B4-BE49-F238E27FC236}">
                <a16:creationId xmlns:a16="http://schemas.microsoft.com/office/drawing/2014/main" id="{E8304D25-AA89-E94D-A445-253A63B2AEC1}"/>
              </a:ext>
            </a:extLst>
          </p:cNvPr>
          <p:cNvCxnSpPr>
            <a:cxnSpLocks/>
            <a:stCxn id="6" idx="2"/>
          </p:cNvCxnSpPr>
          <p:nvPr/>
        </p:nvCxnSpPr>
        <p:spPr>
          <a:xfrm rot="10800000" flipH="1">
            <a:off x="7644392" y="3387459"/>
            <a:ext cx="680011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81;p14">
            <a:extLst>
              <a:ext uri="{FF2B5EF4-FFF2-40B4-BE49-F238E27FC236}">
                <a16:creationId xmlns:a16="http://schemas.microsoft.com/office/drawing/2014/main" id="{10C38F65-A446-7B4B-ACB9-6864544965B5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 flipH="1">
            <a:off x="8039866" y="3387459"/>
            <a:ext cx="284360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182;p14">
            <a:extLst>
              <a:ext uri="{FF2B5EF4-FFF2-40B4-BE49-F238E27FC236}">
                <a16:creationId xmlns:a16="http://schemas.microsoft.com/office/drawing/2014/main" id="{76993F3A-4BF5-F24D-9155-759A1DF4265C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>
            <a:off x="8324219" y="3387459"/>
            <a:ext cx="140488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183;p14">
            <a:extLst>
              <a:ext uri="{FF2B5EF4-FFF2-40B4-BE49-F238E27FC236}">
                <a16:creationId xmlns:a16="http://schemas.microsoft.com/office/drawing/2014/main" id="{F14C759F-E126-9442-8EFC-0206B95DC564}"/>
              </a:ext>
            </a:extLst>
          </p:cNvPr>
          <p:cNvCxnSpPr>
            <a:cxnSpLocks/>
            <a:stCxn id="12" idx="2"/>
          </p:cNvCxnSpPr>
          <p:nvPr/>
        </p:nvCxnSpPr>
        <p:spPr>
          <a:xfrm rot="10800000">
            <a:off x="8324463" y="3387459"/>
            <a:ext cx="535715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184;p14">
            <a:extLst>
              <a:ext uri="{FF2B5EF4-FFF2-40B4-BE49-F238E27FC236}">
                <a16:creationId xmlns:a16="http://schemas.microsoft.com/office/drawing/2014/main" id="{1F133CB3-A9FA-C04F-8AF7-ECE4ECE817CD}"/>
              </a:ext>
            </a:extLst>
          </p:cNvPr>
          <p:cNvCxnSpPr>
            <a:cxnSpLocks/>
            <a:stCxn id="11" idx="2"/>
          </p:cNvCxnSpPr>
          <p:nvPr/>
        </p:nvCxnSpPr>
        <p:spPr>
          <a:xfrm rot="10800000">
            <a:off x="8324287" y="3387459"/>
            <a:ext cx="931365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185;p14">
            <a:extLst>
              <a:ext uri="{FF2B5EF4-FFF2-40B4-BE49-F238E27FC236}">
                <a16:creationId xmlns:a16="http://schemas.microsoft.com/office/drawing/2014/main" id="{9C6DC09A-35F8-F04F-A3ED-970934E51B7C}"/>
              </a:ext>
            </a:extLst>
          </p:cNvPr>
          <p:cNvCxnSpPr>
            <a:cxnSpLocks/>
            <a:stCxn id="14" idx="2"/>
          </p:cNvCxnSpPr>
          <p:nvPr/>
        </p:nvCxnSpPr>
        <p:spPr>
          <a:xfrm rot="10800000">
            <a:off x="8324532" y="3387459"/>
            <a:ext cx="1326592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186;p14">
            <a:extLst>
              <a:ext uri="{FF2B5EF4-FFF2-40B4-BE49-F238E27FC236}">
                <a16:creationId xmlns:a16="http://schemas.microsoft.com/office/drawing/2014/main" id="{15B26445-CAE4-7E49-8DA3-B029B3AF861E}"/>
              </a:ext>
            </a:extLst>
          </p:cNvPr>
          <p:cNvCxnSpPr>
            <a:cxnSpLocks/>
            <a:stCxn id="26" idx="2"/>
            <a:endCxn id="26" idx="2"/>
          </p:cNvCxnSpPr>
          <p:nvPr/>
        </p:nvCxnSpPr>
        <p:spPr>
          <a:xfrm>
            <a:off x="6853448" y="469889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187;p14">
            <a:extLst>
              <a:ext uri="{FF2B5EF4-FFF2-40B4-BE49-F238E27FC236}">
                <a16:creationId xmlns:a16="http://schemas.microsoft.com/office/drawing/2014/main" id="{82D31CE5-03C1-004F-9253-825FB1D66CDA}"/>
              </a:ext>
            </a:extLst>
          </p:cNvPr>
          <p:cNvCxnSpPr>
            <a:cxnSpLocks/>
            <a:stCxn id="8" idx="6"/>
            <a:endCxn id="26" idx="2"/>
          </p:cNvCxnSpPr>
          <p:nvPr/>
        </p:nvCxnSpPr>
        <p:spPr>
          <a:xfrm>
            <a:off x="6853448" y="4216137"/>
            <a:ext cx="0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188;p14">
            <a:extLst>
              <a:ext uri="{FF2B5EF4-FFF2-40B4-BE49-F238E27FC236}">
                <a16:creationId xmlns:a16="http://schemas.microsoft.com/office/drawing/2014/main" id="{04D01367-0FDC-BD40-BE07-5DADEAEC3A2B}"/>
              </a:ext>
            </a:extLst>
          </p:cNvPr>
          <p:cNvCxnSpPr>
            <a:cxnSpLocks/>
            <a:stCxn id="8" idx="6"/>
            <a:endCxn id="25" idx="2"/>
          </p:cNvCxnSpPr>
          <p:nvPr/>
        </p:nvCxnSpPr>
        <p:spPr>
          <a:xfrm>
            <a:off x="6853448" y="4216137"/>
            <a:ext cx="395650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189;p14">
            <a:extLst>
              <a:ext uri="{FF2B5EF4-FFF2-40B4-BE49-F238E27FC236}">
                <a16:creationId xmlns:a16="http://schemas.microsoft.com/office/drawing/2014/main" id="{65D67592-55C6-BD41-8B0C-0F8E2C43DFF7}"/>
              </a:ext>
            </a:extLst>
          </p:cNvPr>
          <p:cNvCxnSpPr>
            <a:cxnSpLocks/>
            <a:stCxn id="8" idx="6"/>
            <a:endCxn id="24" idx="2"/>
          </p:cNvCxnSpPr>
          <p:nvPr/>
        </p:nvCxnSpPr>
        <p:spPr>
          <a:xfrm>
            <a:off x="6853448" y="4216137"/>
            <a:ext cx="790877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190;p14">
            <a:extLst>
              <a:ext uri="{FF2B5EF4-FFF2-40B4-BE49-F238E27FC236}">
                <a16:creationId xmlns:a16="http://schemas.microsoft.com/office/drawing/2014/main" id="{EFBB80EB-1843-0745-A2AA-A16293D4DB47}"/>
              </a:ext>
            </a:extLst>
          </p:cNvPr>
          <p:cNvCxnSpPr>
            <a:cxnSpLocks/>
            <a:stCxn id="8" idx="6"/>
            <a:endCxn id="27" idx="2"/>
          </p:cNvCxnSpPr>
          <p:nvPr/>
        </p:nvCxnSpPr>
        <p:spPr>
          <a:xfrm>
            <a:off x="6853447" y="4216138"/>
            <a:ext cx="1186418" cy="4827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191;p14">
            <a:extLst>
              <a:ext uri="{FF2B5EF4-FFF2-40B4-BE49-F238E27FC236}">
                <a16:creationId xmlns:a16="http://schemas.microsoft.com/office/drawing/2014/main" id="{7319C614-BC08-9445-958C-3D509EB5FC33}"/>
              </a:ext>
            </a:extLst>
          </p:cNvPr>
          <p:cNvCxnSpPr>
            <a:cxnSpLocks/>
            <a:stCxn id="7" idx="6"/>
            <a:endCxn id="26" idx="2"/>
          </p:cNvCxnSpPr>
          <p:nvPr/>
        </p:nvCxnSpPr>
        <p:spPr>
          <a:xfrm flipH="1">
            <a:off x="6853270" y="4216137"/>
            <a:ext cx="395650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192;p14">
            <a:extLst>
              <a:ext uri="{FF2B5EF4-FFF2-40B4-BE49-F238E27FC236}">
                <a16:creationId xmlns:a16="http://schemas.microsoft.com/office/drawing/2014/main" id="{E4FA5C13-1625-8443-A176-5AFBADE421A7}"/>
              </a:ext>
            </a:extLst>
          </p:cNvPr>
          <p:cNvCxnSpPr>
            <a:cxnSpLocks/>
            <a:stCxn id="7" idx="6"/>
            <a:endCxn id="25" idx="2"/>
          </p:cNvCxnSpPr>
          <p:nvPr/>
        </p:nvCxnSpPr>
        <p:spPr>
          <a:xfrm>
            <a:off x="7248921" y="4216137"/>
            <a:ext cx="0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193;p14">
            <a:extLst>
              <a:ext uri="{FF2B5EF4-FFF2-40B4-BE49-F238E27FC236}">
                <a16:creationId xmlns:a16="http://schemas.microsoft.com/office/drawing/2014/main" id="{E2FE6EB8-DFB7-0943-A79D-AE6846457F02}"/>
              </a:ext>
            </a:extLst>
          </p:cNvPr>
          <p:cNvCxnSpPr>
            <a:cxnSpLocks/>
            <a:stCxn id="7" idx="6"/>
            <a:endCxn id="24" idx="2"/>
          </p:cNvCxnSpPr>
          <p:nvPr/>
        </p:nvCxnSpPr>
        <p:spPr>
          <a:xfrm>
            <a:off x="7248921" y="4216137"/>
            <a:ext cx="395650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194;p14">
            <a:extLst>
              <a:ext uri="{FF2B5EF4-FFF2-40B4-BE49-F238E27FC236}">
                <a16:creationId xmlns:a16="http://schemas.microsoft.com/office/drawing/2014/main" id="{DBF84941-03E5-7A4A-AB6D-2722395BAA14}"/>
              </a:ext>
            </a:extLst>
          </p:cNvPr>
          <p:cNvCxnSpPr>
            <a:cxnSpLocks/>
            <a:stCxn id="7" idx="6"/>
            <a:endCxn id="27" idx="2"/>
          </p:cNvCxnSpPr>
          <p:nvPr/>
        </p:nvCxnSpPr>
        <p:spPr>
          <a:xfrm>
            <a:off x="7248921" y="4216137"/>
            <a:ext cx="790877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195;p14">
            <a:extLst>
              <a:ext uri="{FF2B5EF4-FFF2-40B4-BE49-F238E27FC236}">
                <a16:creationId xmlns:a16="http://schemas.microsoft.com/office/drawing/2014/main" id="{758F0347-0373-224C-AB62-856F48F5AEB7}"/>
              </a:ext>
            </a:extLst>
          </p:cNvPr>
          <p:cNvCxnSpPr>
            <a:cxnSpLocks/>
            <a:stCxn id="6" idx="6"/>
            <a:endCxn id="26" idx="2"/>
          </p:cNvCxnSpPr>
          <p:nvPr/>
        </p:nvCxnSpPr>
        <p:spPr>
          <a:xfrm flipH="1">
            <a:off x="6853447" y="4216138"/>
            <a:ext cx="790945" cy="4827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96;p14">
            <a:extLst>
              <a:ext uri="{FF2B5EF4-FFF2-40B4-BE49-F238E27FC236}">
                <a16:creationId xmlns:a16="http://schemas.microsoft.com/office/drawing/2014/main" id="{D6D4B15F-ED17-0D48-B68B-4FEBF619C13B}"/>
              </a:ext>
            </a:extLst>
          </p:cNvPr>
          <p:cNvCxnSpPr>
            <a:cxnSpLocks/>
            <a:stCxn id="6" idx="6"/>
            <a:endCxn id="25" idx="2"/>
          </p:cNvCxnSpPr>
          <p:nvPr/>
        </p:nvCxnSpPr>
        <p:spPr>
          <a:xfrm flipH="1">
            <a:off x="7248743" y="4216137"/>
            <a:ext cx="395650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197;p14">
            <a:extLst>
              <a:ext uri="{FF2B5EF4-FFF2-40B4-BE49-F238E27FC236}">
                <a16:creationId xmlns:a16="http://schemas.microsoft.com/office/drawing/2014/main" id="{E69CBCF0-BC31-E149-AE1E-A0B319AB899F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7644393" y="4216137"/>
            <a:ext cx="0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198;p14">
            <a:extLst>
              <a:ext uri="{FF2B5EF4-FFF2-40B4-BE49-F238E27FC236}">
                <a16:creationId xmlns:a16="http://schemas.microsoft.com/office/drawing/2014/main" id="{E0CC51A1-EC0C-2F43-B13D-39A7A9721BFC}"/>
              </a:ext>
            </a:extLst>
          </p:cNvPr>
          <p:cNvCxnSpPr>
            <a:cxnSpLocks/>
            <a:stCxn id="6" idx="6"/>
            <a:endCxn id="27" idx="2"/>
          </p:cNvCxnSpPr>
          <p:nvPr/>
        </p:nvCxnSpPr>
        <p:spPr>
          <a:xfrm>
            <a:off x="7644393" y="4216137"/>
            <a:ext cx="395650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199;p14">
            <a:extLst>
              <a:ext uri="{FF2B5EF4-FFF2-40B4-BE49-F238E27FC236}">
                <a16:creationId xmlns:a16="http://schemas.microsoft.com/office/drawing/2014/main" id="{D3E5EC4C-C2CB-ED41-AFFD-223F8B3B81F0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 flipH="1">
            <a:off x="7644215" y="4216137"/>
            <a:ext cx="395650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200;p14">
            <a:extLst>
              <a:ext uri="{FF2B5EF4-FFF2-40B4-BE49-F238E27FC236}">
                <a16:creationId xmlns:a16="http://schemas.microsoft.com/office/drawing/2014/main" id="{C200B29F-989A-004D-ACC9-8F497147B993}"/>
              </a:ext>
            </a:extLst>
          </p:cNvPr>
          <p:cNvCxnSpPr>
            <a:cxnSpLocks/>
            <a:stCxn id="9" idx="6"/>
            <a:endCxn id="27" idx="2"/>
          </p:cNvCxnSpPr>
          <p:nvPr/>
        </p:nvCxnSpPr>
        <p:spPr>
          <a:xfrm>
            <a:off x="8039866" y="4216137"/>
            <a:ext cx="0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201;p14">
            <a:extLst>
              <a:ext uri="{FF2B5EF4-FFF2-40B4-BE49-F238E27FC236}">
                <a16:creationId xmlns:a16="http://schemas.microsoft.com/office/drawing/2014/main" id="{1E70A8B4-D48A-BB4F-A42D-F4CD6C1D6A3A}"/>
              </a:ext>
            </a:extLst>
          </p:cNvPr>
          <p:cNvCxnSpPr>
            <a:cxnSpLocks/>
            <a:stCxn id="9" idx="6"/>
            <a:endCxn id="25" idx="2"/>
          </p:cNvCxnSpPr>
          <p:nvPr/>
        </p:nvCxnSpPr>
        <p:spPr>
          <a:xfrm flipH="1">
            <a:off x="7248988" y="4216137"/>
            <a:ext cx="790877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202;p14">
            <a:extLst>
              <a:ext uri="{FF2B5EF4-FFF2-40B4-BE49-F238E27FC236}">
                <a16:creationId xmlns:a16="http://schemas.microsoft.com/office/drawing/2014/main" id="{36CB6DC3-83A6-7041-9D6B-36F81A8A602E}"/>
              </a:ext>
            </a:extLst>
          </p:cNvPr>
          <p:cNvCxnSpPr>
            <a:cxnSpLocks/>
            <a:stCxn id="9" idx="6"/>
            <a:endCxn id="26" idx="2"/>
          </p:cNvCxnSpPr>
          <p:nvPr/>
        </p:nvCxnSpPr>
        <p:spPr>
          <a:xfrm flipH="1">
            <a:off x="6853447" y="4216138"/>
            <a:ext cx="1186418" cy="4827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203;p14">
            <a:extLst>
              <a:ext uri="{FF2B5EF4-FFF2-40B4-BE49-F238E27FC236}">
                <a16:creationId xmlns:a16="http://schemas.microsoft.com/office/drawing/2014/main" id="{E6B2EE84-3C16-8B40-913D-AE7E0CD910D8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>
            <a:off x="8464707" y="4216137"/>
            <a:ext cx="0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204;p14">
            <a:extLst>
              <a:ext uri="{FF2B5EF4-FFF2-40B4-BE49-F238E27FC236}">
                <a16:creationId xmlns:a16="http://schemas.microsoft.com/office/drawing/2014/main" id="{13E12723-F3F1-384B-9200-611BBA6AE62D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8464707" y="4216137"/>
            <a:ext cx="395650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205;p14">
            <a:extLst>
              <a:ext uri="{FF2B5EF4-FFF2-40B4-BE49-F238E27FC236}">
                <a16:creationId xmlns:a16="http://schemas.microsoft.com/office/drawing/2014/main" id="{03883ED7-53E7-D14E-AE95-4E117C41F5D8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8464707" y="4216137"/>
            <a:ext cx="790877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206;p14">
            <a:extLst>
              <a:ext uri="{FF2B5EF4-FFF2-40B4-BE49-F238E27FC236}">
                <a16:creationId xmlns:a16="http://schemas.microsoft.com/office/drawing/2014/main" id="{38BF4F21-D877-AF4D-B156-80A6B679D4CE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>
            <a:off x="8464707" y="4216137"/>
            <a:ext cx="1186528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207;p14">
            <a:extLst>
              <a:ext uri="{FF2B5EF4-FFF2-40B4-BE49-F238E27FC236}">
                <a16:creationId xmlns:a16="http://schemas.microsoft.com/office/drawing/2014/main" id="{BFAA9046-E269-EA4B-BDFD-332A5A35C3BC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H="1">
            <a:off x="8464528" y="4216137"/>
            <a:ext cx="395650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208;p14">
            <a:extLst>
              <a:ext uri="{FF2B5EF4-FFF2-40B4-BE49-F238E27FC236}">
                <a16:creationId xmlns:a16="http://schemas.microsoft.com/office/drawing/2014/main" id="{C9AC7131-A9D7-0F40-A9BA-921B9DD267EB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>
            <a:off x="8860179" y="4216137"/>
            <a:ext cx="0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209;p14">
            <a:extLst>
              <a:ext uri="{FF2B5EF4-FFF2-40B4-BE49-F238E27FC236}">
                <a16:creationId xmlns:a16="http://schemas.microsoft.com/office/drawing/2014/main" id="{23128F68-B73B-D249-86BC-71D54EE0A93D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8860179" y="4216137"/>
            <a:ext cx="395650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210;p14">
            <a:extLst>
              <a:ext uri="{FF2B5EF4-FFF2-40B4-BE49-F238E27FC236}">
                <a16:creationId xmlns:a16="http://schemas.microsoft.com/office/drawing/2014/main" id="{98C6716E-C69F-9144-BFB0-BCF6B7A67598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8860179" y="4216137"/>
            <a:ext cx="790877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211;p14">
            <a:extLst>
              <a:ext uri="{FF2B5EF4-FFF2-40B4-BE49-F238E27FC236}">
                <a16:creationId xmlns:a16="http://schemas.microsoft.com/office/drawing/2014/main" id="{D4833E1D-CF98-2549-BF42-6F7310B024D1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 flipH="1">
            <a:off x="8464707" y="4216138"/>
            <a:ext cx="790945" cy="4827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212;p14">
            <a:extLst>
              <a:ext uri="{FF2B5EF4-FFF2-40B4-BE49-F238E27FC236}">
                <a16:creationId xmlns:a16="http://schemas.microsoft.com/office/drawing/2014/main" id="{A17D403F-D8E0-8B4A-AF6A-19393B3A200D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H="1">
            <a:off x="8860002" y="4216137"/>
            <a:ext cx="395650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213;p14">
            <a:extLst>
              <a:ext uri="{FF2B5EF4-FFF2-40B4-BE49-F238E27FC236}">
                <a16:creationId xmlns:a16="http://schemas.microsoft.com/office/drawing/2014/main" id="{5E2AFD5B-B66E-E848-90FE-C47B14798199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9255652" y="4216137"/>
            <a:ext cx="0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214;p14">
            <a:extLst>
              <a:ext uri="{FF2B5EF4-FFF2-40B4-BE49-F238E27FC236}">
                <a16:creationId xmlns:a16="http://schemas.microsoft.com/office/drawing/2014/main" id="{0C839944-D2FD-EC47-A6E9-9C5015CB1C79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9255652" y="4216137"/>
            <a:ext cx="395650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215;p14">
            <a:extLst>
              <a:ext uri="{FF2B5EF4-FFF2-40B4-BE49-F238E27FC236}">
                <a16:creationId xmlns:a16="http://schemas.microsoft.com/office/drawing/2014/main" id="{985E9E6A-D57C-6749-BBE3-62B2BE38FE44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9651123" y="4216137"/>
            <a:ext cx="0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216;p14">
            <a:extLst>
              <a:ext uri="{FF2B5EF4-FFF2-40B4-BE49-F238E27FC236}">
                <a16:creationId xmlns:a16="http://schemas.microsoft.com/office/drawing/2014/main" id="{1F689BDD-0FEF-D242-AA2C-F3CB55653724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H="1">
            <a:off x="9255474" y="4216137"/>
            <a:ext cx="395650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217;p14">
            <a:extLst>
              <a:ext uri="{FF2B5EF4-FFF2-40B4-BE49-F238E27FC236}">
                <a16:creationId xmlns:a16="http://schemas.microsoft.com/office/drawing/2014/main" id="{21B29A75-6018-DA47-B0E3-B129F1C6724B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H="1">
            <a:off x="8860247" y="4216137"/>
            <a:ext cx="790877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218;p14">
            <a:extLst>
              <a:ext uri="{FF2B5EF4-FFF2-40B4-BE49-F238E27FC236}">
                <a16:creationId xmlns:a16="http://schemas.microsoft.com/office/drawing/2014/main" id="{E60F01A6-C25B-9143-9E5B-403A3FD42F51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H="1">
            <a:off x="8464597" y="4216137"/>
            <a:ext cx="1186528" cy="4829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219;p14">
            <a:extLst>
              <a:ext uri="{FF2B5EF4-FFF2-40B4-BE49-F238E27FC236}">
                <a16:creationId xmlns:a16="http://schemas.microsoft.com/office/drawing/2014/main" id="{49F91550-AD7E-7240-9D60-57C508ACE312}"/>
              </a:ext>
            </a:extLst>
          </p:cNvPr>
          <p:cNvCxnSpPr>
            <a:cxnSpLocks/>
            <a:stCxn id="26" idx="6"/>
            <a:endCxn id="21" idx="0"/>
          </p:cNvCxnSpPr>
          <p:nvPr/>
        </p:nvCxnSpPr>
        <p:spPr>
          <a:xfrm>
            <a:off x="6853447" y="5044642"/>
            <a:ext cx="369838" cy="2665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220;p14">
            <a:extLst>
              <a:ext uri="{FF2B5EF4-FFF2-40B4-BE49-F238E27FC236}">
                <a16:creationId xmlns:a16="http://schemas.microsoft.com/office/drawing/2014/main" id="{DEA7A47F-A6E2-1146-B039-9BC4DC964105}"/>
              </a:ext>
            </a:extLst>
          </p:cNvPr>
          <p:cNvCxnSpPr>
            <a:cxnSpLocks/>
            <a:stCxn id="26" idx="6"/>
            <a:endCxn id="22" idx="1"/>
          </p:cNvCxnSpPr>
          <p:nvPr/>
        </p:nvCxnSpPr>
        <p:spPr>
          <a:xfrm>
            <a:off x="6853447" y="5044642"/>
            <a:ext cx="687204" cy="3117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221;p14">
            <a:extLst>
              <a:ext uri="{FF2B5EF4-FFF2-40B4-BE49-F238E27FC236}">
                <a16:creationId xmlns:a16="http://schemas.microsoft.com/office/drawing/2014/main" id="{0797DEC6-F205-D14F-929D-297031A6BB43}"/>
              </a:ext>
            </a:extLst>
          </p:cNvPr>
          <p:cNvCxnSpPr>
            <a:cxnSpLocks/>
            <a:stCxn id="21" idx="0"/>
            <a:endCxn id="21" idx="0"/>
          </p:cNvCxnSpPr>
          <p:nvPr/>
        </p:nvCxnSpPr>
        <p:spPr>
          <a:xfrm>
            <a:off x="7223417" y="5311001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222;p14">
            <a:extLst>
              <a:ext uri="{FF2B5EF4-FFF2-40B4-BE49-F238E27FC236}">
                <a16:creationId xmlns:a16="http://schemas.microsoft.com/office/drawing/2014/main" id="{65261B44-B7E1-BB41-8FA3-C38359410A15}"/>
              </a:ext>
            </a:extLst>
          </p:cNvPr>
          <p:cNvCxnSpPr>
            <a:cxnSpLocks/>
            <a:stCxn id="25" idx="6"/>
            <a:endCxn id="22" idx="0"/>
          </p:cNvCxnSpPr>
          <p:nvPr/>
        </p:nvCxnSpPr>
        <p:spPr>
          <a:xfrm>
            <a:off x="7248919" y="5044642"/>
            <a:ext cx="411307" cy="2625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223;p14">
            <a:extLst>
              <a:ext uri="{FF2B5EF4-FFF2-40B4-BE49-F238E27FC236}">
                <a16:creationId xmlns:a16="http://schemas.microsoft.com/office/drawing/2014/main" id="{425719A4-C3C2-1D42-A943-902DF8079D17}"/>
              </a:ext>
            </a:extLst>
          </p:cNvPr>
          <p:cNvCxnSpPr>
            <a:cxnSpLocks/>
            <a:stCxn id="24" idx="6"/>
            <a:endCxn id="21" idx="0"/>
          </p:cNvCxnSpPr>
          <p:nvPr/>
        </p:nvCxnSpPr>
        <p:spPr>
          <a:xfrm flipH="1">
            <a:off x="7223352" y="5044642"/>
            <a:ext cx="421040" cy="2665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224;p14">
            <a:extLst>
              <a:ext uri="{FF2B5EF4-FFF2-40B4-BE49-F238E27FC236}">
                <a16:creationId xmlns:a16="http://schemas.microsoft.com/office/drawing/2014/main" id="{1B5F8F17-3661-3A4A-8F27-EBB03A2C3995}"/>
              </a:ext>
            </a:extLst>
          </p:cNvPr>
          <p:cNvCxnSpPr>
            <a:cxnSpLocks/>
            <a:stCxn id="24" idx="6"/>
            <a:endCxn id="22" idx="0"/>
          </p:cNvCxnSpPr>
          <p:nvPr/>
        </p:nvCxnSpPr>
        <p:spPr>
          <a:xfrm>
            <a:off x="7644392" y="5044642"/>
            <a:ext cx="16080" cy="2625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225;p14">
            <a:extLst>
              <a:ext uri="{FF2B5EF4-FFF2-40B4-BE49-F238E27FC236}">
                <a16:creationId xmlns:a16="http://schemas.microsoft.com/office/drawing/2014/main" id="{ED8859A6-53CE-A54B-BE5B-DF7652BA0DD5}"/>
              </a:ext>
            </a:extLst>
          </p:cNvPr>
          <p:cNvCxnSpPr>
            <a:cxnSpLocks/>
            <a:stCxn id="27" idx="6"/>
            <a:endCxn id="21" idx="0"/>
          </p:cNvCxnSpPr>
          <p:nvPr/>
        </p:nvCxnSpPr>
        <p:spPr>
          <a:xfrm flipH="1">
            <a:off x="7223598" y="5044642"/>
            <a:ext cx="816267" cy="2665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226;p14">
            <a:extLst>
              <a:ext uri="{FF2B5EF4-FFF2-40B4-BE49-F238E27FC236}">
                <a16:creationId xmlns:a16="http://schemas.microsoft.com/office/drawing/2014/main" id="{D2CEF066-AF4A-5840-91B5-B51592E578CA}"/>
              </a:ext>
            </a:extLst>
          </p:cNvPr>
          <p:cNvCxnSpPr>
            <a:cxnSpLocks/>
            <a:stCxn id="27" idx="6"/>
            <a:endCxn id="22" idx="0"/>
          </p:cNvCxnSpPr>
          <p:nvPr/>
        </p:nvCxnSpPr>
        <p:spPr>
          <a:xfrm flipH="1">
            <a:off x="7660294" y="5044642"/>
            <a:ext cx="379570" cy="2625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227;p14">
            <a:extLst>
              <a:ext uri="{FF2B5EF4-FFF2-40B4-BE49-F238E27FC236}">
                <a16:creationId xmlns:a16="http://schemas.microsoft.com/office/drawing/2014/main" id="{E3F6477B-2FAE-764F-8FBB-7DB7D4172838}"/>
              </a:ext>
            </a:extLst>
          </p:cNvPr>
          <p:cNvCxnSpPr>
            <a:cxnSpLocks/>
            <a:stCxn id="25" idx="6"/>
            <a:endCxn id="21" idx="0"/>
          </p:cNvCxnSpPr>
          <p:nvPr/>
        </p:nvCxnSpPr>
        <p:spPr>
          <a:xfrm flipH="1">
            <a:off x="7223530" y="5044642"/>
            <a:ext cx="25389" cy="2665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228;p14">
            <a:extLst>
              <a:ext uri="{FF2B5EF4-FFF2-40B4-BE49-F238E27FC236}">
                <a16:creationId xmlns:a16="http://schemas.microsoft.com/office/drawing/2014/main" id="{C4055B0B-333D-334C-AEF5-6F1C92BDBDDF}"/>
              </a:ext>
            </a:extLst>
          </p:cNvPr>
          <p:cNvCxnSpPr>
            <a:cxnSpLocks/>
            <a:stCxn id="18" idx="6"/>
            <a:endCxn id="29" idx="0"/>
          </p:cNvCxnSpPr>
          <p:nvPr/>
        </p:nvCxnSpPr>
        <p:spPr>
          <a:xfrm>
            <a:off x="8464705" y="5044642"/>
            <a:ext cx="371107" cy="2408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229;p14">
            <a:extLst>
              <a:ext uri="{FF2B5EF4-FFF2-40B4-BE49-F238E27FC236}">
                <a16:creationId xmlns:a16="http://schemas.microsoft.com/office/drawing/2014/main" id="{0013F28A-530E-2E4D-BFE4-F49366F0D8CF}"/>
              </a:ext>
            </a:extLst>
          </p:cNvPr>
          <p:cNvCxnSpPr>
            <a:cxnSpLocks/>
            <a:stCxn id="18" idx="6"/>
            <a:endCxn id="30" idx="0"/>
          </p:cNvCxnSpPr>
          <p:nvPr/>
        </p:nvCxnSpPr>
        <p:spPr>
          <a:xfrm>
            <a:off x="8464705" y="5044642"/>
            <a:ext cx="807804" cy="2368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230;p14">
            <a:extLst>
              <a:ext uri="{FF2B5EF4-FFF2-40B4-BE49-F238E27FC236}">
                <a16:creationId xmlns:a16="http://schemas.microsoft.com/office/drawing/2014/main" id="{9B31E291-D1A1-A445-AF1E-5375AF3C0134}"/>
              </a:ext>
            </a:extLst>
          </p:cNvPr>
          <p:cNvCxnSpPr>
            <a:cxnSpLocks/>
            <a:stCxn id="17" idx="6"/>
            <a:endCxn id="29" idx="0"/>
          </p:cNvCxnSpPr>
          <p:nvPr/>
        </p:nvCxnSpPr>
        <p:spPr>
          <a:xfrm flipH="1">
            <a:off x="8835635" y="5044642"/>
            <a:ext cx="24543" cy="2408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231;p14">
            <a:extLst>
              <a:ext uri="{FF2B5EF4-FFF2-40B4-BE49-F238E27FC236}">
                <a16:creationId xmlns:a16="http://schemas.microsoft.com/office/drawing/2014/main" id="{F6BF5A0C-0B47-2040-8ECC-A16E8B5A5A3A}"/>
              </a:ext>
            </a:extLst>
          </p:cNvPr>
          <p:cNvCxnSpPr>
            <a:cxnSpLocks/>
            <a:stCxn id="16" idx="6"/>
            <a:endCxn id="29" idx="0"/>
          </p:cNvCxnSpPr>
          <p:nvPr/>
        </p:nvCxnSpPr>
        <p:spPr>
          <a:xfrm flipH="1">
            <a:off x="8835457" y="5044642"/>
            <a:ext cx="420193" cy="2408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232;p14">
            <a:extLst>
              <a:ext uri="{FF2B5EF4-FFF2-40B4-BE49-F238E27FC236}">
                <a16:creationId xmlns:a16="http://schemas.microsoft.com/office/drawing/2014/main" id="{874F419B-6E7F-764B-9234-2319A0F21AA5}"/>
              </a:ext>
            </a:extLst>
          </p:cNvPr>
          <p:cNvCxnSpPr>
            <a:cxnSpLocks/>
            <a:stCxn id="17" idx="6"/>
            <a:endCxn id="30" idx="0"/>
          </p:cNvCxnSpPr>
          <p:nvPr/>
        </p:nvCxnSpPr>
        <p:spPr>
          <a:xfrm>
            <a:off x="8860178" y="5044642"/>
            <a:ext cx="412153" cy="2368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233;p14">
            <a:extLst>
              <a:ext uri="{FF2B5EF4-FFF2-40B4-BE49-F238E27FC236}">
                <a16:creationId xmlns:a16="http://schemas.microsoft.com/office/drawing/2014/main" id="{DEF231ED-5AE1-7944-9ACF-43B71B1C2DF7}"/>
              </a:ext>
            </a:extLst>
          </p:cNvPr>
          <p:cNvCxnSpPr>
            <a:cxnSpLocks/>
            <a:stCxn id="16" idx="6"/>
            <a:endCxn id="30" idx="0"/>
          </p:cNvCxnSpPr>
          <p:nvPr/>
        </p:nvCxnSpPr>
        <p:spPr>
          <a:xfrm>
            <a:off x="9255650" y="5044642"/>
            <a:ext cx="16926" cy="2368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234;p14">
            <a:extLst>
              <a:ext uri="{FF2B5EF4-FFF2-40B4-BE49-F238E27FC236}">
                <a16:creationId xmlns:a16="http://schemas.microsoft.com/office/drawing/2014/main" id="{4609E3A7-FED0-F146-91F5-9A8FD9F2F4A2}"/>
              </a:ext>
            </a:extLst>
          </p:cNvPr>
          <p:cNvCxnSpPr>
            <a:cxnSpLocks/>
            <a:stCxn id="19" idx="6"/>
            <a:endCxn id="29" idx="0"/>
          </p:cNvCxnSpPr>
          <p:nvPr/>
        </p:nvCxnSpPr>
        <p:spPr>
          <a:xfrm flipH="1">
            <a:off x="8835703" y="5044642"/>
            <a:ext cx="815420" cy="2408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235;p14">
            <a:extLst>
              <a:ext uri="{FF2B5EF4-FFF2-40B4-BE49-F238E27FC236}">
                <a16:creationId xmlns:a16="http://schemas.microsoft.com/office/drawing/2014/main" id="{823F15D7-166D-124D-B37E-CA8A57BBA77F}"/>
              </a:ext>
            </a:extLst>
          </p:cNvPr>
          <p:cNvCxnSpPr>
            <a:cxnSpLocks/>
            <a:stCxn id="19" idx="6"/>
            <a:endCxn id="30" idx="0"/>
          </p:cNvCxnSpPr>
          <p:nvPr/>
        </p:nvCxnSpPr>
        <p:spPr>
          <a:xfrm flipH="1">
            <a:off x="9272399" y="5044642"/>
            <a:ext cx="378724" cy="2368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4905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139</Words>
  <Application>Microsoft Macintosh PowerPoint</Application>
  <PresentationFormat>A4 Paper (210x297 mm)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Aidas Aglinskas</dc:creator>
  <cp:lastModifiedBy>Aidas Aglinskas</cp:lastModifiedBy>
  <cp:revision>20</cp:revision>
  <cp:lastPrinted>2021-04-08T18:12:33Z</cp:lastPrinted>
  <dcterms:created xsi:type="dcterms:W3CDTF">2021-04-08T14:28:14Z</dcterms:created>
  <dcterms:modified xsi:type="dcterms:W3CDTF">2021-04-08T18:21:50Z</dcterms:modified>
</cp:coreProperties>
</file>