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1"/>
    <p:restoredTop sz="94640"/>
  </p:normalViewPr>
  <p:slideViewPr>
    <p:cSldViewPr snapToGrid="0" snapToObjects="1">
      <p:cViewPr varScale="1">
        <p:scale>
          <a:sx n="123" d="100"/>
          <a:sy n="123" d="100"/>
        </p:scale>
        <p:origin x="208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A329-EBB9-0141-AB6A-5A0FD5A81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96F40-36B9-DB4C-869A-398FF43F7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8E6D9-31E5-604F-9EAB-C9442BD52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71D2-BBF2-A34F-8D08-7F27F6E657A5}" type="datetimeFigureOut">
              <a:rPr lang="it-IT" smtClean="0"/>
              <a:t>02/06/21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4D92D-2992-5446-859C-32551D6F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F2CC1-381A-E245-971C-097184233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208-1904-0E45-8CA7-C28007AE2BE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105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0ED5-FF52-A44F-A069-8657C2200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869F6-C410-064C-A819-A7CF5E829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C49F9-9D55-4543-8F95-ABB4DD5CB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71D2-BBF2-A34F-8D08-7F27F6E657A5}" type="datetimeFigureOut">
              <a:rPr lang="it-IT" smtClean="0"/>
              <a:t>02/06/21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FAB2F-5EB9-E141-B889-C0727576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FF5DD-DCD1-F149-A92B-42044E2A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208-1904-0E45-8CA7-C28007AE2BE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59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224B41-E431-524A-B077-29100B4FE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2DD6-3B94-B646-BD9A-6EB4B8347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9CD33-8B85-234A-AB72-CFD82371D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71D2-BBF2-A34F-8D08-7F27F6E657A5}" type="datetimeFigureOut">
              <a:rPr lang="it-IT" smtClean="0"/>
              <a:t>02/06/21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1518D-003F-7340-9E41-649B26E9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DC30B-2397-984D-9C03-D8BAE9F1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208-1904-0E45-8CA7-C28007AE2BE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769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D8EB-E2A1-AF40-A9D6-E35F6020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7702B-544B-6646-9E14-60B789A8A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6FCE3-6C4A-7843-80CF-43384E504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71D2-BBF2-A34F-8D08-7F27F6E657A5}" type="datetimeFigureOut">
              <a:rPr lang="it-IT" smtClean="0"/>
              <a:t>02/06/21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13F72-6889-E643-8711-5825D8C9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26CE7-F62F-2045-8648-3BAAB60A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208-1904-0E45-8CA7-C28007AE2BE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638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E685D-B389-2C4A-B7D7-3DCA94270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077AD-72FE-054B-97BF-98F3F0326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DD859-1E9C-434F-838B-C3C9848C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71D2-BBF2-A34F-8D08-7F27F6E657A5}" type="datetimeFigureOut">
              <a:rPr lang="it-IT" smtClean="0"/>
              <a:t>02/06/21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D1469-41F2-A94A-9EC3-AB5D2E5C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AD3D1-4149-E647-A984-7B0525B0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208-1904-0E45-8CA7-C28007AE2BE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571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5AEA-7126-954F-8F8E-FD452A80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22D94-199B-0742-9F2C-9D689981B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DB472-8143-2340-87A7-256AA6D9F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80703-6D98-9E44-B368-7B4673E0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71D2-BBF2-A34F-8D08-7F27F6E657A5}" type="datetimeFigureOut">
              <a:rPr lang="it-IT" smtClean="0"/>
              <a:t>02/06/21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63CC3-DB98-0640-B52D-6D6A40D3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C691B-E065-C74A-96C3-FAEED576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208-1904-0E45-8CA7-C28007AE2BE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054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D99A-3DFC-0F4E-BEDC-4AB3ADC29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E2F12-887C-D64C-9C6F-0C4737D0D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57222-75ED-6C47-82E7-06E8FDB4C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547DA-F25F-F648-BCD0-94CBF205F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4FD79-B3FD-1E49-BF89-B77CDB8F5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4CB669-9244-8347-A4AD-0D559415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71D2-BBF2-A34F-8D08-7F27F6E657A5}" type="datetimeFigureOut">
              <a:rPr lang="it-IT" smtClean="0"/>
              <a:t>02/06/21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BA1355-4661-0645-8418-A3627510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A8A2EA-42C1-C345-9C81-09963FFE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208-1904-0E45-8CA7-C28007AE2BE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465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86DCB-896A-AD45-BB2B-4BE18974D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0748E6-BAF4-4040-A879-B5051F7A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71D2-BBF2-A34F-8D08-7F27F6E657A5}" type="datetimeFigureOut">
              <a:rPr lang="it-IT" smtClean="0"/>
              <a:t>02/06/21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D530A-FC75-F145-AA68-0CC004436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8E53A-0ECA-4E4E-906A-9671D02E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208-1904-0E45-8CA7-C28007AE2BE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542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2F60A5-74C6-DC47-902B-F470D1E0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71D2-BBF2-A34F-8D08-7F27F6E657A5}" type="datetimeFigureOut">
              <a:rPr lang="it-IT" smtClean="0"/>
              <a:t>02/06/21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398F8D-F62D-3B4C-B111-30142D43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1A513-7A88-EB46-8C6B-D8932E93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208-1904-0E45-8CA7-C28007AE2BE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63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BE77-3000-8744-BC6D-E1DC196B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507F1-8A03-E04A-8E35-8D5213AD0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21834-8C05-7E4F-87D2-E3EB57587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22985-C476-FB45-9343-47046EC6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71D2-BBF2-A34F-8D08-7F27F6E657A5}" type="datetimeFigureOut">
              <a:rPr lang="it-IT" smtClean="0"/>
              <a:t>02/06/21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EF586-3862-DF48-AA64-B5BFCAF1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F5FAC-6BDC-5F43-846D-B42CCB79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208-1904-0E45-8CA7-C28007AE2BE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90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8BD6-BB60-FA4A-8C6F-64E0F6386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B9981-363B-7B4B-88C4-5B6FFC5BC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7D052-5E87-2148-BF25-A6995D35E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67A9F-3273-0D43-9B32-B7A9BE1C3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71D2-BBF2-A34F-8D08-7F27F6E657A5}" type="datetimeFigureOut">
              <a:rPr lang="it-IT" smtClean="0"/>
              <a:t>02/06/21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37783-FF20-6D4F-B6EB-15D3DA1A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21E36-F6FC-D44F-A295-B233FDE6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208-1904-0E45-8CA7-C28007AE2BE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460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560ECC-4949-564A-9781-8052AF1F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733D5-743C-E14B-ADA6-5EB191D0D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9351B-4CEE-B84C-8321-CEC611606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771D2-BBF2-A34F-8D08-7F27F6E657A5}" type="datetimeFigureOut">
              <a:rPr lang="it-IT" smtClean="0"/>
              <a:t>02/06/21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0EE75-C31E-0A41-B4A5-F2184D3B1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469FA-2C82-F547-85A1-B2C0B0677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51208-1904-0E45-8CA7-C28007AE2BE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300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4.wdp"/><Relationship Id="rId4" Type="http://schemas.openxmlformats.org/officeDocument/2006/relationships/image" Target="../media/image16.png"/><Relationship Id="rId9" Type="http://schemas.microsoft.com/office/2007/relationships/hdphoto" Target="../media/hdphoto6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7.wdp"/><Relationship Id="rId7" Type="http://schemas.microsoft.com/office/2007/relationships/hdphoto" Target="../media/hdphoto9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8.wdp"/><Relationship Id="rId4" Type="http://schemas.openxmlformats.org/officeDocument/2006/relationships/image" Target="../media/image16.png"/><Relationship Id="rId9" Type="http://schemas.microsoft.com/office/2007/relationships/hdphoto" Target="../media/hdphoto10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microsoft.com/office/2007/relationships/hdphoto" Target="../media/hdphoto1.wdp"/><Relationship Id="rId3" Type="http://schemas.microsoft.com/office/2007/relationships/hdphoto" Target="../media/hdphoto11.wdp"/><Relationship Id="rId7" Type="http://schemas.microsoft.com/office/2007/relationships/hdphoto" Target="../media/hdphoto13.wdp"/><Relationship Id="rId12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2.png"/><Relationship Id="rId5" Type="http://schemas.microsoft.com/office/2007/relationships/hdphoto" Target="../media/hdphoto12.wdp"/><Relationship Id="rId15" Type="http://schemas.microsoft.com/office/2007/relationships/hdphoto" Target="../media/hdphoto2.wdp"/><Relationship Id="rId10" Type="http://schemas.openxmlformats.org/officeDocument/2006/relationships/image" Target="../media/image11.png"/><Relationship Id="rId4" Type="http://schemas.openxmlformats.org/officeDocument/2006/relationships/image" Target="../media/image16.png"/><Relationship Id="rId9" Type="http://schemas.microsoft.com/office/2007/relationships/hdphoto" Target="../media/hdphoto14.wdp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FCE02727-3D8A-524F-B993-53D12CCA43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41" b="56612"/>
          <a:stretch/>
        </p:blipFill>
        <p:spPr>
          <a:xfrm>
            <a:off x="3712324" y="225910"/>
            <a:ext cx="1574800" cy="1850315"/>
          </a:xfrm>
          <a:prstGeom prst="rect">
            <a:avLst/>
          </a:prstGeom>
        </p:spPr>
      </p:pic>
      <p:pic>
        <p:nvPicPr>
          <p:cNvPr id="17" name="Picture 16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BE2F5094-F11F-884C-941C-BB9CD4385F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790" b="3495"/>
          <a:stretch/>
        </p:blipFill>
        <p:spPr>
          <a:xfrm>
            <a:off x="2476987" y="1635162"/>
            <a:ext cx="1574800" cy="187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7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F675B26-A2F6-994A-BCC2-851FD4942088}"/>
              </a:ext>
            </a:extLst>
          </p:cNvPr>
          <p:cNvGrpSpPr/>
          <p:nvPr/>
        </p:nvGrpSpPr>
        <p:grpSpPr>
          <a:xfrm>
            <a:off x="3638550" y="711200"/>
            <a:ext cx="4914900" cy="5435600"/>
            <a:chOff x="3638550" y="711200"/>
            <a:chExt cx="4914900" cy="5435600"/>
          </a:xfrm>
        </p:grpSpPr>
        <p:pic>
          <p:nvPicPr>
            <p:cNvPr id="7" name="Picture 6" descr="A close up of a pencil&#13;&#10;&#13;&#10;Description automatically generated">
              <a:extLst>
                <a:ext uri="{FF2B5EF4-FFF2-40B4-BE49-F238E27FC236}">
                  <a16:creationId xmlns:a16="http://schemas.microsoft.com/office/drawing/2014/main" id="{42705CC2-44CD-8549-A94B-53EBA4F96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8550" y="711200"/>
              <a:ext cx="4914900" cy="54356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ED7B819-B89B-C442-AB14-5DD173F7E091}"/>
                </a:ext>
              </a:extLst>
            </p:cNvPr>
            <p:cNvSpPr/>
            <p:nvPr/>
          </p:nvSpPr>
          <p:spPr>
            <a:xfrm>
              <a:off x="7527235" y="1236870"/>
              <a:ext cx="225287" cy="839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35A92D-D56E-5645-BA4A-58DC3E36916C}"/>
                </a:ext>
              </a:extLst>
            </p:cNvPr>
            <p:cNvSpPr txBox="1"/>
            <p:nvPr/>
          </p:nvSpPr>
          <p:spPr>
            <a:xfrm>
              <a:off x="7522818" y="1192696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800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287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233CEADD-3256-E14F-BDB2-1FBC500BF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24" t="22748" r="52942" b="12536"/>
          <a:stretch/>
        </p:blipFill>
        <p:spPr>
          <a:xfrm>
            <a:off x="7071360" y="873262"/>
            <a:ext cx="2343955" cy="2369713"/>
          </a:xfrm>
          <a:prstGeom prst="rect">
            <a:avLst/>
          </a:prstGeom>
        </p:spPr>
      </p:pic>
      <p:pic>
        <p:nvPicPr>
          <p:cNvPr id="47" name="Picture 4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4F56A8C-B646-154B-A463-9543092453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36" t="21913" r="53068" b="12695"/>
          <a:stretch/>
        </p:blipFill>
        <p:spPr>
          <a:xfrm>
            <a:off x="7152548" y="3588745"/>
            <a:ext cx="2266681" cy="2421229"/>
          </a:xfrm>
          <a:prstGeom prst="rect">
            <a:avLst/>
          </a:prstGeom>
        </p:spPr>
      </p:pic>
      <p:pic>
        <p:nvPicPr>
          <p:cNvPr id="7" name="Picture 6" descr="A screenshot of a computer&#13;&#10;&#13;&#10;Description automatically generated">
            <a:extLst>
              <a:ext uri="{FF2B5EF4-FFF2-40B4-BE49-F238E27FC236}">
                <a16:creationId xmlns:a16="http://schemas.microsoft.com/office/drawing/2014/main" id="{5CDFBB30-C966-7C46-986D-2409968EFA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86" t="22855" r="53601" b="12797"/>
          <a:stretch/>
        </p:blipFill>
        <p:spPr>
          <a:xfrm>
            <a:off x="3012802" y="852912"/>
            <a:ext cx="2460978" cy="2427112"/>
          </a:xfrm>
          <a:prstGeom prst="rect">
            <a:avLst/>
          </a:prstGeom>
        </p:spPr>
      </p:pic>
      <p:pic>
        <p:nvPicPr>
          <p:cNvPr id="6" name="Picture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7BC63747-9574-2745-A8D1-F933C1D785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605" t="20976" r="52292" b="12961"/>
          <a:stretch/>
        </p:blipFill>
        <p:spPr>
          <a:xfrm>
            <a:off x="3012802" y="3560867"/>
            <a:ext cx="2576945" cy="2483428"/>
          </a:xfrm>
          <a:prstGeom prst="rect">
            <a:avLst/>
          </a:prstGeom>
        </p:spPr>
      </p:pic>
      <p:pic>
        <p:nvPicPr>
          <p:cNvPr id="13" name="Picture 12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70D23936-E436-1D4C-8086-90887875B8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141" b="56612"/>
          <a:stretch/>
        </p:blipFill>
        <p:spPr>
          <a:xfrm>
            <a:off x="1214588" y="1215602"/>
            <a:ext cx="1574800" cy="1850315"/>
          </a:xfrm>
          <a:prstGeom prst="rect">
            <a:avLst/>
          </a:prstGeom>
        </p:spPr>
      </p:pic>
      <p:pic>
        <p:nvPicPr>
          <p:cNvPr id="14" name="Picture 13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FED5D04F-1ACD-2F48-AA83-EA52D21626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790" b="3495"/>
          <a:stretch/>
        </p:blipFill>
        <p:spPr>
          <a:xfrm>
            <a:off x="1214588" y="3866665"/>
            <a:ext cx="1574800" cy="1871831"/>
          </a:xfrm>
          <a:prstGeom prst="rect">
            <a:avLst/>
          </a:prstGeom>
        </p:spPr>
      </p:pic>
      <p:pic>
        <p:nvPicPr>
          <p:cNvPr id="23" name="Picture 2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F3196FF1-2199-8644-91A0-CB72B38DBD6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076" t="23394" r="53085" b="12853"/>
          <a:stretch/>
        </p:blipFill>
        <p:spPr>
          <a:xfrm>
            <a:off x="3046010" y="866594"/>
            <a:ext cx="2464905" cy="2505375"/>
          </a:xfrm>
          <a:prstGeom prst="rect">
            <a:avLst/>
          </a:prstGeom>
        </p:spPr>
      </p:pic>
      <p:pic>
        <p:nvPicPr>
          <p:cNvPr id="24" name="Picture 2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923F86A-5BC5-E148-8E01-87964707164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128" t="23434" r="53075" b="12339"/>
          <a:stretch/>
        </p:blipFill>
        <p:spPr>
          <a:xfrm>
            <a:off x="3067703" y="3640951"/>
            <a:ext cx="2461846" cy="2552281"/>
          </a:xfrm>
          <a:prstGeom prst="rect">
            <a:avLst/>
          </a:prstGeom>
        </p:spPr>
      </p:pic>
      <p:pic>
        <p:nvPicPr>
          <p:cNvPr id="8" name="Picture 7" descr="A screenshot of a computer&#13;&#10;&#13;&#10;Description automatically generated">
            <a:extLst>
              <a:ext uri="{FF2B5EF4-FFF2-40B4-BE49-F238E27FC236}">
                <a16:creationId xmlns:a16="http://schemas.microsoft.com/office/drawing/2014/main" id="{FDAC36CE-8F93-CE46-A468-25FE2BFBB0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317" t="23903" r="13407" b="24919"/>
          <a:stretch/>
        </p:blipFill>
        <p:spPr>
          <a:xfrm>
            <a:off x="5473780" y="764925"/>
            <a:ext cx="1264356" cy="1065048"/>
          </a:xfrm>
          <a:prstGeom prst="rect">
            <a:avLst/>
          </a:prstGeom>
        </p:spPr>
      </p:pic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D60DB6A-0241-C74C-B9AC-A43938BD74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324" t="23920" r="13837" b="25220"/>
          <a:stretch/>
        </p:blipFill>
        <p:spPr>
          <a:xfrm>
            <a:off x="5382666" y="3481845"/>
            <a:ext cx="1293668" cy="1096935"/>
          </a:xfrm>
          <a:prstGeom prst="rect">
            <a:avLst/>
          </a:prstGeom>
        </p:spPr>
      </p:pic>
      <p:pic>
        <p:nvPicPr>
          <p:cNvPr id="11" name="Picture 10" descr="A screenshot of a computer&#13;&#10;&#13;&#10;Description automatically generated">
            <a:extLst>
              <a:ext uri="{FF2B5EF4-FFF2-40B4-BE49-F238E27FC236}">
                <a16:creationId xmlns:a16="http://schemas.microsoft.com/office/drawing/2014/main" id="{D37B7089-1FD1-8F4B-ADA8-625B1BC1FA9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6145" t="23485" r="13842" b="25000"/>
          <a:stretch/>
        </p:blipFill>
        <p:spPr>
          <a:xfrm>
            <a:off x="9369324" y="754873"/>
            <a:ext cx="1302894" cy="1114425"/>
          </a:xfrm>
          <a:prstGeom prst="rect">
            <a:avLst/>
          </a:prstGeom>
        </p:spPr>
      </p:pic>
      <p:pic>
        <p:nvPicPr>
          <p:cNvPr id="12" name="Picture 11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7AE04407-C900-6B43-B673-51DCAB756BA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6302" t="24155" r="13257" b="24535"/>
          <a:stretch/>
        </p:blipFill>
        <p:spPr>
          <a:xfrm>
            <a:off x="9372476" y="3466700"/>
            <a:ext cx="1319282" cy="110623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18725CC-5AF8-074B-B813-1D0A5CB1178C}"/>
              </a:ext>
            </a:extLst>
          </p:cNvPr>
          <p:cNvSpPr txBox="1"/>
          <p:nvPr/>
        </p:nvSpPr>
        <p:spPr>
          <a:xfrm rot="19993884">
            <a:off x="1437876" y="3804211"/>
            <a:ext cx="9412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100" dirty="0" err="1"/>
              <a:t>Names</a:t>
            </a:r>
            <a:endParaRPr lang="it-IT" sz="2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2AE1CC-1F01-5B43-8002-A02A585B5BC4}"/>
              </a:ext>
            </a:extLst>
          </p:cNvPr>
          <p:cNvSpPr txBox="1"/>
          <p:nvPr/>
        </p:nvSpPr>
        <p:spPr>
          <a:xfrm rot="19993884">
            <a:off x="1540449" y="1097502"/>
            <a:ext cx="7833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100" dirty="0" err="1"/>
              <a:t>Faces</a:t>
            </a:r>
            <a:endParaRPr lang="it-IT" sz="21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4542A38-79BF-9E4E-AC11-9778DE626E70}"/>
              </a:ext>
            </a:extLst>
          </p:cNvPr>
          <p:cNvGrpSpPr/>
          <p:nvPr/>
        </p:nvGrpSpPr>
        <p:grpSpPr>
          <a:xfrm>
            <a:off x="5677657" y="1868609"/>
            <a:ext cx="958532" cy="1612690"/>
            <a:chOff x="5677657" y="1868609"/>
            <a:chExt cx="958532" cy="1612690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E9AF8DC-2E2E-EE4B-9FB7-055536A801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6395" y="2073499"/>
              <a:ext cx="468" cy="1103494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D4AEFC-93AA-984B-8CF4-1C5D0B554BB5}"/>
                </a:ext>
              </a:extLst>
            </p:cNvPr>
            <p:cNvSpPr txBox="1"/>
            <p:nvPr/>
          </p:nvSpPr>
          <p:spPr>
            <a:xfrm>
              <a:off x="5704639" y="1868609"/>
              <a:ext cx="724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/>
                <a:t>Model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823579-82CB-EB46-98CD-73F25773AD67}"/>
                </a:ext>
              </a:extLst>
            </p:cNvPr>
            <p:cNvSpPr txBox="1"/>
            <p:nvPr/>
          </p:nvSpPr>
          <p:spPr>
            <a:xfrm>
              <a:off x="5723834" y="3142745"/>
              <a:ext cx="5713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/>
                <a:t>Data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774175B-0FAC-1D49-B337-57B75FFD1047}"/>
                </a:ext>
              </a:extLst>
            </p:cNvPr>
            <p:cNvSpPr txBox="1"/>
            <p:nvPr/>
          </p:nvSpPr>
          <p:spPr>
            <a:xfrm rot="19146834">
              <a:off x="5677657" y="2485565"/>
              <a:ext cx="9585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/>
                <a:t>Correlate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34F7F6A-9E83-1A45-B8C4-EB262B89F4E0}"/>
              </a:ext>
            </a:extLst>
          </p:cNvPr>
          <p:cNvGrpSpPr/>
          <p:nvPr/>
        </p:nvGrpSpPr>
        <p:grpSpPr>
          <a:xfrm>
            <a:off x="9589780" y="1868609"/>
            <a:ext cx="958532" cy="1612690"/>
            <a:chOff x="5677657" y="1868609"/>
            <a:chExt cx="958532" cy="1612690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6083A8B-4C6E-E640-A545-E9CA15FA2A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6395" y="2073499"/>
              <a:ext cx="468" cy="1103494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611CDDF-F3BC-7D41-A138-5948414D1E77}"/>
                </a:ext>
              </a:extLst>
            </p:cNvPr>
            <p:cNvSpPr txBox="1"/>
            <p:nvPr/>
          </p:nvSpPr>
          <p:spPr>
            <a:xfrm>
              <a:off x="5704639" y="1868609"/>
              <a:ext cx="724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/>
                <a:t>Model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B14DE9A-4935-9B45-8E7C-569ECEB9A697}"/>
                </a:ext>
              </a:extLst>
            </p:cNvPr>
            <p:cNvSpPr txBox="1"/>
            <p:nvPr/>
          </p:nvSpPr>
          <p:spPr>
            <a:xfrm>
              <a:off x="5723834" y="3142745"/>
              <a:ext cx="5713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/>
                <a:t>Data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AF0ACDF-3AB5-AE4F-B812-53918A2EB984}"/>
                </a:ext>
              </a:extLst>
            </p:cNvPr>
            <p:cNvSpPr txBox="1"/>
            <p:nvPr/>
          </p:nvSpPr>
          <p:spPr>
            <a:xfrm rot="19146834">
              <a:off x="5677657" y="2485565"/>
              <a:ext cx="9585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/>
                <a:t>Correlate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170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clothing&#13;&#10;&#13;&#10;Description automatically generated">
            <a:extLst>
              <a:ext uri="{FF2B5EF4-FFF2-40B4-BE49-F238E27FC236}">
                <a16:creationId xmlns:a16="http://schemas.microsoft.com/office/drawing/2014/main" id="{49690E8A-FC68-D04E-9CC3-4E20B2493D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77" t="53265" r="14096" b="9831"/>
          <a:stretch/>
        </p:blipFill>
        <p:spPr>
          <a:xfrm>
            <a:off x="5633786" y="1823106"/>
            <a:ext cx="2930770" cy="21648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C26B30-4266-EC41-9D2D-9081A69C6A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52" t="54223" r="14612" b="9673"/>
          <a:stretch/>
        </p:blipFill>
        <p:spPr>
          <a:xfrm>
            <a:off x="2014034" y="1921165"/>
            <a:ext cx="2922955" cy="2117969"/>
          </a:xfrm>
          <a:prstGeom prst="rect">
            <a:avLst/>
          </a:prstGeom>
        </p:spPr>
      </p:pic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E5D1FFC-079E-F646-BF75-14D48B1317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7143" b="90534" l="13568" r="84548">
                        <a14:foregroundMark x1="43467" y1="71515" x2="49497" y2="67900"/>
                        <a14:foregroundMark x1="51131" y1="70396" x2="32663" y2="73580"/>
                        <a14:foregroundMark x1="32663" y1="73580" x2="35176" y2="70052"/>
                        <a14:foregroundMark x1="20980" y1="70740" x2="17211" y2="72547"/>
                        <a14:foregroundMark x1="51131" y1="89243" x2="62437" y2="89243"/>
                        <a14:foregroundMark x1="74372" y1="83305" x2="79648" y2="71859"/>
                        <a14:foregroundMark x1="79648" y1="71859" x2="78141" y2="70740"/>
                        <a14:foregroundMark x1="78141" y1="70568" x2="84548" y2="80723"/>
                        <a14:foregroundMark x1="84548" y1="80723" x2="83417" y2="82186"/>
                        <a14:foregroundMark x1="55653" y1="59897" x2="39698" y2="57143"/>
                        <a14:foregroundMark x1="52513" y1="85800" x2="57538" y2="90534"/>
                        <a14:foregroundMark x1="13568" y1="80293" x2="14950" y2="76592"/>
                      </a14:backgroundRemoval>
                    </a14:imgEffect>
                  </a14:imgLayer>
                </a14:imgProps>
              </a:ext>
            </a:extLst>
          </a:blip>
          <a:srcRect l="11575" t="54638" r="13161" b="7126"/>
          <a:stretch/>
        </p:blipFill>
        <p:spPr>
          <a:xfrm>
            <a:off x="5170906" y="3515915"/>
            <a:ext cx="2223627" cy="1649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E52766-6EC7-F242-9B14-295199181B3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4892" b="88226" l="15119" r="81667">
                        <a14:foregroundMark x1="18571" y1="82007" x2="22738" y2="71144"/>
                        <a14:foregroundMark x1="42262" y1="58872" x2="58095" y2="57297"/>
                        <a14:foregroundMark x1="58095" y1="57297" x2="58333" y2="56219"/>
                        <a14:foregroundMark x1="76548" y1="70813" x2="81667" y2="77446"/>
                        <a14:foregroundMark x1="18214" y1="76368" x2="15476" y2="76368"/>
                        <a14:foregroundMark x1="49167" y1="56633" x2="50357" y2="56468"/>
                        <a14:foregroundMark x1="49524" y1="57048" x2="49762" y2="55804"/>
                        <a14:foregroundMark x1="58095" y1="55556" x2="57381" y2="54975"/>
                        <a14:foregroundMark x1="37262" y1="87065" x2="44048" y2="88226"/>
                      </a14:backgroundRemoval>
                    </a14:imgEffect>
                  </a14:imgLayer>
                </a14:imgProps>
              </a:ext>
            </a:extLst>
          </a:blip>
          <a:srcRect l="15108" t="53730" r="14695" b="8968"/>
          <a:stretch/>
        </p:blipFill>
        <p:spPr>
          <a:xfrm>
            <a:off x="3118035" y="3611976"/>
            <a:ext cx="2108712" cy="16088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1199C4-533F-844C-929A-B2966288F4D4}"/>
              </a:ext>
            </a:extLst>
          </p:cNvPr>
          <p:cNvSpPr txBox="1"/>
          <p:nvPr/>
        </p:nvSpPr>
        <p:spPr>
          <a:xfrm>
            <a:off x="4665570" y="2072637"/>
            <a:ext cx="1239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Voxel</a:t>
            </a:r>
            <a:r>
              <a:rPr lang="it-IT" sz="1400" dirty="0"/>
              <a:t> p &lt; .001 </a:t>
            </a:r>
          </a:p>
          <a:p>
            <a:r>
              <a:rPr lang="it-IT" sz="1400" dirty="0"/>
              <a:t>Cluster </a:t>
            </a:r>
            <a:r>
              <a:rPr lang="it-IT" sz="1400" dirty="0" err="1"/>
              <a:t>p</a:t>
            </a:r>
            <a:r>
              <a:rPr lang="it-IT" sz="1400" dirty="0"/>
              <a:t> &lt; .05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B05AA4-7EBF-C641-9394-11683BCA9EA5}"/>
              </a:ext>
            </a:extLst>
          </p:cNvPr>
          <p:cNvSpPr txBox="1"/>
          <p:nvPr/>
        </p:nvSpPr>
        <p:spPr>
          <a:xfrm>
            <a:off x="210207" y="3048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Names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111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clothing&#13;&#10;&#13;&#10;Description automatically generated">
            <a:extLst>
              <a:ext uri="{FF2B5EF4-FFF2-40B4-BE49-F238E27FC236}">
                <a16:creationId xmlns:a16="http://schemas.microsoft.com/office/drawing/2014/main" id="{49690E8A-FC68-D04E-9CC3-4E20B2493D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77" t="53265" r="14096" b="9831"/>
          <a:stretch/>
        </p:blipFill>
        <p:spPr>
          <a:xfrm>
            <a:off x="5633786" y="1823106"/>
            <a:ext cx="2930770" cy="21648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C26B30-4266-EC41-9D2D-9081A69C6A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52" t="54223" r="14612" b="9673"/>
          <a:stretch/>
        </p:blipFill>
        <p:spPr>
          <a:xfrm>
            <a:off x="2048758" y="1932740"/>
            <a:ext cx="2922955" cy="2117969"/>
          </a:xfrm>
          <a:prstGeom prst="rect">
            <a:avLst/>
          </a:prstGeom>
        </p:spPr>
      </p:pic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E5D1FFC-079E-F646-BF75-14D48B1317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7143" b="90534" l="13568" r="84548">
                        <a14:foregroundMark x1="43467" y1="71515" x2="49497" y2="67900"/>
                        <a14:foregroundMark x1="51131" y1="70396" x2="32663" y2="73580"/>
                        <a14:foregroundMark x1="32663" y1="73580" x2="35176" y2="70052"/>
                        <a14:foregroundMark x1="20980" y1="70740" x2="17211" y2="72547"/>
                        <a14:foregroundMark x1="51131" y1="89243" x2="62437" y2="89243"/>
                        <a14:foregroundMark x1="74372" y1="83305" x2="79648" y2="71859"/>
                        <a14:foregroundMark x1="79648" y1="71859" x2="78141" y2="70740"/>
                        <a14:foregroundMark x1="78141" y1="70568" x2="84548" y2="80723"/>
                        <a14:foregroundMark x1="84548" y1="80723" x2="83417" y2="82186"/>
                        <a14:foregroundMark x1="55653" y1="59897" x2="39698" y2="57143"/>
                        <a14:foregroundMark x1="52513" y1="85800" x2="57538" y2="90534"/>
                        <a14:foregroundMark x1="13568" y1="80293" x2="14950" y2="76592"/>
                      </a14:backgroundRemoval>
                    </a14:imgEffect>
                  </a14:imgLayer>
                </a14:imgProps>
              </a:ext>
            </a:extLst>
          </a:blip>
          <a:srcRect l="11575" t="54638" r="13161" b="7126"/>
          <a:stretch/>
        </p:blipFill>
        <p:spPr>
          <a:xfrm>
            <a:off x="5170906" y="3515915"/>
            <a:ext cx="2223627" cy="1649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E52766-6EC7-F242-9B14-295199181B3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4892" b="88226" l="15119" r="81667">
                        <a14:foregroundMark x1="18571" y1="82007" x2="22738" y2="71144"/>
                        <a14:foregroundMark x1="42262" y1="58872" x2="58095" y2="57297"/>
                        <a14:foregroundMark x1="58095" y1="57297" x2="58333" y2="56219"/>
                        <a14:foregroundMark x1="76548" y1="70813" x2="81667" y2="77446"/>
                        <a14:foregroundMark x1="18214" y1="76368" x2="15476" y2="76368"/>
                        <a14:foregroundMark x1="49167" y1="56633" x2="50357" y2="56468"/>
                        <a14:foregroundMark x1="49524" y1="57048" x2="49762" y2="55804"/>
                        <a14:foregroundMark x1="58095" y1="55556" x2="57381" y2="54975"/>
                        <a14:foregroundMark x1="37262" y1="87065" x2="44048" y2="88226"/>
                      </a14:backgroundRemoval>
                    </a14:imgEffect>
                  </a14:imgLayer>
                </a14:imgProps>
              </a:ext>
            </a:extLst>
          </a:blip>
          <a:srcRect l="15108" t="53730" r="14695" b="8968"/>
          <a:stretch/>
        </p:blipFill>
        <p:spPr>
          <a:xfrm>
            <a:off x="3152759" y="3623551"/>
            <a:ext cx="2108712" cy="16088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1199C4-533F-844C-929A-B2966288F4D4}"/>
              </a:ext>
            </a:extLst>
          </p:cNvPr>
          <p:cNvSpPr txBox="1"/>
          <p:nvPr/>
        </p:nvSpPr>
        <p:spPr>
          <a:xfrm>
            <a:off x="1394216" y="5359847"/>
            <a:ext cx="1239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Voxel</a:t>
            </a:r>
            <a:r>
              <a:rPr lang="it-IT" sz="1400" dirty="0"/>
              <a:t> p &lt; .001 </a:t>
            </a:r>
          </a:p>
          <a:p>
            <a:r>
              <a:rPr lang="it-IT" sz="1400" dirty="0"/>
              <a:t>Cluster </a:t>
            </a:r>
            <a:r>
              <a:rPr lang="it-IT" sz="1400" dirty="0" err="1"/>
              <a:t>p</a:t>
            </a:r>
            <a:r>
              <a:rPr lang="it-IT" sz="1400" dirty="0"/>
              <a:t> &lt; .05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B05AA4-7EBF-C641-9394-11683BCA9EA5}"/>
              </a:ext>
            </a:extLst>
          </p:cNvPr>
          <p:cNvSpPr txBox="1"/>
          <p:nvPr/>
        </p:nvSpPr>
        <p:spPr>
          <a:xfrm>
            <a:off x="4809805" y="2010536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Names</a:t>
            </a:r>
            <a:endParaRPr lang="it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FAFDE-7BEA-484D-A8FD-81A6D44EA59D}"/>
              </a:ext>
            </a:extLst>
          </p:cNvPr>
          <p:cNvSpPr txBox="1"/>
          <p:nvPr/>
        </p:nvSpPr>
        <p:spPr>
          <a:xfrm>
            <a:off x="1569027" y="-342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239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B826E-6516-3743-91A6-6D09B07BE9A9}"/>
              </a:ext>
            </a:extLst>
          </p:cNvPr>
          <p:cNvSpPr txBox="1"/>
          <p:nvPr/>
        </p:nvSpPr>
        <p:spPr>
          <a:xfrm>
            <a:off x="210207" y="304800"/>
            <a:ext cx="69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Faces</a:t>
            </a:r>
            <a:endParaRPr lang="it-IT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6F40C7-E770-D34B-AA13-B30FDE80BE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81" b="99762" l="2712" r="97458">
                        <a14:foregroundMark x1="10169" y1="49762" x2="6102" y2="61429"/>
                        <a14:foregroundMark x1="13051" y1="37381" x2="3390" y2="55238"/>
                        <a14:foregroundMark x1="3390" y1="55238" x2="2712" y2="65000"/>
                        <a14:foregroundMark x1="30000" y1="18333" x2="43559" y2="7857"/>
                        <a14:foregroundMark x1="43559" y1="7857" x2="59831" y2="8333"/>
                        <a14:foregroundMark x1="59831" y1="8333" x2="74746" y2="18333"/>
                        <a14:foregroundMark x1="74746" y1="18333" x2="92881" y2="52857"/>
                        <a14:foregroundMark x1="92881" y1="52857" x2="92373" y2="59524"/>
                        <a14:foregroundMark x1="96949" y1="65476" x2="97627" y2="59762"/>
                        <a14:foregroundMark x1="37288" y1="2857" x2="37288" y2="2857"/>
                        <a14:foregroundMark x1="59153" y1="93571" x2="59153" y2="93571"/>
                        <a14:foregroundMark x1="59153" y1="99762" x2="59153" y2="99762"/>
                        <a14:backgroundMark x1="7458" y1="18571" x2="21186" y2="88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40438" y="3459274"/>
            <a:ext cx="3128108" cy="22267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7B33C09-DF8D-554C-8178-53B508E9934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7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67" b="98571" l="4089" r="97445">
                        <a14:foregroundMark x1="9710" y1="47143" x2="4089" y2="50238"/>
                        <a14:foregroundMark x1="44974" y1="8333" x2="48382" y2="6667"/>
                        <a14:foregroundMark x1="61158" y1="1667" x2="61158" y2="1667"/>
                        <a14:foregroundMark x1="91141" y1="49048" x2="91652" y2="49762"/>
                        <a14:foregroundMark x1="97445" y1="63095" x2="97445" y2="63095"/>
                        <a14:foregroundMark x1="39693" y1="93571" x2="39693" y2="93571"/>
                        <a14:foregroundMark x1="40204" y1="98571" x2="40204" y2="985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92037" y="1764221"/>
            <a:ext cx="3112202" cy="22267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876DE56-4B3C-D543-91F0-153E4DEEA36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67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583" b="94175" l="2560" r="95563">
                        <a14:foregroundMark x1="58703" y1="9951" x2="38908" y2="5825"/>
                        <a14:foregroundMark x1="40785" y1="7282" x2="26109" y2="13835"/>
                        <a14:foregroundMark x1="26109" y1="13835" x2="5973" y2="50243"/>
                        <a14:foregroundMark x1="5973" y1="50243" x2="8362" y2="72330"/>
                        <a14:foregroundMark x1="8362" y1="72330" x2="15188" y2="74029"/>
                        <a14:foregroundMark x1="15017" y1="73786" x2="2560" y2="60194"/>
                        <a14:foregroundMark x1="2560" y1="60194" x2="2901" y2="58495"/>
                        <a14:foregroundMark x1="39932" y1="77184" x2="65358" y2="94175"/>
                        <a14:foregroundMark x1="83618" y1="78398" x2="95563" y2="61893"/>
                        <a14:foregroundMark x1="95563" y1="61893" x2="89249" y2="41748"/>
                        <a14:foregroundMark x1="89249" y1="41748" x2="83618" y2="334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5137" y="304800"/>
            <a:ext cx="3106900" cy="21843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5942058-0467-4741-AAA9-434B7391DF52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67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148" b="95227" l="847" r="97797">
                        <a14:foregroundMark x1="5593" y1="68735" x2="5593" y2="68735"/>
                        <a14:foregroundMark x1="58136" y1="12649" x2="58136" y2="12649"/>
                        <a14:foregroundMark x1="66780" y1="15274" x2="62034" y2="10024"/>
                        <a14:foregroundMark x1="64915" y1="13604" x2="51864" y2="7160"/>
                        <a14:foregroundMark x1="56949" y1="15274" x2="51525" y2="29117"/>
                        <a14:foregroundMark x1="54237" y1="38902" x2="53729" y2="53222"/>
                        <a14:foregroundMark x1="68475" y1="58234" x2="78136" y2="63962"/>
                        <a14:foregroundMark x1="82034" y1="64200" x2="86102" y2="65394"/>
                        <a14:foregroundMark x1="91356" y1="65155" x2="92542" y2="65632"/>
                        <a14:foregroundMark x1="93559" y1="69928" x2="97797" y2="67064"/>
                        <a14:foregroundMark x1="57119" y1="81862" x2="39153" y2="95704"/>
                        <a14:foregroundMark x1="63898" y1="16706" x2="60169" y2="2148"/>
                        <a14:foregroundMark x1="23729" y1="43675" x2="1017" y2="63007"/>
                        <a14:foregroundMark x1="5763" y1="65871" x2="7797" y2="44153"/>
                        <a14:foregroundMark x1="7797" y1="44153" x2="8475" y2="42959"/>
                        <a14:foregroundMark x1="847" y1="56325" x2="8644" y2="37709"/>
                        <a14:foregroundMark x1="8644" y1="37709" x2="20000" y2="23150"/>
                        <a14:foregroundMark x1="20000" y1="23150" x2="19661" y2="219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93884" y="3507617"/>
            <a:ext cx="3128108" cy="222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9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F736C0-73E0-474F-9FF0-DF3C530DD37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81" b="99762" l="2712" r="97458">
                        <a14:foregroundMark x1="10169" y1="49762" x2="6102" y2="61429"/>
                        <a14:foregroundMark x1="13051" y1="37381" x2="3390" y2="55238"/>
                        <a14:foregroundMark x1="3390" y1="55238" x2="2712" y2="65000"/>
                        <a14:foregroundMark x1="30000" y1="18333" x2="43559" y2="7857"/>
                        <a14:foregroundMark x1="43559" y1="7857" x2="59831" y2="8333"/>
                        <a14:foregroundMark x1="59831" y1="8333" x2="74746" y2="18333"/>
                        <a14:foregroundMark x1="74746" y1="18333" x2="92881" y2="52857"/>
                        <a14:foregroundMark x1="92881" y1="52857" x2="92373" y2="59524"/>
                        <a14:foregroundMark x1="96949" y1="65476" x2="97627" y2="59762"/>
                        <a14:foregroundMark x1="37288" y1="2857" x2="37288" y2="2857"/>
                        <a14:foregroundMark x1="59153" y1="93571" x2="59153" y2="93571"/>
                        <a14:foregroundMark x1="59153" y1="99762" x2="59153" y2="99762"/>
                        <a14:backgroundMark x1="7458" y1="18571" x2="21186" y2="88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04598" y="1181694"/>
            <a:ext cx="2813515" cy="20028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B390BC-C40D-7541-AAE1-E3422F6B94F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67" b="98571" l="4089" r="97445">
                        <a14:foregroundMark x1="9710" y1="47143" x2="4089" y2="50238"/>
                        <a14:foregroundMark x1="44974" y1="8333" x2="48382" y2="6667"/>
                        <a14:foregroundMark x1="61158" y1="1667" x2="61158" y2="1667"/>
                        <a14:foregroundMark x1="91141" y1="49048" x2="91652" y2="49762"/>
                        <a14:foregroundMark x1="97445" y1="63095" x2="97445" y2="63095"/>
                        <a14:foregroundMark x1="39693" y1="93571" x2="39693" y2="93571"/>
                        <a14:foregroundMark x1="40204" y1="98571" x2="40204" y2="985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35216" y="2928163"/>
            <a:ext cx="2081593" cy="14893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EA5840-E97D-0649-B1DC-D6A2D8995C4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583" b="94175" l="2560" r="95563">
                        <a14:foregroundMark x1="58703" y1="9951" x2="38908" y2="5825"/>
                        <a14:foregroundMark x1="40785" y1="7282" x2="26109" y2="13835"/>
                        <a14:foregroundMark x1="26109" y1="13835" x2="5973" y2="50243"/>
                        <a14:foregroundMark x1="5973" y1="50243" x2="8362" y2="72330"/>
                        <a14:foregroundMark x1="8362" y1="72330" x2="15188" y2="74029"/>
                        <a14:foregroundMark x1="15017" y1="73786" x2="2560" y2="60194"/>
                        <a14:foregroundMark x1="2560" y1="60194" x2="2901" y2="58495"/>
                        <a14:foregroundMark x1="39932" y1="77184" x2="65358" y2="94175"/>
                        <a14:foregroundMark x1="83618" y1="78398" x2="95563" y2="61893"/>
                        <a14:foregroundMark x1="95563" y1="61893" x2="89249" y2="41748"/>
                        <a14:foregroundMark x1="89249" y1="41748" x2="83618" y2="334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23076" y="2858909"/>
            <a:ext cx="2139100" cy="15039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BA49C3-AE48-0D4B-ABE2-FB0B1ADD7937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148" b="95227" l="847" r="97797">
                        <a14:foregroundMark x1="5593" y1="68735" x2="5593" y2="68735"/>
                        <a14:foregroundMark x1="58136" y1="12649" x2="58136" y2="12649"/>
                        <a14:foregroundMark x1="66780" y1="15274" x2="62034" y2="10024"/>
                        <a14:foregroundMark x1="64915" y1="13604" x2="51864" y2="7160"/>
                        <a14:foregroundMark x1="56949" y1="15274" x2="51525" y2="29117"/>
                        <a14:foregroundMark x1="54237" y1="38902" x2="53729" y2="53222"/>
                        <a14:foregroundMark x1="68475" y1="58234" x2="78136" y2="63962"/>
                        <a14:foregroundMark x1="82034" y1="64200" x2="86102" y2="65394"/>
                        <a14:foregroundMark x1="91356" y1="65155" x2="92542" y2="65632"/>
                        <a14:foregroundMark x1="93559" y1="69928" x2="97797" y2="67064"/>
                        <a14:foregroundMark x1="57119" y1="81862" x2="39153" y2="95704"/>
                        <a14:foregroundMark x1="63898" y1="16706" x2="60169" y2="2148"/>
                        <a14:foregroundMark x1="23729" y1="43675" x2="1017" y2="63007"/>
                        <a14:foregroundMark x1="5763" y1="65871" x2="7797" y2="44153"/>
                        <a14:foregroundMark x1="7797" y1="44153" x2="8475" y2="42959"/>
                        <a14:foregroundMark x1="847" y1="56325" x2="8644" y2="37709"/>
                        <a14:foregroundMark x1="8644" y1="37709" x2="20000" y2="23150"/>
                        <a14:foregroundMark x1="20000" y1="23150" x2="19661" y2="219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4713" y="1197188"/>
            <a:ext cx="2888476" cy="205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6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620C8E7-AE8B-D240-9809-40C3CD950FD4}"/>
              </a:ext>
            </a:extLst>
          </p:cNvPr>
          <p:cNvGrpSpPr>
            <a:grpSpLocks noChangeAspect="1"/>
          </p:cNvGrpSpPr>
          <p:nvPr/>
        </p:nvGrpSpPr>
        <p:grpSpPr>
          <a:xfrm>
            <a:off x="1236126" y="3701726"/>
            <a:ext cx="4932000" cy="2469700"/>
            <a:chOff x="1554713" y="1181694"/>
            <a:chExt cx="6463400" cy="323585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8F736C0-73E0-474F-9FF0-DF3C530DD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381" b="99762" l="2712" r="97458">
                          <a14:foregroundMark x1="10169" y1="49762" x2="6102" y2="61429"/>
                          <a14:foregroundMark x1="13051" y1="37381" x2="3390" y2="55238"/>
                          <a14:foregroundMark x1="3390" y1="55238" x2="2712" y2="65000"/>
                          <a14:foregroundMark x1="30000" y1="18333" x2="43559" y2="7857"/>
                          <a14:foregroundMark x1="43559" y1="7857" x2="59831" y2="8333"/>
                          <a14:foregroundMark x1="59831" y1="8333" x2="74746" y2="18333"/>
                          <a14:foregroundMark x1="74746" y1="18333" x2="92881" y2="52857"/>
                          <a14:foregroundMark x1="92881" y1="52857" x2="92373" y2="59524"/>
                          <a14:foregroundMark x1="96949" y1="65476" x2="97627" y2="59762"/>
                          <a14:foregroundMark x1="37288" y1="2857" x2="37288" y2="2857"/>
                          <a14:foregroundMark x1="59153" y1="93571" x2="59153" y2="93571"/>
                          <a14:foregroundMark x1="59153" y1="99762" x2="59153" y2="99762"/>
                          <a14:backgroundMark x1="7458" y1="18571" x2="21186" y2="881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04598" y="1181694"/>
              <a:ext cx="2813515" cy="200284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1B390BC-C40D-7541-AAE1-E3422F6B9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67" b="98571" l="4089" r="97445">
                          <a14:foregroundMark x1="9710" y1="47143" x2="4089" y2="50238"/>
                          <a14:foregroundMark x1="44974" y1="8333" x2="48382" y2="6667"/>
                          <a14:foregroundMark x1="61158" y1="1667" x2="61158" y2="1667"/>
                          <a14:foregroundMark x1="91141" y1="49048" x2="91652" y2="49762"/>
                          <a14:foregroundMark x1="97445" y1="63095" x2="97445" y2="63095"/>
                          <a14:foregroundMark x1="39693" y1="93571" x2="39693" y2="93571"/>
                          <a14:foregroundMark x1="40204" y1="98571" x2="40204" y2="9857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35216" y="2928163"/>
              <a:ext cx="2081593" cy="148938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EEA5840-E97D-0649-B1DC-D6A2D8995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583" b="94175" l="2560" r="95563">
                          <a14:foregroundMark x1="58703" y1="9951" x2="38908" y2="5825"/>
                          <a14:foregroundMark x1="40785" y1="7282" x2="26109" y2="13835"/>
                          <a14:foregroundMark x1="26109" y1="13835" x2="5973" y2="50243"/>
                          <a14:foregroundMark x1="5973" y1="50243" x2="8362" y2="72330"/>
                          <a14:foregroundMark x1="8362" y1="72330" x2="15188" y2="74029"/>
                          <a14:foregroundMark x1="15017" y1="73786" x2="2560" y2="60194"/>
                          <a14:foregroundMark x1="2560" y1="60194" x2="2901" y2="58495"/>
                          <a14:foregroundMark x1="39932" y1="77184" x2="65358" y2="94175"/>
                          <a14:foregroundMark x1="83618" y1="78398" x2="95563" y2="61893"/>
                          <a14:foregroundMark x1="95563" y1="61893" x2="89249" y2="41748"/>
                          <a14:foregroundMark x1="89249" y1="41748" x2="83618" y2="3349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723076" y="2858909"/>
              <a:ext cx="2139100" cy="150394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FBA49C3-AE48-0D4B-ABE2-FB0B1ADD7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2148" b="95227" l="847" r="97797">
                          <a14:foregroundMark x1="5593" y1="68735" x2="5593" y2="68735"/>
                          <a14:foregroundMark x1="58136" y1="12649" x2="58136" y2="12649"/>
                          <a14:foregroundMark x1="66780" y1="15274" x2="62034" y2="10024"/>
                          <a14:foregroundMark x1="64915" y1="13604" x2="51864" y2="7160"/>
                          <a14:foregroundMark x1="56949" y1="15274" x2="51525" y2="29117"/>
                          <a14:foregroundMark x1="54237" y1="38902" x2="53729" y2="53222"/>
                          <a14:foregroundMark x1="68475" y1="58234" x2="78136" y2="63962"/>
                          <a14:foregroundMark x1="82034" y1="64200" x2="86102" y2="65394"/>
                          <a14:foregroundMark x1="91356" y1="65155" x2="92542" y2="65632"/>
                          <a14:foregroundMark x1="93559" y1="69928" x2="97797" y2="67064"/>
                          <a14:foregroundMark x1="57119" y1="81862" x2="39153" y2="95704"/>
                          <a14:foregroundMark x1="63898" y1="16706" x2="60169" y2="2148"/>
                          <a14:foregroundMark x1="23729" y1="43675" x2="1017" y2="63007"/>
                          <a14:foregroundMark x1="5763" y1="65871" x2="7797" y2="44153"/>
                          <a14:foregroundMark x1="7797" y1="44153" x2="8475" y2="42959"/>
                          <a14:foregroundMark x1="847" y1="56325" x2="8644" y2="37709"/>
                          <a14:foregroundMark x1="8644" y1="37709" x2="20000" y2="23150"/>
                          <a14:foregroundMark x1="20000" y1="23150" x2="19661" y2="2195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54713" y="1197188"/>
              <a:ext cx="2888476" cy="2051308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B39309E-0914-E846-9C89-4C4883997A0A}"/>
              </a:ext>
            </a:extLst>
          </p:cNvPr>
          <p:cNvSpPr txBox="1"/>
          <p:nvPr/>
        </p:nvSpPr>
        <p:spPr>
          <a:xfrm>
            <a:off x="3409536" y="3649106"/>
            <a:ext cx="69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Faces</a:t>
            </a:r>
            <a:endParaRPr lang="it-IT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6F09AAB-804D-5243-B219-AE8F1C7D22A0}"/>
              </a:ext>
            </a:extLst>
          </p:cNvPr>
          <p:cNvGrpSpPr>
            <a:grpSpLocks noChangeAspect="1"/>
          </p:cNvGrpSpPr>
          <p:nvPr/>
        </p:nvGrpSpPr>
        <p:grpSpPr>
          <a:xfrm>
            <a:off x="1147561" y="484662"/>
            <a:ext cx="5295213" cy="2916861"/>
            <a:chOff x="2048758" y="1643159"/>
            <a:chExt cx="6515798" cy="3589218"/>
          </a:xfrm>
        </p:grpSpPr>
        <p:pic>
          <p:nvPicPr>
            <p:cNvPr id="15" name="Picture 14" descr="A picture containing clothing&#13;&#10;&#13;&#10;Description automatically generated">
              <a:extLst>
                <a:ext uri="{FF2B5EF4-FFF2-40B4-BE49-F238E27FC236}">
                  <a16:creationId xmlns:a16="http://schemas.microsoft.com/office/drawing/2014/main" id="{C74BBE71-A83B-2F4D-BEEE-4D184A678D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14177" t="53265" r="14096" b="9831"/>
            <a:stretch/>
          </p:blipFill>
          <p:spPr>
            <a:xfrm>
              <a:off x="5633786" y="1823106"/>
              <a:ext cx="2930770" cy="216486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84A571A-7F21-E343-BFD1-13E0B1775F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3852" t="54223" r="14612" b="9673"/>
            <a:stretch/>
          </p:blipFill>
          <p:spPr>
            <a:xfrm>
              <a:off x="2048758" y="1932740"/>
              <a:ext cx="2922955" cy="2117969"/>
            </a:xfrm>
            <a:prstGeom prst="rect">
              <a:avLst/>
            </a:prstGeom>
          </p:spPr>
        </p:pic>
        <p:pic>
          <p:nvPicPr>
            <p:cNvPr id="17" name="Picture 16" descr="A screenshot of a cell phone&#13;&#10;&#13;&#10;Description automatically generated">
              <a:extLst>
                <a:ext uri="{FF2B5EF4-FFF2-40B4-BE49-F238E27FC236}">
                  <a16:creationId xmlns:a16="http://schemas.microsoft.com/office/drawing/2014/main" id="{EC98C6E1-0981-8C4B-9540-43E1DE871F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57143" b="90534" l="13568" r="84548">
                          <a14:foregroundMark x1="43467" y1="71515" x2="49497" y2="67900"/>
                          <a14:foregroundMark x1="51131" y1="70396" x2="32663" y2="73580"/>
                          <a14:foregroundMark x1="32663" y1="73580" x2="35176" y2="70052"/>
                          <a14:foregroundMark x1="20980" y1="70740" x2="17211" y2="72547"/>
                          <a14:foregroundMark x1="51131" y1="89243" x2="62437" y2="89243"/>
                          <a14:foregroundMark x1="74372" y1="83305" x2="79648" y2="71859"/>
                          <a14:foregroundMark x1="79648" y1="71859" x2="78141" y2="70740"/>
                          <a14:foregroundMark x1="78141" y1="70568" x2="84548" y2="80723"/>
                          <a14:foregroundMark x1="84548" y1="80723" x2="83417" y2="82186"/>
                          <a14:foregroundMark x1="55653" y1="59897" x2="39698" y2="57143"/>
                          <a14:foregroundMark x1="52513" y1="85800" x2="57538" y2="90534"/>
                          <a14:foregroundMark x1="13568" y1="80293" x2="14950" y2="76592"/>
                        </a14:backgroundRemoval>
                      </a14:imgEffect>
                    </a14:imgLayer>
                  </a14:imgProps>
                </a:ext>
              </a:extLst>
            </a:blip>
            <a:srcRect l="11575" t="54638" r="13161" b="7126"/>
            <a:stretch/>
          </p:blipFill>
          <p:spPr>
            <a:xfrm>
              <a:off x="5170906" y="3515915"/>
              <a:ext cx="2223627" cy="164904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5E50B8A-50DB-F049-938F-69F9C29D0C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54892" b="88226" l="15119" r="81667">
                          <a14:foregroundMark x1="18571" y1="82007" x2="22738" y2="71144"/>
                          <a14:foregroundMark x1="42262" y1="58872" x2="58095" y2="57297"/>
                          <a14:foregroundMark x1="58095" y1="57297" x2="58333" y2="56219"/>
                          <a14:foregroundMark x1="76548" y1="70813" x2="81667" y2="77446"/>
                          <a14:foregroundMark x1="18214" y1="76368" x2="15476" y2="76368"/>
                          <a14:foregroundMark x1="49167" y1="56633" x2="50357" y2="56468"/>
                          <a14:foregroundMark x1="49524" y1="57048" x2="49762" y2="55804"/>
                          <a14:foregroundMark x1="58095" y1="55556" x2="57381" y2="54975"/>
                          <a14:foregroundMark x1="37262" y1="87065" x2="44048" y2="88226"/>
                        </a14:backgroundRemoval>
                      </a14:imgEffect>
                    </a14:imgLayer>
                  </a14:imgProps>
                </a:ext>
              </a:extLst>
            </a:blip>
            <a:srcRect l="15108" t="53730" r="14695" b="8968"/>
            <a:stretch/>
          </p:blipFill>
          <p:spPr>
            <a:xfrm>
              <a:off x="3152759" y="3623551"/>
              <a:ext cx="2108712" cy="16088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FE9C3D0-ECDC-4D4C-B60E-00E9AD88960D}"/>
                </a:ext>
              </a:extLst>
            </p:cNvPr>
            <p:cNvSpPr txBox="1"/>
            <p:nvPr/>
          </p:nvSpPr>
          <p:spPr>
            <a:xfrm>
              <a:off x="4799903" y="1643159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/>
                <a:t>Names</a:t>
              </a:r>
              <a:endParaRPr lang="it-IT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DFF52F1-0F72-E64F-AA3B-72745EC2E1B6}"/>
              </a:ext>
            </a:extLst>
          </p:cNvPr>
          <p:cNvSpPr txBox="1"/>
          <p:nvPr/>
        </p:nvSpPr>
        <p:spPr>
          <a:xfrm>
            <a:off x="5094677" y="6138858"/>
            <a:ext cx="1239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Voxel</a:t>
            </a:r>
            <a:r>
              <a:rPr lang="it-IT" sz="1400" dirty="0"/>
              <a:t> p &lt; .001 </a:t>
            </a:r>
          </a:p>
          <a:p>
            <a:r>
              <a:rPr lang="it-IT" sz="1400" dirty="0"/>
              <a:t>Cluster </a:t>
            </a:r>
            <a:r>
              <a:rPr lang="it-IT" sz="1400" dirty="0" err="1"/>
              <a:t>p</a:t>
            </a:r>
            <a:r>
              <a:rPr lang="it-IT" sz="1400" dirty="0"/>
              <a:t> &lt; .05</a:t>
            </a:r>
          </a:p>
        </p:txBody>
      </p:sp>
    </p:spTree>
    <p:extLst>
      <p:ext uri="{BB962C8B-B14F-4D97-AF65-F5344CB8AC3E}">
        <p14:creationId xmlns:p14="http://schemas.microsoft.com/office/powerpoint/2010/main" val="2724794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21673</TotalTime>
  <Words>44</Words>
  <Application>Microsoft Macintosh PowerPoint</Application>
  <PresentationFormat>Widescreen</PresentationFormat>
  <Paragraphs>20</Paragraphs>
  <Slides>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Aidas Aglinskas</dc:creator>
  <cp:lastModifiedBy>Aidas Aglinskas</cp:lastModifiedBy>
  <cp:revision>20</cp:revision>
  <dcterms:created xsi:type="dcterms:W3CDTF">2018-12-19T15:08:00Z</dcterms:created>
  <dcterms:modified xsi:type="dcterms:W3CDTF">2021-06-02T21:55:53Z</dcterms:modified>
</cp:coreProperties>
</file>