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9530-FC70-6515-1E26-A29AE78ED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7D1D4-7BCC-2BC1-CD64-1E081D02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253B4-76A8-693C-3911-52C6EC91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BD02-F27A-3F4F-B3EE-EEF8016AE705}" type="datetimeFigureOut">
              <a:rPr lang="en-IT" smtClean="0"/>
              <a:t>21/10/22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DD117-8B3C-73F6-100E-FFE88D63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2D5FB-F325-A8FD-632C-6682CFC4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44F3-8EC1-664C-B74F-1DE431EC4D3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3817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F9CE-2762-5B13-D5EA-5A567129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4C113-7028-09A5-DF0B-EC37BD1FD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DCF9E-BB5D-51BE-BCE1-C35167CC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BD02-F27A-3F4F-B3EE-EEF8016AE705}" type="datetimeFigureOut">
              <a:rPr lang="en-IT" smtClean="0"/>
              <a:t>21/10/22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7702F-8EA0-EB57-DC76-7E877E95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2AB41-533A-B960-4D31-34586751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44F3-8EC1-664C-B74F-1DE431EC4D3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8486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5A058-BC72-11F4-3A6B-3E803E24C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AEB7C-D989-22E0-9B86-CEA587B28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7E63-4745-0C1A-F181-7D537048A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BD02-F27A-3F4F-B3EE-EEF8016AE705}" type="datetimeFigureOut">
              <a:rPr lang="en-IT" smtClean="0"/>
              <a:t>21/10/22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4562-96D9-CCB9-1016-7162041F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F7610-026F-690C-89A9-E07FEF43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44F3-8EC1-664C-B74F-1DE431EC4D3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5799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83A3-ACFD-105D-08DA-A671EE63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CA7CA-5F7D-7C42-4359-0B0062E2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DDB40-3519-4354-9937-6094E798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BD02-F27A-3F4F-B3EE-EEF8016AE705}" type="datetimeFigureOut">
              <a:rPr lang="en-IT" smtClean="0"/>
              <a:t>21/10/22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280B3-A1E0-BE6E-287E-D2E60552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E3309-08EF-51BA-11D7-D3BFB3F9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44F3-8EC1-664C-B74F-1DE431EC4D3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86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D189-E0D9-DE51-3958-8B0C16FE8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555D6-2BFD-44F0-932B-B5FDDA5F2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B688B-AB7E-611E-E77A-C047E63F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BD02-F27A-3F4F-B3EE-EEF8016AE705}" type="datetimeFigureOut">
              <a:rPr lang="en-IT" smtClean="0"/>
              <a:t>21/10/22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6B32E-A2AE-F606-C0AF-D2D37212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C040E-AB65-58B6-1177-1167E3B1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44F3-8EC1-664C-B74F-1DE431EC4D3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7287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EB08-70DA-100A-CE4F-6A697E67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68E9-E83F-DA3F-D728-FB100877D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772F6-36EA-233F-1596-245589E75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752C0-FC63-314A-C536-DBAD8AA3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BD02-F27A-3F4F-B3EE-EEF8016AE705}" type="datetimeFigureOut">
              <a:rPr lang="en-IT" smtClean="0"/>
              <a:t>21/10/22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85D20-CD00-446C-5599-BD0A473B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8CF01-3C96-62B7-48EF-A42955BA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44F3-8EC1-664C-B74F-1DE431EC4D3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2096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72B6-10FB-E3FA-C84F-5534EE7B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6AA4E-2324-479F-01F7-B8F731B61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A0143-4B1C-798B-36DF-C981D9E5C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64C29-9108-6FE2-B019-AF5F81534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91F2F-3AA0-38AF-FD37-E5304C906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740FD8-7109-CFF1-7DC1-8D3D95B5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BD02-F27A-3F4F-B3EE-EEF8016AE705}" type="datetimeFigureOut">
              <a:rPr lang="en-IT" smtClean="0"/>
              <a:t>21/10/22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52F337-2E35-3D40-5092-EAA2D378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D6C8E4-5542-7D9D-8B8A-47BDC266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44F3-8EC1-664C-B74F-1DE431EC4D3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2017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8ACA-7456-36A1-6FC1-AD2B5F3E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AD99A-FDA3-69BF-2DCE-F178D17A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BD02-F27A-3F4F-B3EE-EEF8016AE705}" type="datetimeFigureOut">
              <a:rPr lang="en-IT" smtClean="0"/>
              <a:t>21/10/22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66859-AE75-F9E1-9472-1D366CCC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755B2-1635-C3C5-77B4-0161522A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44F3-8EC1-664C-B74F-1DE431EC4D3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2880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C1D3A0-BAA8-7B9B-3C6E-6825F9B8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BD02-F27A-3F4F-B3EE-EEF8016AE705}" type="datetimeFigureOut">
              <a:rPr lang="en-IT" smtClean="0"/>
              <a:t>21/10/22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580B3B-401D-7869-905C-02A59310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B1561-FE3F-C794-F65F-3F7B007E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44F3-8EC1-664C-B74F-1DE431EC4D3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0129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1025-57E0-F33E-DF0D-4DCA7AE81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ACA6-3A3B-E10B-1C3A-EC0216F5A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EF92C-0E57-F46D-BAD1-F0F4B24A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6FDE9-BD35-9D63-7121-C83C79D4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BD02-F27A-3F4F-B3EE-EEF8016AE705}" type="datetimeFigureOut">
              <a:rPr lang="en-IT" smtClean="0"/>
              <a:t>21/10/22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01C29-EF58-3103-C14E-32F41D13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41BAE-361A-7672-55B1-40FA6445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44F3-8EC1-664C-B74F-1DE431EC4D3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1238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6408-62B7-9589-C509-4E88562E6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D5F0E7-9380-B1FA-6AA6-9ED31245F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FDB90-4B18-BC7A-A818-0D4F71DB3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D3E44-F780-13B6-EF43-B189FD53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BD02-F27A-3F4F-B3EE-EEF8016AE705}" type="datetimeFigureOut">
              <a:rPr lang="en-IT" smtClean="0"/>
              <a:t>21/10/22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84A30-4B49-C4FB-8C63-9ACF0D23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66443-25B6-3067-7C81-7FD62F9A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44F3-8EC1-664C-B74F-1DE431EC4D3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1739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64125-329D-0ACE-202B-FE7AD13B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3A5CE-0588-B9C3-4549-194E4AEAC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766D1-40BE-84B0-8985-1089C8E86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BD02-F27A-3F4F-B3EE-EEF8016AE705}" type="datetimeFigureOut">
              <a:rPr lang="en-IT" smtClean="0"/>
              <a:t>21/10/22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571E4-FA09-331E-CC9F-4EFCA563A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22EAA-E66C-E8E8-1C80-0E6EA170E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44F3-8EC1-664C-B74F-1DE431EC4D3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8338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EF3CED-4C37-C1F9-0380-61A771764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88" t="60872" r="22606" b="12740"/>
          <a:stretch/>
        </p:blipFill>
        <p:spPr>
          <a:xfrm>
            <a:off x="833428" y="704894"/>
            <a:ext cx="3590480" cy="24821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593311-7481-31B8-0EB1-37BE7C0081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46653" t="57839" r="35180" b="34318"/>
          <a:stretch/>
        </p:blipFill>
        <p:spPr>
          <a:xfrm>
            <a:off x="2425700" y="1013368"/>
            <a:ext cx="952500" cy="59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B1D1CC-EB41-A8A9-B4F5-EC445B9288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46652" t="57839" r="23505" b="34318"/>
          <a:stretch/>
        </p:blipFill>
        <p:spPr>
          <a:xfrm>
            <a:off x="2425699" y="1013368"/>
            <a:ext cx="1564669" cy="5969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9B42890-957A-3096-3732-78ABDAD6D6D3}"/>
              </a:ext>
            </a:extLst>
          </p:cNvPr>
          <p:cNvSpPr>
            <a:spLocks noChangeAspect="1"/>
          </p:cNvSpPr>
          <p:nvPr/>
        </p:nvSpPr>
        <p:spPr>
          <a:xfrm>
            <a:off x="1485900" y="1548791"/>
            <a:ext cx="508609" cy="508609"/>
          </a:xfrm>
          <a:prstGeom prst="ellipse">
            <a:avLst/>
          </a:prstGeom>
          <a:noFill/>
          <a:ln w="31750">
            <a:solidFill>
              <a:srgbClr val="08F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90DC760-7635-FF11-F43A-DEB01B1EE34E}"/>
              </a:ext>
            </a:extLst>
          </p:cNvPr>
          <p:cNvSpPr>
            <a:spLocks noChangeAspect="1"/>
          </p:cNvSpPr>
          <p:nvPr/>
        </p:nvSpPr>
        <p:spPr>
          <a:xfrm>
            <a:off x="2557168" y="2524965"/>
            <a:ext cx="468000" cy="468000"/>
          </a:xfrm>
          <a:prstGeom prst="ellipse">
            <a:avLst/>
          </a:prstGeom>
          <a:noFill/>
          <a:ln w="31750">
            <a:solidFill>
              <a:srgbClr val="08F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D9AB59-017A-BBF8-0543-0BDF7659FB60}"/>
              </a:ext>
            </a:extLst>
          </p:cNvPr>
          <p:cNvSpPr>
            <a:spLocks noChangeAspect="1"/>
          </p:cNvSpPr>
          <p:nvPr/>
        </p:nvSpPr>
        <p:spPr>
          <a:xfrm>
            <a:off x="3242968" y="1547065"/>
            <a:ext cx="468000" cy="468000"/>
          </a:xfrm>
          <a:prstGeom prst="ellipse">
            <a:avLst/>
          </a:prstGeom>
          <a:noFill/>
          <a:ln w="31750">
            <a:solidFill>
              <a:srgbClr val="08F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A5DAC4-58D4-E25D-C450-2D0494BB35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26" t="70516" r="20412" b="13652"/>
          <a:stretch/>
        </p:blipFill>
        <p:spPr>
          <a:xfrm>
            <a:off x="4508938" y="2312276"/>
            <a:ext cx="2638096" cy="9984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A7AF37-7B97-7891-C9BD-0A0FF69623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287" t="53741" r="17207" b="13579"/>
          <a:stretch/>
        </p:blipFill>
        <p:spPr>
          <a:xfrm>
            <a:off x="4444864" y="415636"/>
            <a:ext cx="2415581" cy="17016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82D3B0-3F86-D77A-E649-73E32E3CD7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</a:blip>
          <a:srcRect l="38231" t="53713" r="44184" b="22621"/>
          <a:stretch/>
        </p:blipFill>
        <p:spPr>
          <a:xfrm>
            <a:off x="5238827" y="415637"/>
            <a:ext cx="638760" cy="1232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611E1A-B83B-5141-A741-6BD7F5C80E6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</a:blip>
          <a:srcRect l="51776" t="71744" r="13762" b="15476"/>
          <a:stretch/>
        </p:blipFill>
        <p:spPr>
          <a:xfrm>
            <a:off x="5730893" y="1349595"/>
            <a:ext cx="1251798" cy="66547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337A96C-696B-F45B-6686-30C7A3512664}"/>
              </a:ext>
            </a:extLst>
          </p:cNvPr>
          <p:cNvSpPr>
            <a:spLocks noChangeAspect="1"/>
          </p:cNvSpPr>
          <p:nvPr/>
        </p:nvSpPr>
        <p:spPr>
          <a:xfrm>
            <a:off x="5875809" y="869148"/>
            <a:ext cx="468000" cy="468000"/>
          </a:xfrm>
          <a:prstGeom prst="ellipse">
            <a:avLst/>
          </a:prstGeom>
          <a:noFill/>
          <a:ln w="31750">
            <a:solidFill>
              <a:srgbClr val="08F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A10C98-EE9D-D07C-C440-EA4436829F30}"/>
              </a:ext>
            </a:extLst>
          </p:cNvPr>
          <p:cNvSpPr>
            <a:spLocks noChangeAspect="1"/>
          </p:cNvSpPr>
          <p:nvPr/>
        </p:nvSpPr>
        <p:spPr>
          <a:xfrm>
            <a:off x="4535739" y="1526859"/>
            <a:ext cx="299019" cy="299019"/>
          </a:xfrm>
          <a:prstGeom prst="ellipse">
            <a:avLst/>
          </a:prstGeom>
          <a:noFill/>
          <a:ln w="31750">
            <a:solidFill>
              <a:srgbClr val="08F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E2DD04-45E6-D39B-6763-96492F02CC89}"/>
              </a:ext>
            </a:extLst>
          </p:cNvPr>
          <p:cNvSpPr>
            <a:spLocks noChangeAspect="1"/>
          </p:cNvSpPr>
          <p:nvPr/>
        </p:nvSpPr>
        <p:spPr>
          <a:xfrm>
            <a:off x="6821740" y="2593660"/>
            <a:ext cx="307195" cy="307195"/>
          </a:xfrm>
          <a:prstGeom prst="ellipse">
            <a:avLst/>
          </a:prstGeom>
          <a:noFill/>
          <a:ln w="31750">
            <a:solidFill>
              <a:srgbClr val="08F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DD38D9-48A6-6168-72E7-96F38A49F16C}"/>
              </a:ext>
            </a:extLst>
          </p:cNvPr>
          <p:cNvSpPr>
            <a:spLocks noChangeAspect="1"/>
          </p:cNvSpPr>
          <p:nvPr/>
        </p:nvSpPr>
        <p:spPr>
          <a:xfrm>
            <a:off x="6206885" y="2830142"/>
            <a:ext cx="307195" cy="307195"/>
          </a:xfrm>
          <a:prstGeom prst="ellipse">
            <a:avLst/>
          </a:prstGeom>
          <a:noFill/>
          <a:ln w="31750">
            <a:solidFill>
              <a:srgbClr val="08F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578B4C-1FD4-5386-1612-893ECC8626CB}"/>
              </a:ext>
            </a:extLst>
          </p:cNvPr>
          <p:cNvSpPr>
            <a:spLocks noChangeAspect="1"/>
          </p:cNvSpPr>
          <p:nvPr/>
        </p:nvSpPr>
        <p:spPr>
          <a:xfrm>
            <a:off x="5571010" y="2730294"/>
            <a:ext cx="307195" cy="307195"/>
          </a:xfrm>
          <a:prstGeom prst="ellipse">
            <a:avLst/>
          </a:prstGeom>
          <a:noFill/>
          <a:ln w="31750">
            <a:solidFill>
              <a:srgbClr val="08F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1D7ECE-5CEB-6616-4252-25CC6287361E}"/>
              </a:ext>
            </a:extLst>
          </p:cNvPr>
          <p:cNvSpPr>
            <a:spLocks noChangeAspect="1"/>
          </p:cNvSpPr>
          <p:nvPr/>
        </p:nvSpPr>
        <p:spPr>
          <a:xfrm>
            <a:off x="5239933" y="1684514"/>
            <a:ext cx="307195" cy="307195"/>
          </a:xfrm>
          <a:prstGeom prst="ellipse">
            <a:avLst/>
          </a:prstGeom>
          <a:noFill/>
          <a:ln w="31750">
            <a:solidFill>
              <a:srgbClr val="08F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1052D9-F3D2-A12C-EFFA-76F771418F14}"/>
              </a:ext>
            </a:extLst>
          </p:cNvPr>
          <p:cNvSpPr>
            <a:spLocks noChangeAspect="1"/>
          </p:cNvSpPr>
          <p:nvPr/>
        </p:nvSpPr>
        <p:spPr>
          <a:xfrm>
            <a:off x="4787989" y="2661976"/>
            <a:ext cx="307195" cy="307195"/>
          </a:xfrm>
          <a:prstGeom prst="ellipse">
            <a:avLst/>
          </a:prstGeom>
          <a:noFill/>
          <a:ln w="31750">
            <a:solidFill>
              <a:srgbClr val="08F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8D8F343-4080-3A02-592B-7C81E20FDBF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rcRect l="20233" t="70558" r="20447" b="25150"/>
          <a:stretch/>
        </p:blipFill>
        <p:spPr>
          <a:xfrm>
            <a:off x="4513289" y="2308651"/>
            <a:ext cx="2633745" cy="27318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1B6AA77-4324-F936-06CE-2F870845E439}"/>
              </a:ext>
            </a:extLst>
          </p:cNvPr>
          <p:cNvSpPr txBox="1"/>
          <p:nvPr/>
        </p:nvSpPr>
        <p:spPr>
          <a:xfrm>
            <a:off x="1121228" y="1967637"/>
            <a:ext cx="63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08F100"/>
                </a:solidFill>
              </a:rPr>
              <a:t>pSTS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7CB39-8AFC-7DF8-D0FA-CECDAAADDA32}"/>
              </a:ext>
            </a:extLst>
          </p:cNvPr>
          <p:cNvSpPr txBox="1"/>
          <p:nvPr/>
        </p:nvSpPr>
        <p:spPr>
          <a:xfrm>
            <a:off x="2846041" y="1444617"/>
            <a:ext cx="49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08F100"/>
                </a:solidFill>
              </a:rPr>
              <a:t>IFG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541A2C-5A27-C685-91F0-BBDE0B031B4A}"/>
              </a:ext>
            </a:extLst>
          </p:cNvPr>
          <p:cNvSpPr txBox="1"/>
          <p:nvPr/>
        </p:nvSpPr>
        <p:spPr>
          <a:xfrm>
            <a:off x="2123243" y="2445243"/>
            <a:ext cx="5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08F100"/>
                </a:solidFill>
              </a:rPr>
              <a:t>ATL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12FC27-0F04-E8F7-9419-2AFEE8204EA6}"/>
              </a:ext>
            </a:extLst>
          </p:cNvPr>
          <p:cNvSpPr txBox="1"/>
          <p:nvPr/>
        </p:nvSpPr>
        <p:spPr>
          <a:xfrm>
            <a:off x="5128406" y="736534"/>
            <a:ext cx="659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08F100"/>
                </a:solidFill>
              </a:rPr>
              <a:t>Prec</a:t>
            </a:r>
            <a:r>
              <a:rPr lang="it-IT" b="1" dirty="0">
                <a:solidFill>
                  <a:srgbClr val="08F100"/>
                </a:solidFill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F072F7-FA49-B625-9FB5-503B41C4473C}"/>
              </a:ext>
            </a:extLst>
          </p:cNvPr>
          <p:cNvSpPr txBox="1"/>
          <p:nvPr/>
        </p:nvSpPr>
        <p:spPr>
          <a:xfrm>
            <a:off x="4502562" y="1173279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08F100"/>
                </a:solidFill>
              </a:rPr>
              <a:t>vmPFC</a:t>
            </a:r>
            <a:endParaRPr lang="it-IT" b="1" dirty="0">
              <a:solidFill>
                <a:srgbClr val="08F1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65A1C9-B369-0566-AFB5-EF1FFCD68A63}"/>
              </a:ext>
            </a:extLst>
          </p:cNvPr>
          <p:cNvSpPr txBox="1"/>
          <p:nvPr/>
        </p:nvSpPr>
        <p:spPr>
          <a:xfrm>
            <a:off x="5486327" y="147565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08F100"/>
                </a:solidFill>
              </a:rPr>
              <a:t>Amyg</a:t>
            </a:r>
            <a:r>
              <a:rPr lang="it-IT" b="1" dirty="0">
                <a:solidFill>
                  <a:srgbClr val="08F100"/>
                </a:solidFill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71C4BA-DE04-80B8-DFF4-7E2E853DCBD4}"/>
              </a:ext>
            </a:extLst>
          </p:cNvPr>
          <p:cNvSpPr txBox="1"/>
          <p:nvPr/>
        </p:nvSpPr>
        <p:spPr>
          <a:xfrm>
            <a:off x="4663968" y="2357972"/>
            <a:ext cx="56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08F100"/>
                </a:solidFill>
              </a:rPr>
              <a:t>OFC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3EC80F-8256-3C9A-71CD-D085E787104E}"/>
              </a:ext>
            </a:extLst>
          </p:cNvPr>
          <p:cNvSpPr txBox="1"/>
          <p:nvPr/>
        </p:nvSpPr>
        <p:spPr>
          <a:xfrm>
            <a:off x="5400031" y="2983739"/>
            <a:ext cx="64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08F100"/>
                </a:solidFill>
              </a:rPr>
              <a:t>ATFP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423DD2-F609-B0E9-30B6-FD9A3DF66E5B}"/>
              </a:ext>
            </a:extLst>
          </p:cNvPr>
          <p:cNvSpPr txBox="1"/>
          <p:nvPr/>
        </p:nvSpPr>
        <p:spPr>
          <a:xfrm>
            <a:off x="5933360" y="2538246"/>
            <a:ext cx="52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08F100"/>
                </a:solidFill>
              </a:rPr>
              <a:t>FFA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AF6DEB-4240-F347-2A80-7F89EDDAD42B}"/>
              </a:ext>
            </a:extLst>
          </p:cNvPr>
          <p:cNvSpPr txBox="1"/>
          <p:nvPr/>
        </p:nvSpPr>
        <p:spPr>
          <a:xfrm>
            <a:off x="6372794" y="2347072"/>
            <a:ext cx="57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08F100"/>
                </a:solidFill>
              </a:rPr>
              <a:t>OFA</a:t>
            </a:r>
          </a:p>
        </p:txBody>
      </p:sp>
    </p:spTree>
    <p:extLst>
      <p:ext uri="{BB962C8B-B14F-4D97-AF65-F5344CB8AC3E}">
        <p14:creationId xmlns:p14="http://schemas.microsoft.com/office/powerpoint/2010/main" val="312114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EF3CED-4C37-C1F9-0380-61A771764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88" t="60872" r="22606" b="12740"/>
          <a:stretch/>
        </p:blipFill>
        <p:spPr>
          <a:xfrm>
            <a:off x="833428" y="704894"/>
            <a:ext cx="3590480" cy="24821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593311-7481-31B8-0EB1-37BE7C0081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46653" t="57839" r="35180" b="34318"/>
          <a:stretch/>
        </p:blipFill>
        <p:spPr>
          <a:xfrm>
            <a:off x="2425700" y="1013368"/>
            <a:ext cx="952500" cy="59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B1D1CC-EB41-A8A9-B4F5-EC445B9288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46652" t="57839" r="23505" b="34318"/>
          <a:stretch/>
        </p:blipFill>
        <p:spPr>
          <a:xfrm>
            <a:off x="2425699" y="1013368"/>
            <a:ext cx="1564669" cy="5969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9B42890-957A-3096-3732-78ABDAD6D6D3}"/>
              </a:ext>
            </a:extLst>
          </p:cNvPr>
          <p:cNvSpPr>
            <a:spLocks noChangeAspect="1"/>
          </p:cNvSpPr>
          <p:nvPr/>
        </p:nvSpPr>
        <p:spPr>
          <a:xfrm>
            <a:off x="1485900" y="1548791"/>
            <a:ext cx="508609" cy="508609"/>
          </a:xfrm>
          <a:prstGeom prst="ellipse">
            <a:avLst/>
          </a:prstGeom>
          <a:noFill/>
          <a:ln w="31750">
            <a:solidFill>
              <a:srgbClr val="08F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90DC760-7635-FF11-F43A-DEB01B1EE34E}"/>
              </a:ext>
            </a:extLst>
          </p:cNvPr>
          <p:cNvSpPr>
            <a:spLocks noChangeAspect="1"/>
          </p:cNvSpPr>
          <p:nvPr/>
        </p:nvSpPr>
        <p:spPr>
          <a:xfrm>
            <a:off x="2557168" y="2524965"/>
            <a:ext cx="468000" cy="468000"/>
          </a:xfrm>
          <a:prstGeom prst="ellipse">
            <a:avLst/>
          </a:prstGeom>
          <a:noFill/>
          <a:ln w="31750">
            <a:solidFill>
              <a:srgbClr val="08F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D9AB59-017A-BBF8-0543-0BDF7659FB60}"/>
              </a:ext>
            </a:extLst>
          </p:cNvPr>
          <p:cNvSpPr>
            <a:spLocks noChangeAspect="1"/>
          </p:cNvSpPr>
          <p:nvPr/>
        </p:nvSpPr>
        <p:spPr>
          <a:xfrm>
            <a:off x="3242968" y="1547065"/>
            <a:ext cx="468000" cy="468000"/>
          </a:xfrm>
          <a:prstGeom prst="ellipse">
            <a:avLst/>
          </a:prstGeom>
          <a:noFill/>
          <a:ln w="31750">
            <a:solidFill>
              <a:srgbClr val="08F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A5DAC4-58D4-E25D-C450-2D0494BB35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26" t="70516" r="20412" b="13652"/>
          <a:stretch/>
        </p:blipFill>
        <p:spPr>
          <a:xfrm>
            <a:off x="4508938" y="2312276"/>
            <a:ext cx="2638096" cy="9984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A7AF37-7B97-7891-C9BD-0A0FF69623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287" t="53741" r="17207" b="13579"/>
          <a:stretch/>
        </p:blipFill>
        <p:spPr>
          <a:xfrm>
            <a:off x="4444864" y="415636"/>
            <a:ext cx="2415581" cy="17016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82D3B0-3F86-D77A-E649-73E32E3CD7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</a:blip>
          <a:srcRect l="38231" t="53713" r="44184" b="22621"/>
          <a:stretch/>
        </p:blipFill>
        <p:spPr>
          <a:xfrm>
            <a:off x="5238827" y="415637"/>
            <a:ext cx="638760" cy="1232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611E1A-B83B-5141-A741-6BD7F5C80E6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</a:blip>
          <a:srcRect l="51776" t="71744" r="13762" b="15476"/>
          <a:stretch/>
        </p:blipFill>
        <p:spPr>
          <a:xfrm>
            <a:off x="5730893" y="1349595"/>
            <a:ext cx="1251798" cy="66547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337A96C-696B-F45B-6686-30C7A3512664}"/>
              </a:ext>
            </a:extLst>
          </p:cNvPr>
          <p:cNvSpPr>
            <a:spLocks noChangeAspect="1"/>
          </p:cNvSpPr>
          <p:nvPr/>
        </p:nvSpPr>
        <p:spPr>
          <a:xfrm>
            <a:off x="5875809" y="869148"/>
            <a:ext cx="468000" cy="468000"/>
          </a:xfrm>
          <a:prstGeom prst="ellipse">
            <a:avLst/>
          </a:prstGeom>
          <a:noFill/>
          <a:ln w="31750">
            <a:solidFill>
              <a:srgbClr val="08F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A10C98-EE9D-D07C-C440-EA4436829F30}"/>
              </a:ext>
            </a:extLst>
          </p:cNvPr>
          <p:cNvSpPr>
            <a:spLocks noChangeAspect="1"/>
          </p:cNvSpPr>
          <p:nvPr/>
        </p:nvSpPr>
        <p:spPr>
          <a:xfrm>
            <a:off x="4535739" y="1526859"/>
            <a:ext cx="299019" cy="299019"/>
          </a:xfrm>
          <a:prstGeom prst="ellipse">
            <a:avLst/>
          </a:prstGeom>
          <a:noFill/>
          <a:ln w="31750">
            <a:solidFill>
              <a:srgbClr val="08F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E2DD04-45E6-D39B-6763-96492F02CC89}"/>
              </a:ext>
            </a:extLst>
          </p:cNvPr>
          <p:cNvSpPr>
            <a:spLocks noChangeAspect="1"/>
          </p:cNvSpPr>
          <p:nvPr/>
        </p:nvSpPr>
        <p:spPr>
          <a:xfrm>
            <a:off x="6821740" y="2593660"/>
            <a:ext cx="307195" cy="307195"/>
          </a:xfrm>
          <a:prstGeom prst="ellipse">
            <a:avLst/>
          </a:prstGeom>
          <a:noFill/>
          <a:ln w="31750">
            <a:solidFill>
              <a:srgbClr val="08F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DD38D9-48A6-6168-72E7-96F38A49F16C}"/>
              </a:ext>
            </a:extLst>
          </p:cNvPr>
          <p:cNvSpPr>
            <a:spLocks noChangeAspect="1"/>
          </p:cNvSpPr>
          <p:nvPr/>
        </p:nvSpPr>
        <p:spPr>
          <a:xfrm>
            <a:off x="6206885" y="2830142"/>
            <a:ext cx="307195" cy="307195"/>
          </a:xfrm>
          <a:prstGeom prst="ellipse">
            <a:avLst/>
          </a:prstGeom>
          <a:noFill/>
          <a:ln w="31750">
            <a:solidFill>
              <a:srgbClr val="08F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578B4C-1FD4-5386-1612-893ECC8626CB}"/>
              </a:ext>
            </a:extLst>
          </p:cNvPr>
          <p:cNvSpPr>
            <a:spLocks noChangeAspect="1"/>
          </p:cNvSpPr>
          <p:nvPr/>
        </p:nvSpPr>
        <p:spPr>
          <a:xfrm>
            <a:off x="5571010" y="2730294"/>
            <a:ext cx="307195" cy="307195"/>
          </a:xfrm>
          <a:prstGeom prst="ellipse">
            <a:avLst/>
          </a:prstGeom>
          <a:noFill/>
          <a:ln w="31750">
            <a:solidFill>
              <a:srgbClr val="08F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1D7ECE-5CEB-6616-4252-25CC6287361E}"/>
              </a:ext>
            </a:extLst>
          </p:cNvPr>
          <p:cNvSpPr>
            <a:spLocks noChangeAspect="1"/>
          </p:cNvSpPr>
          <p:nvPr/>
        </p:nvSpPr>
        <p:spPr>
          <a:xfrm>
            <a:off x="5239933" y="1684514"/>
            <a:ext cx="307195" cy="307195"/>
          </a:xfrm>
          <a:prstGeom prst="ellipse">
            <a:avLst/>
          </a:prstGeom>
          <a:noFill/>
          <a:ln w="31750">
            <a:solidFill>
              <a:srgbClr val="08F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1052D9-F3D2-A12C-EFFA-76F771418F14}"/>
              </a:ext>
            </a:extLst>
          </p:cNvPr>
          <p:cNvSpPr>
            <a:spLocks noChangeAspect="1"/>
          </p:cNvSpPr>
          <p:nvPr/>
        </p:nvSpPr>
        <p:spPr>
          <a:xfrm>
            <a:off x="4787989" y="2661976"/>
            <a:ext cx="307195" cy="307195"/>
          </a:xfrm>
          <a:prstGeom prst="ellipse">
            <a:avLst/>
          </a:prstGeom>
          <a:noFill/>
          <a:ln w="31750">
            <a:solidFill>
              <a:srgbClr val="08F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8D8F343-4080-3A02-592B-7C81E20FDBF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rcRect l="20233" t="70558" r="20447" b="25150"/>
          <a:stretch/>
        </p:blipFill>
        <p:spPr>
          <a:xfrm>
            <a:off x="4513289" y="2308651"/>
            <a:ext cx="2633745" cy="27318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1B6AA77-4324-F936-06CE-2F870845E439}"/>
              </a:ext>
            </a:extLst>
          </p:cNvPr>
          <p:cNvSpPr txBox="1"/>
          <p:nvPr/>
        </p:nvSpPr>
        <p:spPr>
          <a:xfrm>
            <a:off x="1121228" y="1967637"/>
            <a:ext cx="63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08F100"/>
                </a:solidFill>
              </a:rPr>
              <a:t>pSTS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7CB39-8AFC-7DF8-D0FA-CECDAAADDA32}"/>
              </a:ext>
            </a:extLst>
          </p:cNvPr>
          <p:cNvSpPr txBox="1"/>
          <p:nvPr/>
        </p:nvSpPr>
        <p:spPr>
          <a:xfrm>
            <a:off x="2846041" y="1444617"/>
            <a:ext cx="49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08F100"/>
                </a:solidFill>
              </a:rPr>
              <a:t>IFG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541A2C-5A27-C685-91F0-BBDE0B031B4A}"/>
              </a:ext>
            </a:extLst>
          </p:cNvPr>
          <p:cNvSpPr txBox="1"/>
          <p:nvPr/>
        </p:nvSpPr>
        <p:spPr>
          <a:xfrm>
            <a:off x="2123243" y="2445243"/>
            <a:ext cx="5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08F100"/>
                </a:solidFill>
              </a:rPr>
              <a:t>ATL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12FC27-0F04-E8F7-9419-2AFEE8204EA6}"/>
              </a:ext>
            </a:extLst>
          </p:cNvPr>
          <p:cNvSpPr txBox="1"/>
          <p:nvPr/>
        </p:nvSpPr>
        <p:spPr>
          <a:xfrm>
            <a:off x="5128406" y="736534"/>
            <a:ext cx="659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08F100"/>
                </a:solidFill>
              </a:rPr>
              <a:t>Prec</a:t>
            </a:r>
            <a:r>
              <a:rPr lang="it-IT" b="1" dirty="0">
                <a:solidFill>
                  <a:srgbClr val="08F100"/>
                </a:solidFill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F072F7-FA49-B625-9FB5-503B41C4473C}"/>
              </a:ext>
            </a:extLst>
          </p:cNvPr>
          <p:cNvSpPr txBox="1"/>
          <p:nvPr/>
        </p:nvSpPr>
        <p:spPr>
          <a:xfrm>
            <a:off x="4502562" y="1173279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08F100"/>
                </a:solidFill>
              </a:rPr>
              <a:t>vmPFC</a:t>
            </a:r>
            <a:endParaRPr lang="it-IT" b="1" dirty="0">
              <a:solidFill>
                <a:srgbClr val="08F1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65A1C9-B369-0566-AFB5-EF1FFCD68A63}"/>
              </a:ext>
            </a:extLst>
          </p:cNvPr>
          <p:cNvSpPr txBox="1"/>
          <p:nvPr/>
        </p:nvSpPr>
        <p:spPr>
          <a:xfrm>
            <a:off x="5486327" y="147565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08F100"/>
                </a:solidFill>
              </a:rPr>
              <a:t>Amyg</a:t>
            </a:r>
            <a:r>
              <a:rPr lang="it-IT" b="1" dirty="0">
                <a:solidFill>
                  <a:srgbClr val="08F100"/>
                </a:solidFill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71C4BA-DE04-80B8-DFF4-7E2E853DCBD4}"/>
              </a:ext>
            </a:extLst>
          </p:cNvPr>
          <p:cNvSpPr txBox="1"/>
          <p:nvPr/>
        </p:nvSpPr>
        <p:spPr>
          <a:xfrm>
            <a:off x="4663968" y="2357972"/>
            <a:ext cx="56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08F100"/>
                </a:solidFill>
              </a:rPr>
              <a:t>OFC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3EC80F-8256-3C9A-71CD-D085E787104E}"/>
              </a:ext>
            </a:extLst>
          </p:cNvPr>
          <p:cNvSpPr txBox="1"/>
          <p:nvPr/>
        </p:nvSpPr>
        <p:spPr>
          <a:xfrm>
            <a:off x="5400031" y="2983739"/>
            <a:ext cx="64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08F100"/>
                </a:solidFill>
              </a:rPr>
              <a:t>ATFP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423DD2-F609-B0E9-30B6-FD9A3DF66E5B}"/>
              </a:ext>
            </a:extLst>
          </p:cNvPr>
          <p:cNvSpPr txBox="1"/>
          <p:nvPr/>
        </p:nvSpPr>
        <p:spPr>
          <a:xfrm>
            <a:off x="5933360" y="2538246"/>
            <a:ext cx="52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08F100"/>
                </a:solidFill>
              </a:rPr>
              <a:t>FFA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AF6DEB-4240-F347-2A80-7F89EDDAD42B}"/>
              </a:ext>
            </a:extLst>
          </p:cNvPr>
          <p:cNvSpPr txBox="1"/>
          <p:nvPr/>
        </p:nvSpPr>
        <p:spPr>
          <a:xfrm>
            <a:off x="6372794" y="2347072"/>
            <a:ext cx="57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08F100"/>
                </a:solidFill>
              </a:rPr>
              <a:t>OFA</a:t>
            </a:r>
          </a:p>
        </p:txBody>
      </p:sp>
    </p:spTree>
    <p:extLst>
      <p:ext uri="{BB962C8B-B14F-4D97-AF65-F5344CB8AC3E}">
        <p14:creationId xmlns:p14="http://schemas.microsoft.com/office/powerpoint/2010/main" val="53664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24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2022-10-21T17:24:58Z</dcterms:created>
  <dcterms:modified xsi:type="dcterms:W3CDTF">2022-10-21T18:26:12Z</dcterms:modified>
</cp:coreProperties>
</file>