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615" y="4256158"/>
            <a:ext cx="3008122" cy="2521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941" y="2275834"/>
            <a:ext cx="4737101" cy="181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74397" y="4259609"/>
            <a:ext cx="1192782" cy="2485518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Line"/>
          <p:cNvSpPr/>
          <p:nvPr/>
        </p:nvSpPr>
        <p:spPr>
          <a:xfrm flipH="1" flipV="1">
            <a:off x="408066" y="1584884"/>
            <a:ext cx="1169217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63238" y="4694259"/>
            <a:ext cx="1924108" cy="170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76993" y="4594249"/>
            <a:ext cx="2266665" cy="165355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Correlation matrix"/>
          <p:cNvSpPr txBox="1"/>
          <p:nvPr/>
        </p:nvSpPr>
        <p:spPr>
          <a:xfrm>
            <a:off x="9866404" y="6443640"/>
            <a:ext cx="171777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Correlation matrix</a:t>
            </a:r>
          </a:p>
        </p:txBody>
      </p:sp>
      <p:sp>
        <p:nvSpPr>
          <p:cNvPr id="126" name="Clustering analysis"/>
          <p:cNvSpPr txBox="1"/>
          <p:nvPr/>
        </p:nvSpPr>
        <p:spPr>
          <a:xfrm>
            <a:off x="6505372" y="6283655"/>
            <a:ext cx="181967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Clustering analysis</a:t>
            </a:r>
          </a:p>
        </p:txBody>
      </p:sp>
      <p:sp>
        <p:nvSpPr>
          <p:cNvPr id="127" name="Independent ROIs (n=42)"/>
          <p:cNvSpPr txBox="1"/>
          <p:nvPr/>
        </p:nvSpPr>
        <p:spPr>
          <a:xfrm>
            <a:off x="5278572" y="2213696"/>
            <a:ext cx="1694726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Independent ROIs (n=42)</a:t>
            </a:r>
          </a:p>
        </p:txBody>
      </p:sp>
      <p:sp>
        <p:nvSpPr>
          <p:cNvPr id="128" name="Regional activation pattern"/>
          <p:cNvSpPr txBox="1"/>
          <p:nvPr/>
        </p:nvSpPr>
        <p:spPr>
          <a:xfrm>
            <a:off x="9530756" y="1765259"/>
            <a:ext cx="25203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Regional activation pattern</a:t>
            </a:r>
          </a:p>
        </p:txBody>
      </p:sp>
      <p:sp>
        <p:nvSpPr>
          <p:cNvPr id="129" name="GLM"/>
          <p:cNvSpPr txBox="1"/>
          <p:nvPr/>
        </p:nvSpPr>
        <p:spPr>
          <a:xfrm>
            <a:off x="6761162" y="1765259"/>
            <a:ext cx="55463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GLM</a:t>
            </a:r>
          </a:p>
        </p:txBody>
      </p:sp>
      <p:sp>
        <p:nvSpPr>
          <p:cNvPr id="130" name="Schema of the experiment"/>
          <p:cNvSpPr txBox="1"/>
          <p:nvPr/>
        </p:nvSpPr>
        <p:spPr>
          <a:xfrm>
            <a:off x="1209127" y="1765259"/>
            <a:ext cx="248622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Schema of the experiment</a:t>
            </a:r>
          </a:p>
        </p:txBody>
      </p:sp>
      <p:sp>
        <p:nvSpPr>
          <p:cNvPr id="131" name="Line"/>
          <p:cNvSpPr/>
          <p:nvPr/>
        </p:nvSpPr>
        <p:spPr>
          <a:xfrm flipH="1" flipV="1">
            <a:off x="408066" y="6954597"/>
            <a:ext cx="1169217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Arrow"/>
          <p:cNvSpPr/>
          <p:nvPr/>
        </p:nvSpPr>
        <p:spPr>
          <a:xfrm rot="19138914">
            <a:off x="4866099" y="4117646"/>
            <a:ext cx="765345" cy="400071"/>
          </a:xfrm>
          <a:prstGeom prst="rightArrow">
            <a:avLst>
              <a:gd name="adj1" fmla="val 32000"/>
              <a:gd name="adj2" fmla="val 8499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3" name="Screen Shot 2018-08-26 at 15.24.51.png" descr="Screen Shot 2018-08-26 at 15.24.5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32846" y="2698122"/>
            <a:ext cx="1106977" cy="5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70275" y="2275834"/>
            <a:ext cx="54610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50467" y="2188484"/>
            <a:ext cx="3238501" cy="170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18-08-26 at 15.24.51.png" descr="Screen Shot 2018-08-26 at 15.24.5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10342212" y="4041037"/>
            <a:ext cx="897443" cy="457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Screen Shot 2018-08-26 at 15.24.51.png" descr="Screen Shot 2018-08-26 at 15.24.5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0800000">
            <a:off x="8632846" y="5298950"/>
            <a:ext cx="1106977" cy="5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Line"/>
          <p:cNvSpPr/>
          <p:nvPr/>
        </p:nvSpPr>
        <p:spPr>
          <a:xfrm flipV="1">
            <a:off x="5228256" y="1894000"/>
            <a:ext cx="1" cy="19431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Line"/>
          <p:cNvSpPr/>
          <p:nvPr/>
        </p:nvSpPr>
        <p:spPr>
          <a:xfrm flipV="1">
            <a:off x="5244713" y="4961693"/>
            <a:ext cx="1" cy="16535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cognition specific brain map"/>
          <p:cNvSpPr txBox="1"/>
          <p:nvPr/>
        </p:nvSpPr>
        <p:spPr>
          <a:xfrm rot="19090419">
            <a:off x="4454480" y="4497448"/>
            <a:ext cx="187699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cognition specific brain map </a:t>
            </a:r>
          </a:p>
        </p:txBody>
      </p:sp>
      <p:sp>
        <p:nvSpPr>
          <p:cNvPr id="141" name="A)"/>
          <p:cNvSpPr txBox="1"/>
          <p:nvPr/>
        </p:nvSpPr>
        <p:spPr>
          <a:xfrm>
            <a:off x="236227" y="1765259"/>
            <a:ext cx="32871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A)</a:t>
            </a:r>
          </a:p>
        </p:txBody>
      </p:sp>
      <p:sp>
        <p:nvSpPr>
          <p:cNvPr id="142" name="B)"/>
          <p:cNvSpPr txBox="1"/>
          <p:nvPr/>
        </p:nvSpPr>
        <p:spPr>
          <a:xfrm>
            <a:off x="5228619" y="1721584"/>
            <a:ext cx="32871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