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77" d="100"/>
          <a:sy n="77" d="100"/>
        </p:scale>
        <p:origin x="-16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D484-1E2F-2243-B299-BF88ADCC48E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640F-F352-5B42-8655-15599C9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5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88"/>
            <a:ext cx="2667000" cy="3568700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96" y="1348075"/>
            <a:ext cx="2682396" cy="3576527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980" y="1351988"/>
            <a:ext cx="2667000" cy="3568700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88" y="1348075"/>
            <a:ext cx="2682396" cy="3576527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92" y="1348075"/>
            <a:ext cx="2682396" cy="3576527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</p:pic>
      <p:sp>
        <p:nvSpPr>
          <p:cNvPr id="16" name="Rectangle 15"/>
          <p:cNvSpPr/>
          <p:nvPr/>
        </p:nvSpPr>
        <p:spPr>
          <a:xfrm>
            <a:off x="1320416" y="2813172"/>
            <a:ext cx="2687782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volto</a:t>
            </a:r>
            <a:endParaRPr lang="en-US" u="none" baseline="0" dirty="0" smtClean="0">
              <a:solidFill>
                <a:srgbClr val="FFFFFF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Volto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diverso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00106" y="2813171"/>
            <a:ext cx="2621280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chemeClr val="bg1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chemeClr val="bg1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chemeClr val="bg1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chemeClr val="bg1"/>
                </a:solidFill>
                <a:latin typeface="Courier" charset="0"/>
              </a:rPr>
              <a:t>volto</a:t>
            </a:r>
            <a:endParaRPr lang="en-US" u="none" baseline="0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Volto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diverso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2502" y="2813170"/>
            <a:ext cx="2837411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volto</a:t>
            </a:r>
            <a:endParaRPr lang="en-US" u="none" baseline="0" dirty="0" smtClean="0">
              <a:solidFill>
                <a:srgbClr val="FFFF00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Volto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diverso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27009" y="2813169"/>
            <a:ext cx="2837411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volto</a:t>
            </a:r>
            <a:endParaRPr lang="en-US" u="none" baseline="0" dirty="0" smtClean="0">
              <a:solidFill>
                <a:srgbClr val="FFFF00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Volto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diverso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332184" y="2813169"/>
            <a:ext cx="2837411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254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volto</a:t>
            </a:r>
            <a:endParaRPr lang="en-US" u="none" baseline="0" dirty="0" smtClean="0">
              <a:solidFill>
                <a:srgbClr val="FFFFFF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Volto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diverso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410"/>
            <a:ext cx="2394412" cy="3192549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85" y="1313410"/>
            <a:ext cx="2394412" cy="3192549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2" y="1313410"/>
            <a:ext cx="2394412" cy="3192549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97" y="1313410"/>
            <a:ext cx="2394412" cy="3192549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09" y="1313409"/>
            <a:ext cx="2394412" cy="3192549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</p:pic>
      <p:sp>
        <p:nvSpPr>
          <p:cNvPr id="15" name="Rectangle 14"/>
          <p:cNvSpPr/>
          <p:nvPr/>
        </p:nvSpPr>
        <p:spPr>
          <a:xfrm>
            <a:off x="471574" y="2586517"/>
            <a:ext cx="3120044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monumento</a:t>
            </a:r>
            <a:endParaRPr lang="en-US" u="none" baseline="0" dirty="0" smtClean="0">
              <a:solidFill>
                <a:srgbClr val="FFFFFF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Monumento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diverso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17421" y="2596089"/>
            <a:ext cx="3120044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monumento</a:t>
            </a:r>
            <a:endParaRPr lang="en-US" u="none" baseline="0" dirty="0" smtClean="0">
              <a:solidFill>
                <a:srgbClr val="FFFF00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Monumento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diverso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36970" y="2615233"/>
            <a:ext cx="3120044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monumento</a:t>
            </a:r>
            <a:endParaRPr lang="en-US" u="none" baseline="0" dirty="0" smtClean="0">
              <a:solidFill>
                <a:srgbClr val="FFFFFF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Monumento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diverso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1382" y="2586516"/>
            <a:ext cx="3120044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monumento</a:t>
            </a:r>
            <a:endParaRPr lang="en-US" u="none" baseline="0" dirty="0" smtClean="0">
              <a:solidFill>
                <a:srgbClr val="FFFF00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Monumento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diverso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267604" y="2612712"/>
            <a:ext cx="3120044" cy="646331"/>
          </a:xfrm>
          <a:prstGeom prst="rect">
            <a:avLst/>
          </a:prstGeom>
          <a:scene3d>
            <a:camera prst="isometricRightUp"/>
            <a:lightRig rig="threePt" dir="t"/>
          </a:scene3d>
          <a:sp3d extrusionH="12700" contourW="6350"/>
        </p:spPr>
        <p:txBody>
          <a:bodyPr wrap="square">
            <a:spAutoFit/>
          </a:bodyPr>
          <a:lstStyle/>
          <a:p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1 =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Stesso</a:t>
            </a:r>
            <a:r>
              <a:rPr lang="en-US" u="none" baseline="0" dirty="0" smtClean="0">
                <a:solidFill>
                  <a:srgbClr val="FFFFFF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FF"/>
                </a:solidFill>
                <a:latin typeface="Courier" charset="0"/>
              </a:rPr>
              <a:t>monumento</a:t>
            </a:r>
            <a:endParaRPr lang="en-US" u="none" baseline="0" dirty="0" smtClean="0">
              <a:solidFill>
                <a:srgbClr val="FFFFFF"/>
              </a:solidFill>
              <a:latin typeface="Courier" charset="0"/>
            </a:endParaRPr>
          </a:p>
          <a:p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2 =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Monumento</a:t>
            </a:r>
            <a:r>
              <a:rPr lang="en-US" u="none" baseline="0" dirty="0" smtClean="0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u="none" baseline="0" dirty="0" err="1" smtClean="0">
                <a:solidFill>
                  <a:srgbClr val="FFFF00"/>
                </a:solidFill>
                <a:latin typeface="Courier" charset="0"/>
              </a:rPr>
              <a:t>diverso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1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3</cp:revision>
  <dcterms:created xsi:type="dcterms:W3CDTF">2016-04-12T20:36:13Z</dcterms:created>
  <dcterms:modified xsi:type="dcterms:W3CDTF">2016-04-12T20:56:38Z</dcterms:modified>
</cp:coreProperties>
</file>