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5" d="100"/>
          <a:sy n="25" d="100"/>
        </p:scale>
        <p:origin x="181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4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49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5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0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985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096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11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9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88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686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76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CD9C-4C0E-44B2-9E4F-76BF189EF153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1109-EF64-4C73-9C5A-402D774314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95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298825"/>
            <a:ext cx="10515600" cy="1325563"/>
          </a:xfrm>
        </p:spPr>
        <p:txBody>
          <a:bodyPr/>
          <a:lstStyle/>
          <a:p>
            <a:r>
              <a:rPr lang="sv-SE" dirty="0" smtClean="0"/>
              <a:t>GROUND  BOUNCE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312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49" y="430379"/>
            <a:ext cx="7940701" cy="59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49" y="1135080"/>
            <a:ext cx="7940701" cy="45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2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GROUND  BOUNCE</vt:lpstr>
      <vt:lpstr>PowerPoint Presentation</vt:lpstr>
      <vt:lpstr>PowerPoint Presentation</vt:lpstr>
    </vt:vector>
  </TitlesOfParts>
  <Company>Linköpings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 BOUNCE</dc:title>
  <dc:creator>Simon Agmell</dc:creator>
  <cp:lastModifiedBy>Simon Agmell</cp:lastModifiedBy>
  <cp:revision>2</cp:revision>
  <dcterms:created xsi:type="dcterms:W3CDTF">2018-12-09T12:34:44Z</dcterms:created>
  <dcterms:modified xsi:type="dcterms:W3CDTF">2018-12-09T12:51:18Z</dcterms:modified>
</cp:coreProperties>
</file>