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8" d="100"/>
          <a:sy n="78" d="100"/>
        </p:scale>
        <p:origin x="45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73D84E-72C6-4984-B93F-7F0A35363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1D90C7B-50C1-43A1-ACC5-ABA5ABE87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D8548A-B2CC-4D3E-9D47-ECD074D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7E1576C-D539-4C84-A537-9724D5B0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E3D0637-F3D6-4F13-A95D-40269CFE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4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278AEE-32E5-4198-B47C-4D39F1AA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5A49FF6-E89E-493E-A199-5B812727C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0A363EC-03E8-4A47-92CE-18A54519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FF39F5C-936E-4477-AE9D-43533969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C75CC5F-CB58-40DD-BB41-8FF25925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32CB51D-D8D8-42CC-970E-4A441D05C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8F638B-6BF8-4498-BC59-13700D29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258076A-C4E2-4D70-9B13-DD936BAE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2E3760-5837-4C86-B018-1AF6495D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8D94ACA-39F6-4952-B224-E4D46F1C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3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8A16E3-09CA-40D1-BCE4-C15465B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E0B2F1-5F94-4A71-B75F-35D511A2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9C0F2A-872F-481D-BD16-DE6776F2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F5478D8-00DF-4E86-A1C7-D8499AF6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65B607-44D1-422B-BBD4-DE83B0B2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81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A24894-53A2-49B1-B12B-0328F922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E6584BF-450A-41CF-BF02-3D21AE76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5053D4-3E5E-4D30-A6EC-0525CEA4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AA77AF-DE7A-4AAC-A2A1-69AE40AD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A44228-BF3E-4489-96E5-D9CB1A57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6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087A7E-95BB-4832-8472-C7F944FC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470FE5-C6B9-4117-882C-588BD9FDD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12726E5-C08C-4AB7-B521-C423EBBF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8E745C2-9D49-40A5-ABDF-8120AEE8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2C5C4AE-F2A0-4449-A827-4142866E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787029-9975-4A80-A890-3A729C99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9B5146-CD40-4B3F-AED6-5B6EF13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D68D33A-7E14-49F7-B0C6-B4ECF601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4296833-BE60-43BB-8EDA-473E45422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8E82482-E197-48F6-BC6F-C6338B60F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5A15992-3AA8-4D8C-A127-13CC7C6F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797D473-ABCB-42D6-BB0F-5D031A52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03DFCF6-3E4B-4336-9A4A-89104A36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1CC917F-4AEC-4E9A-AE63-6D79ECA4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91E806-7E31-459A-AE51-8CD78001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7A6BB21-7EB5-46D2-8BD2-7E894CDC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B7AA4C9-81EB-41BC-B32C-AC4CB3B6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B865A0D-C5EA-4B03-A681-7AFF487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6BD86C4-75CE-4149-97F6-7FD38BAC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44F1E07-E2E3-40EC-A065-87B70747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F50CA6F-3A7A-4350-BDBF-84ECE03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6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8B5944-473B-481D-921C-62D1F920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7E4918D-8C73-4C2F-92B7-65D700BD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F695C5-FBC8-48C2-9AFD-EC7844054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E6C687F-6874-4BD0-8CEB-D057D025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F58A45D-312A-482A-8910-AA75AE02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B0E0935-29AF-4307-8606-2D0181EF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46310-0BC5-44F4-B0B4-EF05AA88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2D32937-41AF-424F-A4D8-61CFC2515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CC69FA0-1B80-474F-8B1D-5F0C876F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F586901-3FCA-42FC-92C0-63A12C7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0EE3F26-20CE-4339-9A56-23825480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3ADAC2-39C0-4E22-9246-1DD2BF6E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D6809FD-0AAF-450A-B670-3C9ECDF0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46DEED8-AB23-445F-B91B-A4A648A9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EDF6BF-96A5-4183-9407-961AFC394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598A-9C96-43F9-83E8-209D898131C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71F569D-CA08-4C0B-8A17-BD49147F7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E86203-F300-4912-8FD4-71987C69E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2B85-9FF3-485A-86AC-C217FFA38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5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C707BD-6624-428E-8429-80E1C57F6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4571216"/>
            <a:ext cx="10906008" cy="1115415"/>
          </a:xfrm>
        </p:spPr>
        <p:txBody>
          <a:bodyPr>
            <a:normAutofit/>
          </a:bodyPr>
          <a:lstStyle/>
          <a:p>
            <a:r>
              <a:rPr lang="sv-SE" dirty="0"/>
              <a:t>Different </a:t>
            </a:r>
            <a:r>
              <a:rPr lang="sv-SE" dirty="0" err="1"/>
              <a:t>frequncies</a:t>
            </a:r>
            <a:endParaRPr lang="en-GB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BF2FB5-7A96-4AE6-9D96-E1DA020C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1252362"/>
            <a:ext cx="3529109" cy="22233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2D83530C-9063-42F7-ABB1-5B74A1D3B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88" y="1253208"/>
            <a:ext cx="3526424" cy="222164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DB3562CC-18B2-4568-8A08-21C644C13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244531"/>
            <a:ext cx="3553968" cy="2238999"/>
          </a:xfrm>
          <a:prstGeom prst="rect">
            <a:avLst/>
          </a:prstGeom>
        </p:spPr>
      </p:pic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A8F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22C0A7A-0666-4E36-9D3F-CB7C19C5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</a:rPr>
              <a:t>Edge Rate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352C91F-0CC0-43A1-9BB1-1C50FE4F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71635"/>
            <a:ext cx="5291667" cy="3333749"/>
          </a:xfrm>
          <a:prstGeom prst="rect">
            <a:avLst/>
          </a:prstGeom>
        </p:spPr>
      </p:pic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DB234EA-D414-4FE4-B8EB-9ACBABBB0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563848"/>
            <a:ext cx="5316388" cy="33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5C707BD-6624-428E-8429-80E1C57F6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sv-SE" sz="4000">
                <a:solidFill>
                  <a:srgbClr val="404040"/>
                </a:solidFill>
              </a:rPr>
              <a:t>Numver of I/Os</a:t>
            </a:r>
            <a:endParaRPr lang="en-GB" sz="4000">
              <a:solidFill>
                <a:srgbClr val="404040"/>
              </a:solidFill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403E617-822C-4564-B222-E3343E14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" r="9051" b="1"/>
          <a:stretch/>
        </p:blipFill>
        <p:spPr>
          <a:xfrm>
            <a:off x="753084" y="468977"/>
            <a:ext cx="5072433" cy="3539066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33CA8DF7-EDF4-4ADA-A96B-29FD203E9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 r="1097" b="-1"/>
          <a:stretch/>
        </p:blipFill>
        <p:spPr>
          <a:xfrm>
            <a:off x="6378476" y="468977"/>
            <a:ext cx="5073171" cy="35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6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upp 1106">
            <a:extLst>
              <a:ext uri="{FF2B5EF4-FFF2-40B4-BE49-F238E27FC236}">
                <a16:creationId xmlns:a16="http://schemas.microsoft.com/office/drawing/2014/main" id="{E3F42488-5990-4021-A72A-80D028AE6787}"/>
              </a:ext>
            </a:extLst>
          </p:cNvPr>
          <p:cNvGrpSpPr/>
          <p:nvPr/>
        </p:nvGrpSpPr>
        <p:grpSpPr>
          <a:xfrm>
            <a:off x="3395970" y="-171400"/>
            <a:ext cx="4802821" cy="6404958"/>
            <a:chOff x="3395970" y="-171400"/>
            <a:chExt cx="4802821" cy="6404958"/>
          </a:xfrm>
        </p:grpSpPr>
        <p:sp>
          <p:nvSpPr>
            <p:cNvPr id="70" name="Rektangel: rundade hörn 69">
              <a:extLst>
                <a:ext uri="{FF2B5EF4-FFF2-40B4-BE49-F238E27FC236}">
                  <a16:creationId xmlns:a16="http://schemas.microsoft.com/office/drawing/2014/main" id="{8BF9A96B-6F06-4D8C-BA0B-18B1BBC89AC7}"/>
                </a:ext>
              </a:extLst>
            </p:cNvPr>
            <p:cNvSpPr/>
            <p:nvPr/>
          </p:nvSpPr>
          <p:spPr>
            <a:xfrm>
              <a:off x="7462834" y="5148963"/>
              <a:ext cx="735957" cy="645025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ktangel: rundade hörn 68">
              <a:extLst>
                <a:ext uri="{FF2B5EF4-FFF2-40B4-BE49-F238E27FC236}">
                  <a16:creationId xmlns:a16="http://schemas.microsoft.com/office/drawing/2014/main" id="{B2A97BE9-0871-4877-BBFF-DE3B47C24A52}"/>
                </a:ext>
              </a:extLst>
            </p:cNvPr>
            <p:cNvSpPr/>
            <p:nvPr/>
          </p:nvSpPr>
          <p:spPr>
            <a:xfrm>
              <a:off x="7504256" y="5214868"/>
              <a:ext cx="648777" cy="379095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Image result for sine wave transparent">
              <a:extLst>
                <a:ext uri="{FF2B5EF4-FFF2-40B4-BE49-F238E27FC236}">
                  <a16:creationId xmlns:a16="http://schemas.microsoft.com/office/drawing/2014/main" id="{705000FE-A3B7-47B8-88C3-72CFB64D8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388" y="5148963"/>
              <a:ext cx="678511" cy="508883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0" name="Grupp 129">
              <a:extLst>
                <a:ext uri="{FF2B5EF4-FFF2-40B4-BE49-F238E27FC236}">
                  <a16:creationId xmlns:a16="http://schemas.microsoft.com/office/drawing/2014/main" id="{61C7A971-2282-4E93-A1AF-D25780689196}"/>
                </a:ext>
              </a:extLst>
            </p:cNvPr>
            <p:cNvGrpSpPr/>
            <p:nvPr/>
          </p:nvGrpSpPr>
          <p:grpSpPr>
            <a:xfrm>
              <a:off x="3604527" y="940060"/>
              <a:ext cx="648777" cy="648777"/>
              <a:chOff x="2891291" y="2384883"/>
              <a:chExt cx="648777" cy="648777"/>
            </a:xfrm>
          </p:grpSpPr>
          <p:sp>
            <p:nvSpPr>
              <p:cNvPr id="105" name="Ellips 104">
                <a:extLst>
                  <a:ext uri="{FF2B5EF4-FFF2-40B4-BE49-F238E27FC236}">
                    <a16:creationId xmlns:a16="http://schemas.microsoft.com/office/drawing/2014/main" id="{D09C210C-2CAB-4EC4-89AE-4075F5EE2C5A}"/>
                  </a:ext>
                </a:extLst>
              </p:cNvPr>
              <p:cNvSpPr/>
              <p:nvPr/>
            </p:nvSpPr>
            <p:spPr>
              <a:xfrm>
                <a:off x="2891291" y="2384883"/>
                <a:ext cx="648777" cy="648777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39" name="Rak koppling 1038">
                <a:extLst>
                  <a:ext uri="{FF2B5EF4-FFF2-40B4-BE49-F238E27FC236}">
                    <a16:creationId xmlns:a16="http://schemas.microsoft.com/office/drawing/2014/main" id="{FDD11EEB-BE9E-4921-8CA0-4AEB1F88BF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7668" y="2587555"/>
                <a:ext cx="216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Rak koppling 1042">
                <a:extLst>
                  <a:ext uri="{FF2B5EF4-FFF2-40B4-BE49-F238E27FC236}">
                    <a16:creationId xmlns:a16="http://schemas.microsoft.com/office/drawing/2014/main" id="{1F646BCC-1F65-4A05-8CB8-2F7FFF0A3B6B}"/>
                  </a:ext>
                </a:extLst>
              </p:cNvPr>
              <p:cNvCxnSpPr/>
              <p:nvPr/>
            </p:nvCxnSpPr>
            <p:spPr>
              <a:xfrm>
                <a:off x="3107668" y="2587555"/>
                <a:ext cx="0" cy="2293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Rak koppling 1046">
                <a:extLst>
                  <a:ext uri="{FF2B5EF4-FFF2-40B4-BE49-F238E27FC236}">
                    <a16:creationId xmlns:a16="http://schemas.microsoft.com/office/drawing/2014/main" id="{81FB10B8-D186-403A-BBF6-B8E9E7C53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9656" y="2816932"/>
                <a:ext cx="1080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Rak koppling 1052">
                <a:extLst>
                  <a:ext uri="{FF2B5EF4-FFF2-40B4-BE49-F238E27FC236}">
                    <a16:creationId xmlns:a16="http://schemas.microsoft.com/office/drawing/2014/main" id="{7CEAE66F-835F-406B-943A-68FF5A3316A2}"/>
                  </a:ext>
                </a:extLst>
              </p:cNvPr>
              <p:cNvCxnSpPr/>
              <p:nvPr/>
            </p:nvCxnSpPr>
            <p:spPr>
              <a:xfrm flipH="1">
                <a:off x="3323692" y="2587555"/>
                <a:ext cx="1" cy="2290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Rak koppling 1054">
                <a:extLst>
                  <a:ext uri="{FF2B5EF4-FFF2-40B4-BE49-F238E27FC236}">
                    <a16:creationId xmlns:a16="http://schemas.microsoft.com/office/drawing/2014/main" id="{40637A4B-8444-4663-A82A-C636A8140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3692" y="2816580"/>
                <a:ext cx="1080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p 140">
              <a:extLst>
                <a:ext uri="{FF2B5EF4-FFF2-40B4-BE49-F238E27FC236}">
                  <a16:creationId xmlns:a16="http://schemas.microsoft.com/office/drawing/2014/main" id="{B473F498-88C2-4868-87CF-678CEEE53D29}"/>
                </a:ext>
              </a:extLst>
            </p:cNvPr>
            <p:cNvGrpSpPr/>
            <p:nvPr/>
          </p:nvGrpSpPr>
          <p:grpSpPr>
            <a:xfrm>
              <a:off x="4272848" y="-171400"/>
              <a:ext cx="288032" cy="252028"/>
              <a:chOff x="3071664" y="3320988"/>
              <a:chExt cx="288032" cy="252028"/>
            </a:xfrm>
          </p:grpSpPr>
          <p:cxnSp>
            <p:nvCxnSpPr>
              <p:cNvPr id="132" name="Rak koppling 131">
                <a:extLst>
                  <a:ext uri="{FF2B5EF4-FFF2-40B4-BE49-F238E27FC236}">
                    <a16:creationId xmlns:a16="http://schemas.microsoft.com/office/drawing/2014/main" id="{4FFEC0D5-A94C-40DA-B120-1A1DF948CDDF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ak koppling 133">
                <a:extLst>
                  <a:ext uri="{FF2B5EF4-FFF2-40B4-BE49-F238E27FC236}">
                    <a16:creationId xmlns:a16="http://schemas.microsoft.com/office/drawing/2014/main" id="{D9959B1D-CEB0-4AB7-941B-61E0CF5CB6F9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ak koppling 135">
                <a:extLst>
                  <a:ext uri="{FF2B5EF4-FFF2-40B4-BE49-F238E27FC236}">
                    <a16:creationId xmlns:a16="http://schemas.microsoft.com/office/drawing/2014/main" id="{E77E536E-B756-475C-8B22-39BDD6ED3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ak koppling 139">
                <a:extLst>
                  <a:ext uri="{FF2B5EF4-FFF2-40B4-BE49-F238E27FC236}">
                    <a16:creationId xmlns:a16="http://schemas.microsoft.com/office/drawing/2014/main" id="{583A749F-612F-4868-B9D3-51AE6993945B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Likbent triangel 13">
              <a:extLst>
                <a:ext uri="{FF2B5EF4-FFF2-40B4-BE49-F238E27FC236}">
                  <a16:creationId xmlns:a16="http://schemas.microsoft.com/office/drawing/2014/main" id="{3AAFA243-4CD7-49DE-B188-7493D0B259F0}"/>
                </a:ext>
              </a:extLst>
            </p:cNvPr>
            <p:cNvSpPr/>
            <p:nvPr/>
          </p:nvSpPr>
          <p:spPr>
            <a:xfrm rot="5400000">
              <a:off x="5424337" y="184935"/>
              <a:ext cx="813140" cy="786781"/>
            </a:xfrm>
            <a:prstGeom prst="triangl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C1A0D662-37F9-479A-9587-44B4CE8A087A}"/>
                </a:ext>
              </a:extLst>
            </p:cNvPr>
            <p:cNvSpPr/>
            <p:nvPr/>
          </p:nvSpPr>
          <p:spPr>
            <a:xfrm>
              <a:off x="6224303" y="442497"/>
              <a:ext cx="220929" cy="2187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 25">
              <a:extLst>
                <a:ext uri="{FF2B5EF4-FFF2-40B4-BE49-F238E27FC236}">
                  <a16:creationId xmlns:a16="http://schemas.microsoft.com/office/drawing/2014/main" id="{7342411B-2C41-4A3C-8729-2BE8D7D2DC97}"/>
                </a:ext>
              </a:extLst>
            </p:cNvPr>
            <p:cNvSpPr/>
            <p:nvPr/>
          </p:nvSpPr>
          <p:spPr>
            <a:xfrm>
              <a:off x="5830907" y="171755"/>
              <a:ext cx="220929" cy="2187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0A7DDC4F-BB00-473B-835E-CBB0DFAA1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5976" y="558239"/>
              <a:ext cx="15015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ak koppling 35">
              <a:extLst>
                <a:ext uri="{FF2B5EF4-FFF2-40B4-BE49-F238E27FC236}">
                  <a16:creationId xmlns:a16="http://schemas.microsoft.com/office/drawing/2014/main" id="{C080B6BF-D492-4D5F-8471-95F057EF7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33" y="554949"/>
              <a:ext cx="603223" cy="3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ak koppling 37">
              <a:extLst>
                <a:ext uri="{FF2B5EF4-FFF2-40B4-BE49-F238E27FC236}">
                  <a16:creationId xmlns:a16="http://schemas.microsoft.com/office/drawing/2014/main" id="{8ACB856D-107F-465D-8D39-59AD3B219602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5941372" y="-171400"/>
              <a:ext cx="0" cy="343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7B724FC0-FFB9-4950-BA78-6D126C0BC7E4}"/>
                </a:ext>
              </a:extLst>
            </p:cNvPr>
            <p:cNvCxnSpPr/>
            <p:nvPr/>
          </p:nvCxnSpPr>
          <p:spPr>
            <a:xfrm>
              <a:off x="6655711" y="551857"/>
              <a:ext cx="0" cy="186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upp 149">
              <a:extLst>
                <a:ext uri="{FF2B5EF4-FFF2-40B4-BE49-F238E27FC236}">
                  <a16:creationId xmlns:a16="http://schemas.microsoft.com/office/drawing/2014/main" id="{987F46F8-90D3-4986-95B3-3536B0883640}"/>
                </a:ext>
              </a:extLst>
            </p:cNvPr>
            <p:cNvGrpSpPr/>
            <p:nvPr/>
          </p:nvGrpSpPr>
          <p:grpSpPr>
            <a:xfrm>
              <a:off x="6511695" y="711606"/>
              <a:ext cx="288032" cy="252028"/>
              <a:chOff x="5951984" y="6237312"/>
              <a:chExt cx="288032" cy="252028"/>
            </a:xfrm>
          </p:grpSpPr>
          <p:cxnSp>
            <p:nvCxnSpPr>
              <p:cNvPr id="92" name="Rak koppling 91">
                <a:extLst>
                  <a:ext uri="{FF2B5EF4-FFF2-40B4-BE49-F238E27FC236}">
                    <a16:creationId xmlns:a16="http://schemas.microsoft.com/office/drawing/2014/main" id="{38639BDB-330B-488A-84DF-D77F83F6B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630512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Rak koppling 92">
                <a:extLst>
                  <a:ext uri="{FF2B5EF4-FFF2-40B4-BE49-F238E27FC236}">
                    <a16:creationId xmlns:a16="http://schemas.microsoft.com/office/drawing/2014/main" id="{8C3362F0-5F10-46C8-B8E3-1E3169308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6417332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Rak koppling 146">
                <a:extLst>
                  <a:ext uri="{FF2B5EF4-FFF2-40B4-BE49-F238E27FC236}">
                    <a16:creationId xmlns:a16="http://schemas.microsoft.com/office/drawing/2014/main" id="{BA39325E-9199-4F45-8E7E-392C2602B7FD}"/>
                  </a:ext>
                </a:extLst>
              </p:cNvPr>
              <p:cNvCxnSpPr/>
              <p:nvPr/>
            </p:nvCxnSpPr>
            <p:spPr>
              <a:xfrm flipV="1">
                <a:off x="6096000" y="6237312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Rak koppling 148">
                <a:extLst>
                  <a:ext uri="{FF2B5EF4-FFF2-40B4-BE49-F238E27FC236}">
                    <a16:creationId xmlns:a16="http://schemas.microsoft.com/office/drawing/2014/main" id="{E9480D97-9BC4-4A66-927C-3F1568871E06}"/>
                  </a:ext>
                </a:extLst>
              </p:cNvPr>
              <p:cNvCxnSpPr/>
              <p:nvPr/>
            </p:nvCxnSpPr>
            <p:spPr>
              <a:xfrm>
                <a:off x="6096000" y="6417332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" name="Grupp 1085">
              <a:extLst>
                <a:ext uri="{FF2B5EF4-FFF2-40B4-BE49-F238E27FC236}">
                  <a16:creationId xmlns:a16="http://schemas.microsoft.com/office/drawing/2014/main" id="{F1748974-5EB9-46CD-9274-A4F7AEE292CC}"/>
                </a:ext>
              </a:extLst>
            </p:cNvPr>
            <p:cNvGrpSpPr/>
            <p:nvPr/>
          </p:nvGrpSpPr>
          <p:grpSpPr>
            <a:xfrm>
              <a:off x="6976448" y="558239"/>
              <a:ext cx="144016" cy="549405"/>
              <a:chOff x="5912681" y="5789531"/>
              <a:chExt cx="144016" cy="517638"/>
            </a:xfrm>
          </p:grpSpPr>
          <p:cxnSp>
            <p:nvCxnSpPr>
              <p:cNvPr id="175" name="Rak koppling 174">
                <a:extLst>
                  <a:ext uri="{FF2B5EF4-FFF2-40B4-BE49-F238E27FC236}">
                    <a16:creationId xmlns:a16="http://schemas.microsoft.com/office/drawing/2014/main" id="{283C59BF-28E6-4A09-9767-70D7C842D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689" y="5789531"/>
                <a:ext cx="0" cy="121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Rak koppling 176">
                <a:extLst>
                  <a:ext uri="{FF2B5EF4-FFF2-40B4-BE49-F238E27FC236}">
                    <a16:creationId xmlns:a16="http://schemas.microsoft.com/office/drawing/2014/main" id="{4C7E733F-B87C-436C-A1D5-1E4317732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5911125"/>
                <a:ext cx="72008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Rak koppling 178">
                <a:extLst>
                  <a:ext uri="{FF2B5EF4-FFF2-40B4-BE49-F238E27FC236}">
                    <a16:creationId xmlns:a16="http://schemas.microsoft.com/office/drawing/2014/main" id="{7E2215CA-E71B-46E5-9EE9-B1D4565F1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5947129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ak koppling 180">
                <a:extLst>
                  <a:ext uri="{FF2B5EF4-FFF2-40B4-BE49-F238E27FC236}">
                    <a16:creationId xmlns:a16="http://schemas.microsoft.com/office/drawing/2014/main" id="{7CEFB770-1D13-4FAA-94B5-3ADF37F46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5983133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Rak koppling 182">
                <a:extLst>
                  <a:ext uri="{FF2B5EF4-FFF2-40B4-BE49-F238E27FC236}">
                    <a16:creationId xmlns:a16="http://schemas.microsoft.com/office/drawing/2014/main" id="{16C9D2B0-8DEE-4655-896C-30D203D6B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019137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Rak koppling 184">
                <a:extLst>
                  <a:ext uri="{FF2B5EF4-FFF2-40B4-BE49-F238E27FC236}">
                    <a16:creationId xmlns:a16="http://schemas.microsoft.com/office/drawing/2014/main" id="{2B294C7B-2616-43FC-B9BE-0752A6C32B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6055141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ak koppling 186">
                <a:extLst>
                  <a:ext uri="{FF2B5EF4-FFF2-40B4-BE49-F238E27FC236}">
                    <a16:creationId xmlns:a16="http://schemas.microsoft.com/office/drawing/2014/main" id="{0C06A0F7-12E3-4ACB-96D6-15D03050D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091145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Rak koppling 188">
                <a:extLst>
                  <a:ext uri="{FF2B5EF4-FFF2-40B4-BE49-F238E27FC236}">
                    <a16:creationId xmlns:a16="http://schemas.microsoft.com/office/drawing/2014/main" id="{B4D72C29-38F8-42E6-A71B-6A67A9E9C9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6127149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Rak koppling 1056">
                <a:extLst>
                  <a:ext uri="{FF2B5EF4-FFF2-40B4-BE49-F238E27FC236}">
                    <a16:creationId xmlns:a16="http://schemas.microsoft.com/office/drawing/2014/main" id="{2E1A397D-DBE3-4F50-9C2B-D067F40A4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163153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Rak koppling 1058">
                <a:extLst>
                  <a:ext uri="{FF2B5EF4-FFF2-40B4-BE49-F238E27FC236}">
                    <a16:creationId xmlns:a16="http://schemas.microsoft.com/office/drawing/2014/main" id="{8D1A5311-4F00-465C-9BE2-8B3CADABB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4689" y="6199157"/>
                <a:ext cx="72008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Rak koppling 1060">
                <a:extLst>
                  <a:ext uri="{FF2B5EF4-FFF2-40B4-BE49-F238E27FC236}">
                    <a16:creationId xmlns:a16="http://schemas.microsoft.com/office/drawing/2014/main" id="{9F32839B-BD72-4BF8-9EE8-08BC87C63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689" y="6235161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upp 242">
              <a:extLst>
                <a:ext uri="{FF2B5EF4-FFF2-40B4-BE49-F238E27FC236}">
                  <a16:creationId xmlns:a16="http://schemas.microsoft.com/office/drawing/2014/main" id="{237C5461-530A-48DC-A7C5-5E6EEB9886E1}"/>
                </a:ext>
              </a:extLst>
            </p:cNvPr>
            <p:cNvGrpSpPr/>
            <p:nvPr/>
          </p:nvGrpSpPr>
          <p:grpSpPr>
            <a:xfrm>
              <a:off x="6904440" y="1079168"/>
              <a:ext cx="288032" cy="252028"/>
              <a:chOff x="3071664" y="3320988"/>
              <a:chExt cx="288032" cy="252028"/>
            </a:xfrm>
          </p:grpSpPr>
          <p:cxnSp>
            <p:nvCxnSpPr>
              <p:cNvPr id="244" name="Rak koppling 243">
                <a:extLst>
                  <a:ext uri="{FF2B5EF4-FFF2-40B4-BE49-F238E27FC236}">
                    <a16:creationId xmlns:a16="http://schemas.microsoft.com/office/drawing/2014/main" id="{400513F8-F446-430D-9FC6-9E5A64922BBF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Rak koppling 244">
                <a:extLst>
                  <a:ext uri="{FF2B5EF4-FFF2-40B4-BE49-F238E27FC236}">
                    <a16:creationId xmlns:a16="http://schemas.microsoft.com/office/drawing/2014/main" id="{FAF77DD5-1C5F-403A-93B9-C29783E4434B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Rak koppling 245">
                <a:extLst>
                  <a:ext uri="{FF2B5EF4-FFF2-40B4-BE49-F238E27FC236}">
                    <a16:creationId xmlns:a16="http://schemas.microsoft.com/office/drawing/2014/main" id="{64F1E643-822B-44DD-BCFE-C655CFC9C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Rak koppling 246">
                <a:extLst>
                  <a:ext uri="{FF2B5EF4-FFF2-40B4-BE49-F238E27FC236}">
                    <a16:creationId xmlns:a16="http://schemas.microsoft.com/office/drawing/2014/main" id="{76F2386E-F214-4B6B-85B3-A886F5FC49AC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upp 259">
              <a:extLst>
                <a:ext uri="{FF2B5EF4-FFF2-40B4-BE49-F238E27FC236}">
                  <a16:creationId xmlns:a16="http://schemas.microsoft.com/office/drawing/2014/main" id="{EE0C2C44-6F6E-4CC0-8EDF-E01292EF01F2}"/>
                </a:ext>
              </a:extLst>
            </p:cNvPr>
            <p:cNvGrpSpPr/>
            <p:nvPr/>
          </p:nvGrpSpPr>
          <p:grpSpPr>
            <a:xfrm>
              <a:off x="6512265" y="1069495"/>
              <a:ext cx="288032" cy="252028"/>
              <a:chOff x="3071664" y="3320988"/>
              <a:chExt cx="288032" cy="252028"/>
            </a:xfrm>
          </p:grpSpPr>
          <p:cxnSp>
            <p:nvCxnSpPr>
              <p:cNvPr id="261" name="Rak koppling 260">
                <a:extLst>
                  <a:ext uri="{FF2B5EF4-FFF2-40B4-BE49-F238E27FC236}">
                    <a16:creationId xmlns:a16="http://schemas.microsoft.com/office/drawing/2014/main" id="{723FE78F-9E0A-4C57-9D8A-2763222593D2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Rak koppling 261">
                <a:extLst>
                  <a:ext uri="{FF2B5EF4-FFF2-40B4-BE49-F238E27FC236}">
                    <a16:creationId xmlns:a16="http://schemas.microsoft.com/office/drawing/2014/main" id="{40257465-D660-4A9E-BBF3-97EF68FEB59E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Rak koppling 262">
                <a:extLst>
                  <a:ext uri="{FF2B5EF4-FFF2-40B4-BE49-F238E27FC236}">
                    <a16:creationId xmlns:a16="http://schemas.microsoft.com/office/drawing/2014/main" id="{32C68555-9B1C-4B12-997C-605BCA1F3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Rak koppling 263">
                <a:extLst>
                  <a:ext uri="{FF2B5EF4-FFF2-40B4-BE49-F238E27FC236}">
                    <a16:creationId xmlns:a16="http://schemas.microsoft.com/office/drawing/2014/main" id="{CF85F262-4D69-4A26-9E9F-E510763C2D08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Rak koppling 223">
              <a:extLst>
                <a:ext uri="{FF2B5EF4-FFF2-40B4-BE49-F238E27FC236}">
                  <a16:creationId xmlns:a16="http://schemas.microsoft.com/office/drawing/2014/main" id="{9FE31357-8243-4DA2-AA33-9F15C0181C11}"/>
                </a:ext>
              </a:extLst>
            </p:cNvPr>
            <p:cNvCxnSpPr/>
            <p:nvPr/>
          </p:nvCxnSpPr>
          <p:spPr>
            <a:xfrm>
              <a:off x="6655711" y="961483"/>
              <a:ext cx="0" cy="117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Rak koppling 227">
              <a:extLst>
                <a:ext uri="{FF2B5EF4-FFF2-40B4-BE49-F238E27FC236}">
                  <a16:creationId xmlns:a16="http://schemas.microsoft.com/office/drawing/2014/main" id="{FC7B7B1A-9187-4944-9F08-E9365DD515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864" y="-171400"/>
              <a:ext cx="15245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Likbent triangel 273">
              <a:extLst>
                <a:ext uri="{FF2B5EF4-FFF2-40B4-BE49-F238E27FC236}">
                  <a16:creationId xmlns:a16="http://schemas.microsoft.com/office/drawing/2014/main" id="{03D67572-96DB-44DF-8738-E657A1EB8BE5}"/>
                </a:ext>
              </a:extLst>
            </p:cNvPr>
            <p:cNvSpPr/>
            <p:nvPr/>
          </p:nvSpPr>
          <p:spPr>
            <a:xfrm rot="5400000">
              <a:off x="5424337" y="1817239"/>
              <a:ext cx="813140" cy="786781"/>
            </a:xfrm>
            <a:prstGeom prst="triangl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 274">
              <a:extLst>
                <a:ext uri="{FF2B5EF4-FFF2-40B4-BE49-F238E27FC236}">
                  <a16:creationId xmlns:a16="http://schemas.microsoft.com/office/drawing/2014/main" id="{6FF52C4F-6B3B-4D1F-ACA7-E6A0E27C6C37}"/>
                </a:ext>
              </a:extLst>
            </p:cNvPr>
            <p:cNvSpPr/>
            <p:nvPr/>
          </p:nvSpPr>
          <p:spPr>
            <a:xfrm>
              <a:off x="6224303" y="2074801"/>
              <a:ext cx="220929" cy="2187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 275">
              <a:extLst>
                <a:ext uri="{FF2B5EF4-FFF2-40B4-BE49-F238E27FC236}">
                  <a16:creationId xmlns:a16="http://schemas.microsoft.com/office/drawing/2014/main" id="{A75B9B6D-4A22-49AE-A6B9-7F0A954A841B}"/>
                </a:ext>
              </a:extLst>
            </p:cNvPr>
            <p:cNvSpPr/>
            <p:nvPr/>
          </p:nvSpPr>
          <p:spPr>
            <a:xfrm>
              <a:off x="5830907" y="1804059"/>
              <a:ext cx="220929" cy="2187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7" name="Rak koppling 276">
              <a:extLst>
                <a:ext uri="{FF2B5EF4-FFF2-40B4-BE49-F238E27FC236}">
                  <a16:creationId xmlns:a16="http://schemas.microsoft.com/office/drawing/2014/main" id="{79C7909B-9561-4A8F-8F2B-19C4A625D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2695" y="2190543"/>
              <a:ext cx="9648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Rak koppling 277">
              <a:extLst>
                <a:ext uri="{FF2B5EF4-FFF2-40B4-BE49-F238E27FC236}">
                  <a16:creationId xmlns:a16="http://schemas.microsoft.com/office/drawing/2014/main" id="{A54804A2-4DBD-4CB0-B824-C5635347CD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33" y="2187253"/>
              <a:ext cx="603224" cy="3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Rak koppling 278">
              <a:extLst>
                <a:ext uri="{FF2B5EF4-FFF2-40B4-BE49-F238E27FC236}">
                  <a16:creationId xmlns:a16="http://schemas.microsoft.com/office/drawing/2014/main" id="{2BDC03FD-1C06-4FEA-B4F2-999BFD844A4C}"/>
                </a:ext>
              </a:extLst>
            </p:cNvPr>
            <p:cNvCxnSpPr>
              <a:cxnSpLocks/>
              <a:stCxn id="276" idx="0"/>
            </p:cNvCxnSpPr>
            <p:nvPr/>
          </p:nvCxnSpPr>
          <p:spPr>
            <a:xfrm flipV="1">
              <a:off x="5941372" y="1460905"/>
              <a:ext cx="0" cy="3431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Rak koppling 279">
              <a:extLst>
                <a:ext uri="{FF2B5EF4-FFF2-40B4-BE49-F238E27FC236}">
                  <a16:creationId xmlns:a16="http://schemas.microsoft.com/office/drawing/2014/main" id="{DD6C4690-064F-4C0E-95BC-A5B1F9281887}"/>
                </a:ext>
              </a:extLst>
            </p:cNvPr>
            <p:cNvCxnSpPr>
              <a:cxnSpLocks/>
            </p:cNvCxnSpPr>
            <p:nvPr/>
          </p:nvCxnSpPr>
          <p:spPr>
            <a:xfrm>
              <a:off x="6655711" y="2184161"/>
              <a:ext cx="0" cy="186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upp 280">
              <a:extLst>
                <a:ext uri="{FF2B5EF4-FFF2-40B4-BE49-F238E27FC236}">
                  <a16:creationId xmlns:a16="http://schemas.microsoft.com/office/drawing/2014/main" id="{C495E436-E5F1-4324-B39D-F51F55B8FA75}"/>
                </a:ext>
              </a:extLst>
            </p:cNvPr>
            <p:cNvGrpSpPr/>
            <p:nvPr/>
          </p:nvGrpSpPr>
          <p:grpSpPr>
            <a:xfrm>
              <a:off x="6511695" y="2343910"/>
              <a:ext cx="288032" cy="252028"/>
              <a:chOff x="5951984" y="6237312"/>
              <a:chExt cx="288032" cy="252028"/>
            </a:xfrm>
          </p:grpSpPr>
          <p:cxnSp>
            <p:nvCxnSpPr>
              <p:cNvPr id="306" name="Rak koppling 305">
                <a:extLst>
                  <a:ext uri="{FF2B5EF4-FFF2-40B4-BE49-F238E27FC236}">
                    <a16:creationId xmlns:a16="http://schemas.microsoft.com/office/drawing/2014/main" id="{D59B91DE-4266-408E-9B6A-283B76D2E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630512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Rak koppling 306">
                <a:extLst>
                  <a:ext uri="{FF2B5EF4-FFF2-40B4-BE49-F238E27FC236}">
                    <a16:creationId xmlns:a16="http://schemas.microsoft.com/office/drawing/2014/main" id="{DEA194B4-80BF-42EE-B6D7-62948A5E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6417332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ak koppling 307">
                <a:extLst>
                  <a:ext uri="{FF2B5EF4-FFF2-40B4-BE49-F238E27FC236}">
                    <a16:creationId xmlns:a16="http://schemas.microsoft.com/office/drawing/2014/main" id="{5A460A2A-2DD0-47CE-ADBB-FF8CB4F0C74D}"/>
                  </a:ext>
                </a:extLst>
              </p:cNvPr>
              <p:cNvCxnSpPr/>
              <p:nvPr/>
            </p:nvCxnSpPr>
            <p:spPr>
              <a:xfrm flipV="1">
                <a:off x="6096000" y="6237312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Rak koppling 308">
                <a:extLst>
                  <a:ext uri="{FF2B5EF4-FFF2-40B4-BE49-F238E27FC236}">
                    <a16:creationId xmlns:a16="http://schemas.microsoft.com/office/drawing/2014/main" id="{9D977495-5494-4805-92F5-96290C393F86}"/>
                  </a:ext>
                </a:extLst>
              </p:cNvPr>
              <p:cNvCxnSpPr/>
              <p:nvPr/>
            </p:nvCxnSpPr>
            <p:spPr>
              <a:xfrm>
                <a:off x="6096000" y="6417332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upp 281">
              <a:extLst>
                <a:ext uri="{FF2B5EF4-FFF2-40B4-BE49-F238E27FC236}">
                  <a16:creationId xmlns:a16="http://schemas.microsoft.com/office/drawing/2014/main" id="{B611D61E-D796-4BE8-9784-1D5D8EDF318A}"/>
                </a:ext>
              </a:extLst>
            </p:cNvPr>
            <p:cNvGrpSpPr/>
            <p:nvPr/>
          </p:nvGrpSpPr>
          <p:grpSpPr>
            <a:xfrm>
              <a:off x="6976448" y="2190543"/>
              <a:ext cx="144016" cy="549405"/>
              <a:chOff x="5912681" y="5789531"/>
              <a:chExt cx="144016" cy="517638"/>
            </a:xfrm>
          </p:grpSpPr>
          <p:cxnSp>
            <p:nvCxnSpPr>
              <p:cNvPr id="295" name="Rak koppling 294">
                <a:extLst>
                  <a:ext uri="{FF2B5EF4-FFF2-40B4-BE49-F238E27FC236}">
                    <a16:creationId xmlns:a16="http://schemas.microsoft.com/office/drawing/2014/main" id="{5A2A7994-8F82-422E-BD10-FA3B68467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689" y="5789531"/>
                <a:ext cx="0" cy="121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Rak koppling 295">
                <a:extLst>
                  <a:ext uri="{FF2B5EF4-FFF2-40B4-BE49-F238E27FC236}">
                    <a16:creationId xmlns:a16="http://schemas.microsoft.com/office/drawing/2014/main" id="{731B9AD5-F34D-4ABD-8A1C-838CBB56F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5911125"/>
                <a:ext cx="72008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Rak koppling 296">
                <a:extLst>
                  <a:ext uri="{FF2B5EF4-FFF2-40B4-BE49-F238E27FC236}">
                    <a16:creationId xmlns:a16="http://schemas.microsoft.com/office/drawing/2014/main" id="{313D860F-1BB4-4577-86AE-28F961B09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5947129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Rak koppling 297">
                <a:extLst>
                  <a:ext uri="{FF2B5EF4-FFF2-40B4-BE49-F238E27FC236}">
                    <a16:creationId xmlns:a16="http://schemas.microsoft.com/office/drawing/2014/main" id="{03434C03-4274-4579-BB95-15D415DAF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5983133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Rak koppling 298">
                <a:extLst>
                  <a:ext uri="{FF2B5EF4-FFF2-40B4-BE49-F238E27FC236}">
                    <a16:creationId xmlns:a16="http://schemas.microsoft.com/office/drawing/2014/main" id="{89B2B326-319F-4502-88FD-EA7FCFDFA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019137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Rak koppling 299">
                <a:extLst>
                  <a:ext uri="{FF2B5EF4-FFF2-40B4-BE49-F238E27FC236}">
                    <a16:creationId xmlns:a16="http://schemas.microsoft.com/office/drawing/2014/main" id="{3205E624-7838-4527-85EA-748BCB7146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6055141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Rak koppling 300">
                <a:extLst>
                  <a:ext uri="{FF2B5EF4-FFF2-40B4-BE49-F238E27FC236}">
                    <a16:creationId xmlns:a16="http://schemas.microsoft.com/office/drawing/2014/main" id="{5DC02FED-A6DD-4BFF-9FA5-699D61BCF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091145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Rak koppling 301">
                <a:extLst>
                  <a:ext uri="{FF2B5EF4-FFF2-40B4-BE49-F238E27FC236}">
                    <a16:creationId xmlns:a16="http://schemas.microsoft.com/office/drawing/2014/main" id="{3D775915-678C-47CA-9671-9F7A27FD1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6127149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Rak koppling 302">
                <a:extLst>
                  <a:ext uri="{FF2B5EF4-FFF2-40B4-BE49-F238E27FC236}">
                    <a16:creationId xmlns:a16="http://schemas.microsoft.com/office/drawing/2014/main" id="{6EE13024-FF49-4303-9DEA-F1F5C6EA0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163153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Rak koppling 303">
                <a:extLst>
                  <a:ext uri="{FF2B5EF4-FFF2-40B4-BE49-F238E27FC236}">
                    <a16:creationId xmlns:a16="http://schemas.microsoft.com/office/drawing/2014/main" id="{BD5C59DD-1938-4A7D-878F-512C40A55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4689" y="6199157"/>
                <a:ext cx="72008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Rak koppling 304">
                <a:extLst>
                  <a:ext uri="{FF2B5EF4-FFF2-40B4-BE49-F238E27FC236}">
                    <a16:creationId xmlns:a16="http://schemas.microsoft.com/office/drawing/2014/main" id="{B29C52CE-DF67-4773-8354-FFBC510B0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689" y="6235161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upp 282">
              <a:extLst>
                <a:ext uri="{FF2B5EF4-FFF2-40B4-BE49-F238E27FC236}">
                  <a16:creationId xmlns:a16="http://schemas.microsoft.com/office/drawing/2014/main" id="{8FDC7FE4-0C9B-42B2-8638-8FB8020D9F1F}"/>
                </a:ext>
              </a:extLst>
            </p:cNvPr>
            <p:cNvGrpSpPr/>
            <p:nvPr/>
          </p:nvGrpSpPr>
          <p:grpSpPr>
            <a:xfrm>
              <a:off x="6904440" y="2711472"/>
              <a:ext cx="288032" cy="252028"/>
              <a:chOff x="3071664" y="3320988"/>
              <a:chExt cx="288032" cy="252028"/>
            </a:xfrm>
          </p:grpSpPr>
          <p:cxnSp>
            <p:nvCxnSpPr>
              <p:cNvPr id="291" name="Rak koppling 290">
                <a:extLst>
                  <a:ext uri="{FF2B5EF4-FFF2-40B4-BE49-F238E27FC236}">
                    <a16:creationId xmlns:a16="http://schemas.microsoft.com/office/drawing/2014/main" id="{87481B46-C95C-4372-86EF-829A2A263DD4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Rak koppling 291">
                <a:extLst>
                  <a:ext uri="{FF2B5EF4-FFF2-40B4-BE49-F238E27FC236}">
                    <a16:creationId xmlns:a16="http://schemas.microsoft.com/office/drawing/2014/main" id="{882931C6-F7C8-434F-80C8-D63902BB13CF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Rak koppling 292">
                <a:extLst>
                  <a:ext uri="{FF2B5EF4-FFF2-40B4-BE49-F238E27FC236}">
                    <a16:creationId xmlns:a16="http://schemas.microsoft.com/office/drawing/2014/main" id="{7AE0A1D9-054D-4FFA-9F9C-9F4D3C683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Rak koppling 293">
                <a:extLst>
                  <a:ext uri="{FF2B5EF4-FFF2-40B4-BE49-F238E27FC236}">
                    <a16:creationId xmlns:a16="http://schemas.microsoft.com/office/drawing/2014/main" id="{F80E644D-C7E7-4832-BD81-B10D8D6C20AF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upp 283">
              <a:extLst>
                <a:ext uri="{FF2B5EF4-FFF2-40B4-BE49-F238E27FC236}">
                  <a16:creationId xmlns:a16="http://schemas.microsoft.com/office/drawing/2014/main" id="{97981A16-9A8F-4768-9C60-B0BCAC67B5B4}"/>
                </a:ext>
              </a:extLst>
            </p:cNvPr>
            <p:cNvGrpSpPr/>
            <p:nvPr/>
          </p:nvGrpSpPr>
          <p:grpSpPr>
            <a:xfrm>
              <a:off x="6512265" y="2701799"/>
              <a:ext cx="288032" cy="252028"/>
              <a:chOff x="3071664" y="3320988"/>
              <a:chExt cx="288032" cy="252028"/>
            </a:xfrm>
          </p:grpSpPr>
          <p:cxnSp>
            <p:nvCxnSpPr>
              <p:cNvPr id="287" name="Rak koppling 286">
                <a:extLst>
                  <a:ext uri="{FF2B5EF4-FFF2-40B4-BE49-F238E27FC236}">
                    <a16:creationId xmlns:a16="http://schemas.microsoft.com/office/drawing/2014/main" id="{5B1145A6-C22B-4B7E-AC24-2119C5041F89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Rak koppling 287">
                <a:extLst>
                  <a:ext uri="{FF2B5EF4-FFF2-40B4-BE49-F238E27FC236}">
                    <a16:creationId xmlns:a16="http://schemas.microsoft.com/office/drawing/2014/main" id="{62CC067C-DB55-4163-BDD8-6A84A2398266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Rak koppling 288">
                <a:extLst>
                  <a:ext uri="{FF2B5EF4-FFF2-40B4-BE49-F238E27FC236}">
                    <a16:creationId xmlns:a16="http://schemas.microsoft.com/office/drawing/2014/main" id="{958AD58F-1724-4137-8B9B-6FB1E69EF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Rak koppling 289">
                <a:extLst>
                  <a:ext uri="{FF2B5EF4-FFF2-40B4-BE49-F238E27FC236}">
                    <a16:creationId xmlns:a16="http://schemas.microsoft.com/office/drawing/2014/main" id="{48FA67B5-1CCD-48E3-9D2A-B6D41CBC912C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Rak koppling 284">
              <a:extLst>
                <a:ext uri="{FF2B5EF4-FFF2-40B4-BE49-F238E27FC236}">
                  <a16:creationId xmlns:a16="http://schemas.microsoft.com/office/drawing/2014/main" id="{06E35439-1306-4C7E-84C7-9FC263AFBD15}"/>
                </a:ext>
              </a:extLst>
            </p:cNvPr>
            <p:cNvCxnSpPr>
              <a:cxnSpLocks/>
            </p:cNvCxnSpPr>
            <p:nvPr/>
          </p:nvCxnSpPr>
          <p:spPr>
            <a:xfrm>
              <a:off x="6655711" y="2593787"/>
              <a:ext cx="0" cy="117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Rak koppling 285">
              <a:extLst>
                <a:ext uri="{FF2B5EF4-FFF2-40B4-BE49-F238E27FC236}">
                  <a16:creationId xmlns:a16="http://schemas.microsoft.com/office/drawing/2014/main" id="{66A11DB5-90F9-4E67-951F-C4FB2BF49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5749" y="1460904"/>
              <a:ext cx="10956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Likbent triangel 310">
              <a:extLst>
                <a:ext uri="{FF2B5EF4-FFF2-40B4-BE49-F238E27FC236}">
                  <a16:creationId xmlns:a16="http://schemas.microsoft.com/office/drawing/2014/main" id="{01AD36A3-A252-47CB-82E1-9B71366D5E52}"/>
                </a:ext>
              </a:extLst>
            </p:cNvPr>
            <p:cNvSpPr/>
            <p:nvPr/>
          </p:nvSpPr>
          <p:spPr>
            <a:xfrm rot="5400000">
              <a:off x="5424337" y="3443313"/>
              <a:ext cx="813140" cy="786781"/>
            </a:xfrm>
            <a:prstGeom prst="triangl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Ellips 311">
              <a:extLst>
                <a:ext uri="{FF2B5EF4-FFF2-40B4-BE49-F238E27FC236}">
                  <a16:creationId xmlns:a16="http://schemas.microsoft.com/office/drawing/2014/main" id="{82870807-8462-4E51-8260-CCC215E1E46A}"/>
                </a:ext>
              </a:extLst>
            </p:cNvPr>
            <p:cNvSpPr/>
            <p:nvPr/>
          </p:nvSpPr>
          <p:spPr>
            <a:xfrm>
              <a:off x="6224303" y="3700875"/>
              <a:ext cx="220929" cy="2187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Ellips 312">
              <a:extLst>
                <a:ext uri="{FF2B5EF4-FFF2-40B4-BE49-F238E27FC236}">
                  <a16:creationId xmlns:a16="http://schemas.microsoft.com/office/drawing/2014/main" id="{CBE27933-3144-47C7-A706-CAF9661B83FC}"/>
                </a:ext>
              </a:extLst>
            </p:cNvPr>
            <p:cNvSpPr/>
            <p:nvPr/>
          </p:nvSpPr>
          <p:spPr>
            <a:xfrm>
              <a:off x="5830907" y="3430133"/>
              <a:ext cx="220929" cy="2187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4" name="Rak koppling 313">
              <a:extLst>
                <a:ext uri="{FF2B5EF4-FFF2-40B4-BE49-F238E27FC236}">
                  <a16:creationId xmlns:a16="http://schemas.microsoft.com/office/drawing/2014/main" id="{0B429689-4AE9-44FF-A432-140D82DCB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2695" y="3816617"/>
              <a:ext cx="9648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Rak koppling 314">
              <a:extLst>
                <a:ext uri="{FF2B5EF4-FFF2-40B4-BE49-F238E27FC236}">
                  <a16:creationId xmlns:a16="http://schemas.microsoft.com/office/drawing/2014/main" id="{D231EF7C-6B8E-42EA-91D7-C2DC20D9E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33" y="3813327"/>
              <a:ext cx="603224" cy="3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Rak koppling 315">
              <a:extLst>
                <a:ext uri="{FF2B5EF4-FFF2-40B4-BE49-F238E27FC236}">
                  <a16:creationId xmlns:a16="http://schemas.microsoft.com/office/drawing/2014/main" id="{459B61C0-FB83-40EF-8F78-E0066B57624B}"/>
                </a:ext>
              </a:extLst>
            </p:cNvPr>
            <p:cNvCxnSpPr>
              <a:cxnSpLocks/>
              <a:stCxn id="313" idx="0"/>
            </p:cNvCxnSpPr>
            <p:nvPr/>
          </p:nvCxnSpPr>
          <p:spPr>
            <a:xfrm flipV="1">
              <a:off x="5941372" y="3086979"/>
              <a:ext cx="0" cy="3431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Rak koppling 316">
              <a:extLst>
                <a:ext uri="{FF2B5EF4-FFF2-40B4-BE49-F238E27FC236}">
                  <a16:creationId xmlns:a16="http://schemas.microsoft.com/office/drawing/2014/main" id="{0EBFC4FB-36C6-40A1-80D5-6C4007FA7489}"/>
                </a:ext>
              </a:extLst>
            </p:cNvPr>
            <p:cNvCxnSpPr>
              <a:cxnSpLocks/>
            </p:cNvCxnSpPr>
            <p:nvPr/>
          </p:nvCxnSpPr>
          <p:spPr>
            <a:xfrm>
              <a:off x="6655711" y="3810235"/>
              <a:ext cx="0" cy="186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upp 317">
              <a:extLst>
                <a:ext uri="{FF2B5EF4-FFF2-40B4-BE49-F238E27FC236}">
                  <a16:creationId xmlns:a16="http://schemas.microsoft.com/office/drawing/2014/main" id="{07C0A123-2210-4FCB-9BA2-4315DC8EE784}"/>
                </a:ext>
              </a:extLst>
            </p:cNvPr>
            <p:cNvGrpSpPr/>
            <p:nvPr/>
          </p:nvGrpSpPr>
          <p:grpSpPr>
            <a:xfrm>
              <a:off x="6511695" y="3969984"/>
              <a:ext cx="288032" cy="252028"/>
              <a:chOff x="5951984" y="6237312"/>
              <a:chExt cx="288032" cy="252028"/>
            </a:xfrm>
          </p:grpSpPr>
          <p:cxnSp>
            <p:nvCxnSpPr>
              <p:cNvPr id="343" name="Rak koppling 342">
                <a:extLst>
                  <a:ext uri="{FF2B5EF4-FFF2-40B4-BE49-F238E27FC236}">
                    <a16:creationId xmlns:a16="http://schemas.microsoft.com/office/drawing/2014/main" id="{A8A07383-9DFC-4FBE-8D0C-5893234AD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630512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Rak koppling 343">
                <a:extLst>
                  <a:ext uri="{FF2B5EF4-FFF2-40B4-BE49-F238E27FC236}">
                    <a16:creationId xmlns:a16="http://schemas.microsoft.com/office/drawing/2014/main" id="{CD64B3BE-FBCF-485A-B139-98C31A4A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6417332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Rak koppling 344">
                <a:extLst>
                  <a:ext uri="{FF2B5EF4-FFF2-40B4-BE49-F238E27FC236}">
                    <a16:creationId xmlns:a16="http://schemas.microsoft.com/office/drawing/2014/main" id="{A96732D2-9B57-42F1-8FD1-A9E400DD4487}"/>
                  </a:ext>
                </a:extLst>
              </p:cNvPr>
              <p:cNvCxnSpPr/>
              <p:nvPr/>
            </p:nvCxnSpPr>
            <p:spPr>
              <a:xfrm flipV="1">
                <a:off x="6096000" y="6237312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Rak koppling 345">
                <a:extLst>
                  <a:ext uri="{FF2B5EF4-FFF2-40B4-BE49-F238E27FC236}">
                    <a16:creationId xmlns:a16="http://schemas.microsoft.com/office/drawing/2014/main" id="{625A472E-A3FE-45A3-AAB6-6F01970D0A1A}"/>
                  </a:ext>
                </a:extLst>
              </p:cNvPr>
              <p:cNvCxnSpPr/>
              <p:nvPr/>
            </p:nvCxnSpPr>
            <p:spPr>
              <a:xfrm>
                <a:off x="6096000" y="6417332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Grupp 318">
              <a:extLst>
                <a:ext uri="{FF2B5EF4-FFF2-40B4-BE49-F238E27FC236}">
                  <a16:creationId xmlns:a16="http://schemas.microsoft.com/office/drawing/2014/main" id="{F3FAF3A0-471A-4634-A1A3-16CB087067B9}"/>
                </a:ext>
              </a:extLst>
            </p:cNvPr>
            <p:cNvGrpSpPr/>
            <p:nvPr/>
          </p:nvGrpSpPr>
          <p:grpSpPr>
            <a:xfrm>
              <a:off x="6976448" y="3816617"/>
              <a:ext cx="144016" cy="549405"/>
              <a:chOff x="5912681" y="5789531"/>
              <a:chExt cx="144016" cy="517638"/>
            </a:xfrm>
          </p:grpSpPr>
          <p:cxnSp>
            <p:nvCxnSpPr>
              <p:cNvPr id="332" name="Rak koppling 331">
                <a:extLst>
                  <a:ext uri="{FF2B5EF4-FFF2-40B4-BE49-F238E27FC236}">
                    <a16:creationId xmlns:a16="http://schemas.microsoft.com/office/drawing/2014/main" id="{C02AB576-76C9-4FC0-AE75-35BADB072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689" y="5789531"/>
                <a:ext cx="0" cy="121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Rak koppling 332">
                <a:extLst>
                  <a:ext uri="{FF2B5EF4-FFF2-40B4-BE49-F238E27FC236}">
                    <a16:creationId xmlns:a16="http://schemas.microsoft.com/office/drawing/2014/main" id="{BE9533A0-AB1A-4329-9E86-11FDF68D7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5911125"/>
                <a:ext cx="72008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Rak koppling 333">
                <a:extLst>
                  <a:ext uri="{FF2B5EF4-FFF2-40B4-BE49-F238E27FC236}">
                    <a16:creationId xmlns:a16="http://schemas.microsoft.com/office/drawing/2014/main" id="{09771852-A797-4308-B7D7-3F92C0A8F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5947129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Rak koppling 334">
                <a:extLst>
                  <a:ext uri="{FF2B5EF4-FFF2-40B4-BE49-F238E27FC236}">
                    <a16:creationId xmlns:a16="http://schemas.microsoft.com/office/drawing/2014/main" id="{DCB07D85-059E-4AB0-A8B9-2FD72F2708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5983133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Rak koppling 335">
                <a:extLst>
                  <a:ext uri="{FF2B5EF4-FFF2-40B4-BE49-F238E27FC236}">
                    <a16:creationId xmlns:a16="http://schemas.microsoft.com/office/drawing/2014/main" id="{7B6E383F-FD1E-44EE-AAB4-FB4B84C99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019137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Rak koppling 336">
                <a:extLst>
                  <a:ext uri="{FF2B5EF4-FFF2-40B4-BE49-F238E27FC236}">
                    <a16:creationId xmlns:a16="http://schemas.microsoft.com/office/drawing/2014/main" id="{DD9EAA94-74BF-4508-9D42-415E61CCEA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6055141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Rak koppling 337">
                <a:extLst>
                  <a:ext uri="{FF2B5EF4-FFF2-40B4-BE49-F238E27FC236}">
                    <a16:creationId xmlns:a16="http://schemas.microsoft.com/office/drawing/2014/main" id="{025680FB-6AD7-45AB-BDE7-902916C39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091145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Rak koppling 338">
                <a:extLst>
                  <a:ext uri="{FF2B5EF4-FFF2-40B4-BE49-F238E27FC236}">
                    <a16:creationId xmlns:a16="http://schemas.microsoft.com/office/drawing/2014/main" id="{AAF7628E-A3C4-4226-BB1D-79B1E28586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6127149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Rak koppling 339">
                <a:extLst>
                  <a:ext uri="{FF2B5EF4-FFF2-40B4-BE49-F238E27FC236}">
                    <a16:creationId xmlns:a16="http://schemas.microsoft.com/office/drawing/2014/main" id="{E8D5D097-8372-4AF4-B21C-403E5774F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163153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Rak koppling 340">
                <a:extLst>
                  <a:ext uri="{FF2B5EF4-FFF2-40B4-BE49-F238E27FC236}">
                    <a16:creationId xmlns:a16="http://schemas.microsoft.com/office/drawing/2014/main" id="{5E16E92A-2E47-4D66-AFD2-50F094950C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4689" y="6199157"/>
                <a:ext cx="72008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Rak koppling 341">
                <a:extLst>
                  <a:ext uri="{FF2B5EF4-FFF2-40B4-BE49-F238E27FC236}">
                    <a16:creationId xmlns:a16="http://schemas.microsoft.com/office/drawing/2014/main" id="{D877AF7F-3115-4CB4-9A25-055EC7ED7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689" y="6235161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upp 319">
              <a:extLst>
                <a:ext uri="{FF2B5EF4-FFF2-40B4-BE49-F238E27FC236}">
                  <a16:creationId xmlns:a16="http://schemas.microsoft.com/office/drawing/2014/main" id="{609C0EC6-C9BF-4C5C-8630-EC883F321EC3}"/>
                </a:ext>
              </a:extLst>
            </p:cNvPr>
            <p:cNvGrpSpPr/>
            <p:nvPr/>
          </p:nvGrpSpPr>
          <p:grpSpPr>
            <a:xfrm>
              <a:off x="6904440" y="4337546"/>
              <a:ext cx="288032" cy="252028"/>
              <a:chOff x="3071664" y="3320988"/>
              <a:chExt cx="288032" cy="252028"/>
            </a:xfrm>
          </p:grpSpPr>
          <p:cxnSp>
            <p:nvCxnSpPr>
              <p:cNvPr id="328" name="Rak koppling 327">
                <a:extLst>
                  <a:ext uri="{FF2B5EF4-FFF2-40B4-BE49-F238E27FC236}">
                    <a16:creationId xmlns:a16="http://schemas.microsoft.com/office/drawing/2014/main" id="{7DEC8810-B654-47BF-98CE-A1B8815011F3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Rak koppling 328">
                <a:extLst>
                  <a:ext uri="{FF2B5EF4-FFF2-40B4-BE49-F238E27FC236}">
                    <a16:creationId xmlns:a16="http://schemas.microsoft.com/office/drawing/2014/main" id="{CB88E6DB-444F-40AB-AF1D-7D24747C92A9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Rak koppling 329">
                <a:extLst>
                  <a:ext uri="{FF2B5EF4-FFF2-40B4-BE49-F238E27FC236}">
                    <a16:creationId xmlns:a16="http://schemas.microsoft.com/office/drawing/2014/main" id="{DD6347A5-6523-4A5D-84C5-C7F736154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Rak koppling 330">
                <a:extLst>
                  <a:ext uri="{FF2B5EF4-FFF2-40B4-BE49-F238E27FC236}">
                    <a16:creationId xmlns:a16="http://schemas.microsoft.com/office/drawing/2014/main" id="{F857AF7F-23C6-4512-BB7C-548909E0336C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upp 320">
              <a:extLst>
                <a:ext uri="{FF2B5EF4-FFF2-40B4-BE49-F238E27FC236}">
                  <a16:creationId xmlns:a16="http://schemas.microsoft.com/office/drawing/2014/main" id="{AAC017D0-0932-4CBF-B6E2-6D32FEB8BFF7}"/>
                </a:ext>
              </a:extLst>
            </p:cNvPr>
            <p:cNvGrpSpPr/>
            <p:nvPr/>
          </p:nvGrpSpPr>
          <p:grpSpPr>
            <a:xfrm>
              <a:off x="6512265" y="4327873"/>
              <a:ext cx="288032" cy="252028"/>
              <a:chOff x="3071664" y="3320988"/>
              <a:chExt cx="288032" cy="252028"/>
            </a:xfrm>
          </p:grpSpPr>
          <p:cxnSp>
            <p:nvCxnSpPr>
              <p:cNvPr id="324" name="Rak koppling 323">
                <a:extLst>
                  <a:ext uri="{FF2B5EF4-FFF2-40B4-BE49-F238E27FC236}">
                    <a16:creationId xmlns:a16="http://schemas.microsoft.com/office/drawing/2014/main" id="{94E2CA50-1CD8-4137-915C-675AB159EFE3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Rak koppling 324">
                <a:extLst>
                  <a:ext uri="{FF2B5EF4-FFF2-40B4-BE49-F238E27FC236}">
                    <a16:creationId xmlns:a16="http://schemas.microsoft.com/office/drawing/2014/main" id="{E4B1DB94-B54B-463B-B7FF-161107AE10D8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Rak koppling 325">
                <a:extLst>
                  <a:ext uri="{FF2B5EF4-FFF2-40B4-BE49-F238E27FC236}">
                    <a16:creationId xmlns:a16="http://schemas.microsoft.com/office/drawing/2014/main" id="{1751B52F-2326-45BC-A2A2-78B38DD4E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Rak koppling 326">
                <a:extLst>
                  <a:ext uri="{FF2B5EF4-FFF2-40B4-BE49-F238E27FC236}">
                    <a16:creationId xmlns:a16="http://schemas.microsoft.com/office/drawing/2014/main" id="{693ED373-B79B-41E0-A5E3-43C725E8FB5E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2" name="Rak koppling 321">
              <a:extLst>
                <a:ext uri="{FF2B5EF4-FFF2-40B4-BE49-F238E27FC236}">
                  <a16:creationId xmlns:a16="http://schemas.microsoft.com/office/drawing/2014/main" id="{C59AF9BD-8CAE-4ADA-BF0A-9327DC09DEFE}"/>
                </a:ext>
              </a:extLst>
            </p:cNvPr>
            <p:cNvCxnSpPr>
              <a:cxnSpLocks/>
            </p:cNvCxnSpPr>
            <p:nvPr/>
          </p:nvCxnSpPr>
          <p:spPr>
            <a:xfrm>
              <a:off x="6655711" y="4219861"/>
              <a:ext cx="0" cy="117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Rak koppling 322">
              <a:extLst>
                <a:ext uri="{FF2B5EF4-FFF2-40B4-BE49-F238E27FC236}">
                  <a16:creationId xmlns:a16="http://schemas.microsoft.com/office/drawing/2014/main" id="{E0D8E8E8-7FF8-4753-8701-11F1ABF427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5986" y="3086978"/>
              <a:ext cx="11053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Likbent triangel 347">
              <a:extLst>
                <a:ext uri="{FF2B5EF4-FFF2-40B4-BE49-F238E27FC236}">
                  <a16:creationId xmlns:a16="http://schemas.microsoft.com/office/drawing/2014/main" id="{508E19FD-9C9C-4041-9DDA-8E995DECE80F}"/>
                </a:ext>
              </a:extLst>
            </p:cNvPr>
            <p:cNvSpPr/>
            <p:nvPr/>
          </p:nvSpPr>
          <p:spPr>
            <a:xfrm rot="5400000">
              <a:off x="5416987" y="5087297"/>
              <a:ext cx="813140" cy="786781"/>
            </a:xfrm>
            <a:prstGeom prst="triangl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9" name="Ellips 348">
              <a:extLst>
                <a:ext uri="{FF2B5EF4-FFF2-40B4-BE49-F238E27FC236}">
                  <a16:creationId xmlns:a16="http://schemas.microsoft.com/office/drawing/2014/main" id="{C0A8F14F-DD2A-4301-98EC-0B437937A7B0}"/>
                </a:ext>
              </a:extLst>
            </p:cNvPr>
            <p:cNvSpPr/>
            <p:nvPr/>
          </p:nvSpPr>
          <p:spPr>
            <a:xfrm>
              <a:off x="6216953" y="5344859"/>
              <a:ext cx="220929" cy="2187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Ellips 349">
              <a:extLst>
                <a:ext uri="{FF2B5EF4-FFF2-40B4-BE49-F238E27FC236}">
                  <a16:creationId xmlns:a16="http://schemas.microsoft.com/office/drawing/2014/main" id="{84AA02AB-552F-4709-ACA1-39941023F9DA}"/>
                </a:ext>
              </a:extLst>
            </p:cNvPr>
            <p:cNvSpPr/>
            <p:nvPr/>
          </p:nvSpPr>
          <p:spPr>
            <a:xfrm>
              <a:off x="5823557" y="5074117"/>
              <a:ext cx="220929" cy="2187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1" name="Rak koppling 350">
              <a:extLst>
                <a:ext uri="{FF2B5EF4-FFF2-40B4-BE49-F238E27FC236}">
                  <a16:creationId xmlns:a16="http://schemas.microsoft.com/office/drawing/2014/main" id="{DFFF10E3-C89E-4FA0-94D8-AC78BFAF4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2177" y="5454219"/>
              <a:ext cx="437990" cy="6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Rak koppling 351">
              <a:extLst>
                <a:ext uri="{FF2B5EF4-FFF2-40B4-BE49-F238E27FC236}">
                  <a16:creationId xmlns:a16="http://schemas.microsoft.com/office/drawing/2014/main" id="{50965311-9671-4138-B516-111DD8FDF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7883" y="5457311"/>
              <a:ext cx="10285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Rak koppling 352">
              <a:extLst>
                <a:ext uri="{FF2B5EF4-FFF2-40B4-BE49-F238E27FC236}">
                  <a16:creationId xmlns:a16="http://schemas.microsoft.com/office/drawing/2014/main" id="{0046478C-3F27-43F5-909B-4F4757E20DE6}"/>
                </a:ext>
              </a:extLst>
            </p:cNvPr>
            <p:cNvCxnSpPr>
              <a:cxnSpLocks/>
              <a:stCxn id="350" idx="0"/>
            </p:cNvCxnSpPr>
            <p:nvPr/>
          </p:nvCxnSpPr>
          <p:spPr>
            <a:xfrm flipV="1">
              <a:off x="5934022" y="4730963"/>
              <a:ext cx="0" cy="3431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Rak koppling 353">
              <a:extLst>
                <a:ext uri="{FF2B5EF4-FFF2-40B4-BE49-F238E27FC236}">
                  <a16:creationId xmlns:a16="http://schemas.microsoft.com/office/drawing/2014/main" id="{C3542FB0-DA60-484E-BA2A-83D9775A7571}"/>
                </a:ext>
              </a:extLst>
            </p:cNvPr>
            <p:cNvCxnSpPr>
              <a:cxnSpLocks/>
            </p:cNvCxnSpPr>
            <p:nvPr/>
          </p:nvCxnSpPr>
          <p:spPr>
            <a:xfrm>
              <a:off x="6648361" y="5454219"/>
              <a:ext cx="0" cy="186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CB01DF7A-D9EB-486B-BD47-4138FF2B9BA0}"/>
                </a:ext>
              </a:extLst>
            </p:cNvPr>
            <p:cNvGrpSpPr/>
            <p:nvPr/>
          </p:nvGrpSpPr>
          <p:grpSpPr>
            <a:xfrm>
              <a:off x="6504345" y="5613968"/>
              <a:ext cx="288032" cy="252028"/>
              <a:chOff x="5951984" y="6237312"/>
              <a:chExt cx="288032" cy="252028"/>
            </a:xfrm>
          </p:grpSpPr>
          <p:cxnSp>
            <p:nvCxnSpPr>
              <p:cNvPr id="380" name="Rak koppling 379">
                <a:extLst>
                  <a:ext uri="{FF2B5EF4-FFF2-40B4-BE49-F238E27FC236}">
                    <a16:creationId xmlns:a16="http://schemas.microsoft.com/office/drawing/2014/main" id="{01F737DF-60E1-4E11-B6E2-0C1C77E3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630512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Rak koppling 380">
                <a:extLst>
                  <a:ext uri="{FF2B5EF4-FFF2-40B4-BE49-F238E27FC236}">
                    <a16:creationId xmlns:a16="http://schemas.microsoft.com/office/drawing/2014/main" id="{7BBC7602-7FAD-4838-AFFB-49DDAF1ED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6417332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Rak koppling 381">
                <a:extLst>
                  <a:ext uri="{FF2B5EF4-FFF2-40B4-BE49-F238E27FC236}">
                    <a16:creationId xmlns:a16="http://schemas.microsoft.com/office/drawing/2014/main" id="{368DEEE1-EA06-434C-8034-18B7910A5155}"/>
                  </a:ext>
                </a:extLst>
              </p:cNvPr>
              <p:cNvCxnSpPr/>
              <p:nvPr/>
            </p:nvCxnSpPr>
            <p:spPr>
              <a:xfrm flipV="1">
                <a:off x="6096000" y="6237312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Rak koppling 382">
                <a:extLst>
                  <a:ext uri="{FF2B5EF4-FFF2-40B4-BE49-F238E27FC236}">
                    <a16:creationId xmlns:a16="http://schemas.microsoft.com/office/drawing/2014/main" id="{FFFA5C58-0298-4796-8DF6-66F602BF41F3}"/>
                  </a:ext>
                </a:extLst>
              </p:cNvPr>
              <p:cNvCxnSpPr/>
              <p:nvPr/>
            </p:nvCxnSpPr>
            <p:spPr>
              <a:xfrm>
                <a:off x="6096000" y="6417332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Grupp 355">
              <a:extLst>
                <a:ext uri="{FF2B5EF4-FFF2-40B4-BE49-F238E27FC236}">
                  <a16:creationId xmlns:a16="http://schemas.microsoft.com/office/drawing/2014/main" id="{CB30F2C2-D8D9-4719-9235-1485BE75EF2B}"/>
                </a:ext>
              </a:extLst>
            </p:cNvPr>
            <p:cNvGrpSpPr/>
            <p:nvPr/>
          </p:nvGrpSpPr>
          <p:grpSpPr>
            <a:xfrm>
              <a:off x="6969098" y="5460601"/>
              <a:ext cx="144016" cy="549405"/>
              <a:chOff x="5912681" y="5789531"/>
              <a:chExt cx="144016" cy="517638"/>
            </a:xfrm>
          </p:grpSpPr>
          <p:cxnSp>
            <p:nvCxnSpPr>
              <p:cNvPr id="369" name="Rak koppling 368">
                <a:extLst>
                  <a:ext uri="{FF2B5EF4-FFF2-40B4-BE49-F238E27FC236}">
                    <a16:creationId xmlns:a16="http://schemas.microsoft.com/office/drawing/2014/main" id="{919EB262-7A92-4BF1-98AE-5B8E89C2F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689" y="5789531"/>
                <a:ext cx="0" cy="121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Rak koppling 369">
                <a:extLst>
                  <a:ext uri="{FF2B5EF4-FFF2-40B4-BE49-F238E27FC236}">
                    <a16:creationId xmlns:a16="http://schemas.microsoft.com/office/drawing/2014/main" id="{A2B6E048-ADFD-495B-9FA2-DD38EACBB7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5911125"/>
                <a:ext cx="72008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Rak koppling 370">
                <a:extLst>
                  <a:ext uri="{FF2B5EF4-FFF2-40B4-BE49-F238E27FC236}">
                    <a16:creationId xmlns:a16="http://schemas.microsoft.com/office/drawing/2014/main" id="{E20B8E07-B32A-48AA-B2DD-C15341760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5947129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Rak koppling 371">
                <a:extLst>
                  <a:ext uri="{FF2B5EF4-FFF2-40B4-BE49-F238E27FC236}">
                    <a16:creationId xmlns:a16="http://schemas.microsoft.com/office/drawing/2014/main" id="{75D0EDE4-DB2F-4E81-AA2E-7C9C705F1B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5983133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Rak koppling 372">
                <a:extLst>
                  <a:ext uri="{FF2B5EF4-FFF2-40B4-BE49-F238E27FC236}">
                    <a16:creationId xmlns:a16="http://schemas.microsoft.com/office/drawing/2014/main" id="{DDF526C3-38B8-460F-B48B-722B8D599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019137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Rak koppling 373">
                <a:extLst>
                  <a:ext uri="{FF2B5EF4-FFF2-40B4-BE49-F238E27FC236}">
                    <a16:creationId xmlns:a16="http://schemas.microsoft.com/office/drawing/2014/main" id="{A16E61D2-B188-4981-A4AF-D51FA365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6055141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Rak koppling 374">
                <a:extLst>
                  <a:ext uri="{FF2B5EF4-FFF2-40B4-BE49-F238E27FC236}">
                    <a16:creationId xmlns:a16="http://schemas.microsoft.com/office/drawing/2014/main" id="{9315E3BB-588E-40A8-93DE-EA15D7384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091145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Rak koppling 375">
                <a:extLst>
                  <a:ext uri="{FF2B5EF4-FFF2-40B4-BE49-F238E27FC236}">
                    <a16:creationId xmlns:a16="http://schemas.microsoft.com/office/drawing/2014/main" id="{25FD1C19-5A61-4C0C-9291-301D07DD6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2681" y="6127149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Rak koppling 376">
                <a:extLst>
                  <a:ext uri="{FF2B5EF4-FFF2-40B4-BE49-F238E27FC236}">
                    <a16:creationId xmlns:a16="http://schemas.microsoft.com/office/drawing/2014/main" id="{5863158F-6500-4F1B-8781-79EB880DE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681" y="6163153"/>
                <a:ext cx="144016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Rak koppling 377">
                <a:extLst>
                  <a:ext uri="{FF2B5EF4-FFF2-40B4-BE49-F238E27FC236}">
                    <a16:creationId xmlns:a16="http://schemas.microsoft.com/office/drawing/2014/main" id="{79C439D0-819B-4792-9C72-F42F7680FA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4689" y="6199157"/>
                <a:ext cx="72008" cy="36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Rak koppling 378">
                <a:extLst>
                  <a:ext uri="{FF2B5EF4-FFF2-40B4-BE49-F238E27FC236}">
                    <a16:creationId xmlns:a16="http://schemas.microsoft.com/office/drawing/2014/main" id="{603CF129-D597-4359-83B6-9DB933F03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689" y="6235161"/>
                <a:ext cx="0" cy="720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upp 356">
              <a:extLst>
                <a:ext uri="{FF2B5EF4-FFF2-40B4-BE49-F238E27FC236}">
                  <a16:creationId xmlns:a16="http://schemas.microsoft.com/office/drawing/2014/main" id="{E3190D8B-31E0-4B7B-8AC2-E8FA7C7EA653}"/>
                </a:ext>
              </a:extLst>
            </p:cNvPr>
            <p:cNvGrpSpPr/>
            <p:nvPr/>
          </p:nvGrpSpPr>
          <p:grpSpPr>
            <a:xfrm>
              <a:off x="6897090" y="5981530"/>
              <a:ext cx="288032" cy="252028"/>
              <a:chOff x="3071664" y="3320988"/>
              <a:chExt cx="288032" cy="252028"/>
            </a:xfrm>
          </p:grpSpPr>
          <p:cxnSp>
            <p:nvCxnSpPr>
              <p:cNvPr id="365" name="Rak koppling 364">
                <a:extLst>
                  <a:ext uri="{FF2B5EF4-FFF2-40B4-BE49-F238E27FC236}">
                    <a16:creationId xmlns:a16="http://schemas.microsoft.com/office/drawing/2014/main" id="{605A854C-D2B3-4728-A88D-B562727DD7FC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Rak koppling 365">
                <a:extLst>
                  <a:ext uri="{FF2B5EF4-FFF2-40B4-BE49-F238E27FC236}">
                    <a16:creationId xmlns:a16="http://schemas.microsoft.com/office/drawing/2014/main" id="{C94F447F-0573-4AC2-A9F6-4445B7A306D3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Rak koppling 366">
                <a:extLst>
                  <a:ext uri="{FF2B5EF4-FFF2-40B4-BE49-F238E27FC236}">
                    <a16:creationId xmlns:a16="http://schemas.microsoft.com/office/drawing/2014/main" id="{7CCB0F38-3B9D-47AD-866A-1F143FE95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Rak koppling 367">
                <a:extLst>
                  <a:ext uri="{FF2B5EF4-FFF2-40B4-BE49-F238E27FC236}">
                    <a16:creationId xmlns:a16="http://schemas.microsoft.com/office/drawing/2014/main" id="{73204E29-CF58-42EB-8D6E-72533B7BBBB7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upp 357">
              <a:extLst>
                <a:ext uri="{FF2B5EF4-FFF2-40B4-BE49-F238E27FC236}">
                  <a16:creationId xmlns:a16="http://schemas.microsoft.com/office/drawing/2014/main" id="{BF954D6D-2929-45C7-B983-A1494FE27E5A}"/>
                </a:ext>
              </a:extLst>
            </p:cNvPr>
            <p:cNvGrpSpPr/>
            <p:nvPr/>
          </p:nvGrpSpPr>
          <p:grpSpPr>
            <a:xfrm>
              <a:off x="6504915" y="5971857"/>
              <a:ext cx="288032" cy="252028"/>
              <a:chOff x="3071664" y="3320988"/>
              <a:chExt cx="288032" cy="252028"/>
            </a:xfrm>
          </p:grpSpPr>
          <p:cxnSp>
            <p:nvCxnSpPr>
              <p:cNvPr id="361" name="Rak koppling 360">
                <a:extLst>
                  <a:ext uri="{FF2B5EF4-FFF2-40B4-BE49-F238E27FC236}">
                    <a16:creationId xmlns:a16="http://schemas.microsoft.com/office/drawing/2014/main" id="{08999F2A-7996-4F99-BA3E-B1AEAB96DCBF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Rak koppling 361">
                <a:extLst>
                  <a:ext uri="{FF2B5EF4-FFF2-40B4-BE49-F238E27FC236}">
                    <a16:creationId xmlns:a16="http://schemas.microsoft.com/office/drawing/2014/main" id="{EC1EC0D9-27DC-4E7C-926C-A4EC7C7695D6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Rak koppling 362">
                <a:extLst>
                  <a:ext uri="{FF2B5EF4-FFF2-40B4-BE49-F238E27FC236}">
                    <a16:creationId xmlns:a16="http://schemas.microsoft.com/office/drawing/2014/main" id="{FFFC3425-03E5-4A0F-9DB8-52E565BB6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Rak koppling 363">
                <a:extLst>
                  <a:ext uri="{FF2B5EF4-FFF2-40B4-BE49-F238E27FC236}">
                    <a16:creationId xmlns:a16="http://schemas.microsoft.com/office/drawing/2014/main" id="{48DE0158-997C-42B6-8001-CE75A07BD05F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9" name="Rak koppling 358">
              <a:extLst>
                <a:ext uri="{FF2B5EF4-FFF2-40B4-BE49-F238E27FC236}">
                  <a16:creationId xmlns:a16="http://schemas.microsoft.com/office/drawing/2014/main" id="{FBB53487-D442-4586-8649-C2D8EA6E15B2}"/>
                </a:ext>
              </a:extLst>
            </p:cNvPr>
            <p:cNvCxnSpPr>
              <a:cxnSpLocks/>
            </p:cNvCxnSpPr>
            <p:nvPr/>
          </p:nvCxnSpPr>
          <p:spPr>
            <a:xfrm>
              <a:off x="6648361" y="5863845"/>
              <a:ext cx="0" cy="117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Rak koppling 359">
              <a:extLst>
                <a:ext uri="{FF2B5EF4-FFF2-40B4-BE49-F238E27FC236}">
                  <a16:creationId xmlns:a16="http://schemas.microsoft.com/office/drawing/2014/main" id="{E937058A-A6FA-43B5-9D6B-3EDDFF3B4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5986" y="4730962"/>
              <a:ext cx="10980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Rak koppling 234">
              <a:extLst>
                <a:ext uri="{FF2B5EF4-FFF2-40B4-BE49-F238E27FC236}">
                  <a16:creationId xmlns:a16="http://schemas.microsoft.com/office/drawing/2014/main" id="{FDFB2752-E45F-4CE4-A624-95A5FB6304DF}"/>
                </a:ext>
              </a:extLst>
            </p:cNvPr>
            <p:cNvCxnSpPr>
              <a:cxnSpLocks/>
            </p:cNvCxnSpPr>
            <p:nvPr/>
          </p:nvCxnSpPr>
          <p:spPr>
            <a:xfrm>
              <a:off x="4835986" y="-171400"/>
              <a:ext cx="0" cy="490236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Rak koppling 1089">
              <a:extLst>
                <a:ext uri="{FF2B5EF4-FFF2-40B4-BE49-F238E27FC236}">
                  <a16:creationId xmlns:a16="http://schemas.microsoft.com/office/drawing/2014/main" id="{170B40AC-2416-4FE4-8E4D-D33619B2094A}"/>
                </a:ext>
              </a:extLst>
            </p:cNvPr>
            <p:cNvCxnSpPr>
              <a:endCxn id="105" idx="0"/>
            </p:cNvCxnSpPr>
            <p:nvPr/>
          </p:nvCxnSpPr>
          <p:spPr>
            <a:xfrm flipH="1">
              <a:off x="3928916" y="551857"/>
              <a:ext cx="7060" cy="388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9" name="Grupp 418">
              <a:extLst>
                <a:ext uri="{FF2B5EF4-FFF2-40B4-BE49-F238E27FC236}">
                  <a16:creationId xmlns:a16="http://schemas.microsoft.com/office/drawing/2014/main" id="{6A24E220-23D0-4F93-9426-B16D55164EE4}"/>
                </a:ext>
              </a:extLst>
            </p:cNvPr>
            <p:cNvGrpSpPr/>
            <p:nvPr/>
          </p:nvGrpSpPr>
          <p:grpSpPr>
            <a:xfrm>
              <a:off x="4510038" y="5971792"/>
              <a:ext cx="288032" cy="252028"/>
              <a:chOff x="3071664" y="3320988"/>
              <a:chExt cx="288032" cy="252028"/>
            </a:xfrm>
          </p:grpSpPr>
          <p:cxnSp>
            <p:nvCxnSpPr>
              <p:cNvPr id="420" name="Rak koppling 419">
                <a:extLst>
                  <a:ext uri="{FF2B5EF4-FFF2-40B4-BE49-F238E27FC236}">
                    <a16:creationId xmlns:a16="http://schemas.microsoft.com/office/drawing/2014/main" id="{4B53B501-98D8-4B49-A53D-D34250140EAD}"/>
                  </a:ext>
                </a:extLst>
              </p:cNvPr>
              <p:cNvCxnSpPr/>
              <p:nvPr/>
            </p:nvCxnSpPr>
            <p:spPr>
              <a:xfrm>
                <a:off x="3215680" y="3320988"/>
                <a:ext cx="0" cy="1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Rak koppling 420">
                <a:extLst>
                  <a:ext uri="{FF2B5EF4-FFF2-40B4-BE49-F238E27FC236}">
                    <a16:creationId xmlns:a16="http://schemas.microsoft.com/office/drawing/2014/main" id="{DF247BEA-0FE7-4C21-A6F6-C45B0716775A}"/>
                  </a:ext>
                </a:extLst>
              </p:cNvPr>
              <p:cNvCxnSpPr/>
              <p:nvPr/>
            </p:nvCxnSpPr>
            <p:spPr>
              <a:xfrm>
                <a:off x="3071664" y="342900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Rak koppling 421">
                <a:extLst>
                  <a:ext uri="{FF2B5EF4-FFF2-40B4-BE49-F238E27FC236}">
                    <a16:creationId xmlns:a16="http://schemas.microsoft.com/office/drawing/2014/main" id="{FB29A8C6-3E26-46D2-AC33-17CA2C28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668" y="350100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Rak koppling 422">
                <a:extLst>
                  <a:ext uri="{FF2B5EF4-FFF2-40B4-BE49-F238E27FC236}">
                    <a16:creationId xmlns:a16="http://schemas.microsoft.com/office/drawing/2014/main" id="{50F5F5DC-1770-4B4A-81D1-3468EFCAAAD3}"/>
                  </a:ext>
                </a:extLst>
              </p:cNvPr>
              <p:cNvCxnSpPr/>
              <p:nvPr/>
            </p:nvCxnSpPr>
            <p:spPr>
              <a:xfrm>
                <a:off x="3143672" y="3573016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2" name="Rak koppling 1091">
              <a:extLst>
                <a:ext uri="{FF2B5EF4-FFF2-40B4-BE49-F238E27FC236}">
                  <a16:creationId xmlns:a16="http://schemas.microsoft.com/office/drawing/2014/main" id="{FFDD5FD9-D49D-4CB4-9F4D-9DC7822F8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5984" y="5454219"/>
              <a:ext cx="336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Rak koppling 1095">
              <a:extLst>
                <a:ext uri="{FF2B5EF4-FFF2-40B4-BE49-F238E27FC236}">
                  <a16:creationId xmlns:a16="http://schemas.microsoft.com/office/drawing/2014/main" id="{B0CC2A75-D040-4101-9964-01E6CBCE937A}"/>
                </a:ext>
              </a:extLst>
            </p:cNvPr>
            <p:cNvCxnSpPr/>
            <p:nvPr/>
          </p:nvCxnSpPr>
          <p:spPr>
            <a:xfrm>
              <a:off x="3395970" y="514896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Rak koppling 1097">
              <a:extLst>
                <a:ext uri="{FF2B5EF4-FFF2-40B4-BE49-F238E27FC236}">
                  <a16:creationId xmlns:a16="http://schemas.microsoft.com/office/drawing/2014/main" id="{4E916050-8B5B-4708-A46B-CDA1051D3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4054" y="5454219"/>
              <a:ext cx="0" cy="555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Rak koppling 1101">
              <a:extLst>
                <a:ext uri="{FF2B5EF4-FFF2-40B4-BE49-F238E27FC236}">
                  <a16:creationId xmlns:a16="http://schemas.microsoft.com/office/drawing/2014/main" id="{CC8754FC-A67E-426E-9AF8-ABF2FFAC7F76}"/>
                </a:ext>
              </a:extLst>
            </p:cNvPr>
            <p:cNvCxnSpPr>
              <a:cxnSpLocks/>
            </p:cNvCxnSpPr>
            <p:nvPr/>
          </p:nvCxnSpPr>
          <p:spPr>
            <a:xfrm>
              <a:off x="4475982" y="551857"/>
              <a:ext cx="0" cy="3258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6" name="textruta 1105">
              <a:extLst>
                <a:ext uri="{FF2B5EF4-FFF2-40B4-BE49-F238E27FC236}">
                  <a16:creationId xmlns:a16="http://schemas.microsoft.com/office/drawing/2014/main" id="{4CE02086-8393-4B65-9634-4547C6FB0DE3}"/>
                </a:ext>
              </a:extLst>
            </p:cNvPr>
            <p:cNvSpPr txBox="1"/>
            <p:nvPr/>
          </p:nvSpPr>
          <p:spPr>
            <a:xfrm>
              <a:off x="7149118" y="440560"/>
              <a:ext cx="85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dirty="0">
                  <a:latin typeface="Arial" panose="020B0604020202020204" pitchFamily="34" charset="0"/>
                  <a:cs typeface="Arial" panose="020B0604020202020204" pitchFamily="34" charset="0"/>
                </a:rPr>
                <a:t>500 </a:t>
              </a:r>
              <a:r>
                <a:rPr lang="el-GR" sz="1600" dirty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endParaRPr lang="sv-S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v-SE" sz="1600" dirty="0">
                  <a:latin typeface="Arial" panose="020B0604020202020204" pitchFamily="34" charset="0"/>
                  <a:cs typeface="Arial" panose="020B0604020202020204" pitchFamily="34" charset="0"/>
                </a:rPr>
                <a:t>50p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29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</Words>
  <Application>Microsoft Office PowerPoint</Application>
  <PresentationFormat>Bredbild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Different frequncies</vt:lpstr>
      <vt:lpstr>Edge Rate</vt:lpstr>
      <vt:lpstr>Numver of I/Os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Varierande fevkens</dc:title>
  <dc:creator>Marcus Dekker</dc:creator>
  <cp:lastModifiedBy>Marcus Dekker</cp:lastModifiedBy>
  <cp:revision>10</cp:revision>
  <dcterms:created xsi:type="dcterms:W3CDTF">2018-12-12T09:19:16Z</dcterms:created>
  <dcterms:modified xsi:type="dcterms:W3CDTF">2018-12-12T12:43:29Z</dcterms:modified>
</cp:coreProperties>
</file>