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94B1-D21F-495F-BF1F-DD40CBE3B66D}" type="datetimeFigureOut">
              <a:rPr lang="sv-SE" smtClean="0"/>
              <a:t>2018-12-05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56F2-E0BD-48B0-BFEF-E28BFF6E30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284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94B1-D21F-495F-BF1F-DD40CBE3B66D}" type="datetimeFigureOut">
              <a:rPr lang="sv-SE" smtClean="0"/>
              <a:t>2018-12-05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56F2-E0BD-48B0-BFEF-E28BFF6E30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180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94B1-D21F-495F-BF1F-DD40CBE3B66D}" type="datetimeFigureOut">
              <a:rPr lang="sv-SE" smtClean="0"/>
              <a:t>2018-12-05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56F2-E0BD-48B0-BFEF-E28BFF6E30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926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94B1-D21F-495F-BF1F-DD40CBE3B66D}" type="datetimeFigureOut">
              <a:rPr lang="sv-SE" smtClean="0"/>
              <a:t>2018-12-05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56F2-E0BD-48B0-BFEF-E28BFF6E30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231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94B1-D21F-495F-BF1F-DD40CBE3B66D}" type="datetimeFigureOut">
              <a:rPr lang="sv-SE" smtClean="0"/>
              <a:t>2018-12-05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56F2-E0BD-48B0-BFEF-E28BFF6E30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684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94B1-D21F-495F-BF1F-DD40CBE3B66D}" type="datetimeFigureOut">
              <a:rPr lang="sv-SE" smtClean="0"/>
              <a:t>2018-12-05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56F2-E0BD-48B0-BFEF-E28BFF6E30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21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94B1-D21F-495F-BF1F-DD40CBE3B66D}" type="datetimeFigureOut">
              <a:rPr lang="sv-SE" smtClean="0"/>
              <a:t>2018-12-05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56F2-E0BD-48B0-BFEF-E28BFF6E30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335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94B1-D21F-495F-BF1F-DD40CBE3B66D}" type="datetimeFigureOut">
              <a:rPr lang="sv-SE" smtClean="0"/>
              <a:t>2018-12-05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56F2-E0BD-48B0-BFEF-E28BFF6E30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585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94B1-D21F-495F-BF1F-DD40CBE3B66D}" type="datetimeFigureOut">
              <a:rPr lang="sv-SE" smtClean="0"/>
              <a:t>2018-12-05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56F2-E0BD-48B0-BFEF-E28BFF6E30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011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94B1-D21F-495F-BF1F-DD40CBE3B66D}" type="datetimeFigureOut">
              <a:rPr lang="sv-SE" smtClean="0"/>
              <a:t>2018-12-05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56F2-E0BD-48B0-BFEF-E28BFF6E30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04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94B1-D21F-495F-BF1F-DD40CBE3B66D}" type="datetimeFigureOut">
              <a:rPr lang="sv-SE" smtClean="0"/>
              <a:t>2018-12-05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56F2-E0BD-48B0-BFEF-E28BFF6E30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930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94B1-D21F-495F-BF1F-DD40CBE3B66D}" type="datetimeFigureOut">
              <a:rPr lang="sv-SE" smtClean="0"/>
              <a:t>2018-12-05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56F2-E0BD-48B0-BFEF-E28BFF6E30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978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47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12.8 </a:t>
            </a:r>
            <a:r>
              <a:rPr lang="sv-SE" dirty="0" err="1" smtClean="0"/>
              <a:t>usec</a:t>
            </a:r>
            <a:r>
              <a:rPr lang="sv-SE" dirty="0"/>
              <a:t> </a:t>
            </a:r>
            <a:r>
              <a:rPr lang="sv-SE" dirty="0" smtClean="0"/>
              <a:t>Period, Rising </a:t>
            </a:r>
            <a:r>
              <a:rPr lang="sv-SE" dirty="0" err="1" smtClean="0"/>
              <a:t>edge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041437" cy="4095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229" y="1685098"/>
            <a:ext cx="2989942" cy="4106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940" y="5897880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With</a:t>
            </a:r>
            <a:r>
              <a:rPr lang="sv-SE" dirty="0" smtClean="0"/>
              <a:t> resistor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2229" y="5897880"/>
            <a:ext cx="175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Without</a:t>
            </a:r>
            <a:r>
              <a:rPr lang="sv-SE" dirty="0" smtClean="0"/>
              <a:t> Resistor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321" y="1685098"/>
            <a:ext cx="3854479" cy="250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1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12.8 </a:t>
            </a:r>
            <a:r>
              <a:rPr lang="sv-SE" dirty="0" err="1" smtClean="0"/>
              <a:t>usec</a:t>
            </a:r>
            <a:r>
              <a:rPr lang="sv-SE" dirty="0" smtClean="0"/>
              <a:t> Period, </a:t>
            </a:r>
            <a:r>
              <a:rPr lang="sv-SE" dirty="0" err="1" smtClean="0"/>
              <a:t>Falling</a:t>
            </a:r>
            <a:r>
              <a:rPr lang="sv-SE" dirty="0" smtClean="0"/>
              <a:t> </a:t>
            </a:r>
            <a:r>
              <a:rPr lang="sv-SE" dirty="0" err="1" smtClean="0"/>
              <a:t>edge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141636"/>
            <a:ext cx="2762250" cy="3719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9" y="2141637"/>
            <a:ext cx="2694001" cy="37296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299" y="2141636"/>
            <a:ext cx="4408501" cy="31352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9650" y="6152147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With</a:t>
            </a:r>
            <a:r>
              <a:rPr lang="sv-SE" dirty="0" smtClean="0"/>
              <a:t> 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11599" y="607995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Without</a:t>
            </a:r>
            <a:r>
              <a:rPr lang="sv-SE" dirty="0" smtClean="0"/>
              <a:t> res</a:t>
            </a:r>
          </a:p>
        </p:txBody>
      </p:sp>
    </p:spTree>
    <p:extLst>
      <p:ext uri="{BB962C8B-B14F-4D97-AF65-F5344CB8AC3E}">
        <p14:creationId xmlns:p14="http://schemas.microsoft.com/office/powerpoint/2010/main" val="169813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458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12.8 usec Period, Rising edge</vt:lpstr>
      <vt:lpstr>12.8 usec Period, Falling edge</vt:lpstr>
      <vt:lpstr>PowerPoint Presentation</vt:lpstr>
    </vt:vector>
  </TitlesOfParts>
  <Company>Linköpings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Agmell</dc:creator>
  <cp:lastModifiedBy>Simon Agmell</cp:lastModifiedBy>
  <cp:revision>3</cp:revision>
  <dcterms:created xsi:type="dcterms:W3CDTF">2018-12-05T09:44:38Z</dcterms:created>
  <dcterms:modified xsi:type="dcterms:W3CDTF">2018-12-05T11:00:48Z</dcterms:modified>
</cp:coreProperties>
</file>