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64" r:id="rId2"/>
    <p:sldId id="256" r:id="rId3"/>
    <p:sldId id="263" r:id="rId4"/>
    <p:sldId id="257" r:id="rId5"/>
    <p:sldId id="259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398" autoAdjust="0"/>
  </p:normalViewPr>
  <p:slideViewPr>
    <p:cSldViewPr snapToGrid="0">
      <p:cViewPr varScale="1">
        <p:scale>
          <a:sx n="77" d="100"/>
          <a:sy n="77" d="100"/>
        </p:scale>
        <p:origin x="18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8D6B-7DF4-4BC3-A2A3-B7C21D2C12C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51098-AE7A-4E42-8BCF-0E23C2E66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metamask</a:t>
            </a:r>
            <a:r>
              <a:rPr lang="en-US" dirty="0" smtClean="0"/>
              <a:t>.</a:t>
            </a:r>
            <a:r>
              <a:rPr lang="en-US" baseline="0" dirty="0" smtClean="0"/>
              <a:t> Make sure you have 1 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you guys remember that in previous </a:t>
            </a:r>
            <a:r>
              <a:rPr lang="en-US" dirty="0" err="1" smtClean="0"/>
              <a:t>Blockchain</a:t>
            </a:r>
            <a:r>
              <a:rPr lang="en-US" dirty="0" smtClean="0"/>
              <a:t> introduction, blocks</a:t>
            </a:r>
            <a:r>
              <a:rPr lang="en-US" baseline="0" dirty="0" smtClean="0"/>
              <a:t> are used to stored data.</a:t>
            </a:r>
          </a:p>
          <a:p>
            <a:r>
              <a:rPr lang="en-US" baseline="0" dirty="0" smtClean="0"/>
              <a:t>And the data that are stored is different between every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Bitcoin stored transaction ( for example A transfer 1 BTC to B)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</a:t>
            </a:r>
            <a:r>
              <a:rPr lang="en-US" baseline="0" dirty="0" err="1" smtClean="0"/>
              <a:t>Ethereum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, we have the ability to store a program/code into the data section of the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These piece of program that are stored in the block are called Smart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is a</a:t>
            </a:r>
            <a:r>
              <a:rPr lang="en-US" baseline="0" dirty="0" smtClean="0"/>
              <a:t> programmable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. Rather than give users a set of pre-defined operation (for example, bitcoin transactions), </a:t>
            </a:r>
            <a:r>
              <a:rPr lang="en-US" baseline="0" dirty="0" err="1" smtClean="0"/>
              <a:t>Ethereum</a:t>
            </a:r>
            <a:r>
              <a:rPr lang="en-US" baseline="0" dirty="0" smtClean="0"/>
              <a:t> allows users to create their own </a:t>
            </a:r>
          </a:p>
          <a:p>
            <a:r>
              <a:rPr lang="en-US" baseline="0" dirty="0" smtClean="0"/>
              <a:t>Operations of any complexity they wish. In this way, it serves as a platform for many different types of decentralized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applications, including but not limited to crypto-currencies.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Basically a smart contract will have the same characteristic as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because it is deployed into a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means a smart contract will be distributed (Everyone in the network can use this program)</a:t>
            </a:r>
          </a:p>
          <a:p>
            <a:r>
              <a:rPr lang="en-US" baseline="0" dirty="0" smtClean="0"/>
              <a:t>A smart contract is immutable (Once is it deployed, the code no longer can be updated or deleted)</a:t>
            </a:r>
          </a:p>
          <a:p>
            <a:r>
              <a:rPr lang="en-US" baseline="0" dirty="0" smtClean="0"/>
              <a:t>A smart contract has history (Like who has called this function, update the data inside the contract)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Ethereum</a:t>
            </a:r>
            <a:r>
              <a:rPr lang="en-US" baseline="0" dirty="0" smtClean="0"/>
              <a:t> network, once the piece of program had been deployed, every one in the network will have the program.</a:t>
            </a:r>
          </a:p>
          <a:p>
            <a:r>
              <a:rPr lang="en-US" baseline="0" dirty="0" smtClean="0"/>
              <a:t>Which means everyone in the network can execute this piece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 address – The</a:t>
            </a:r>
            <a:r>
              <a:rPr lang="en-US" baseline="0" dirty="0" smtClean="0"/>
              <a:t> address where the piece of code will be located. You will need this address to execute the functions in the program.</a:t>
            </a:r>
          </a:p>
          <a:p>
            <a:r>
              <a:rPr lang="en-US" baseline="0" dirty="0" smtClean="0"/>
              <a:t>	       You can think it as your home address, to find you at home, you will need Waze/google map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Contract ABI – This is the interface(function declaration) of the piece of code which is needed for application to execute functions in the program.</a:t>
            </a:r>
          </a:p>
          <a:p>
            <a:r>
              <a:rPr lang="en-US" baseline="0" dirty="0" smtClean="0"/>
              <a:t>                        Let say you have develop an application and have a function called </a:t>
            </a:r>
            <a:r>
              <a:rPr lang="en-US" baseline="0" dirty="0" err="1" smtClean="0"/>
              <a:t>showMeTheMoney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howmuch</a:t>
            </a:r>
            <a:r>
              <a:rPr lang="en-US" baseline="0" dirty="0" smtClean="0"/>
              <a:t>), you will need an interface to tell other people, </a:t>
            </a:r>
          </a:p>
          <a:p>
            <a:r>
              <a:rPr lang="en-US" baseline="0" dirty="0" smtClean="0"/>
              <a:t>	hey I have a function named </a:t>
            </a:r>
            <a:r>
              <a:rPr lang="en-US" baseline="0" dirty="0" err="1" smtClean="0"/>
              <a:t>showMeTheMoney</a:t>
            </a:r>
            <a:r>
              <a:rPr lang="en-US" baseline="0" dirty="0" smtClean="0"/>
              <a:t> and you will need to pass me an integer of how much.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1098-AE7A-4E42-8BCF-0E23C2E66B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3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9D4FE0-22EC-4433-A0D6-FCE7C9B5549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50672-325A-4B3B-B866-D91F6D145A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3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key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4" r="36633"/>
          <a:stretch/>
        </p:blipFill>
        <p:spPr bwMode="auto">
          <a:xfrm rot="3330086">
            <a:off x="8421364" y="2287567"/>
            <a:ext cx="450707" cy="8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mart contract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3" t="5710" r="15026" b="7727"/>
          <a:stretch/>
        </p:blipFill>
        <p:spPr bwMode="auto">
          <a:xfrm>
            <a:off x="5204460" y="2771583"/>
            <a:ext cx="579120" cy="7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</a:t>
            </a:r>
            <a:r>
              <a:rPr lang="en-US" dirty="0"/>
              <a:t>B</a:t>
            </a:r>
            <a:r>
              <a:rPr lang="en-US" dirty="0" smtClean="0"/>
              <a:t>lockchain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19200" y="3645329"/>
            <a:ext cx="9829800" cy="134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" idx="4"/>
          </p:cNvCxnSpPr>
          <p:nvPr/>
        </p:nvCxnSpPr>
        <p:spPr>
          <a:xfrm flipV="1">
            <a:off x="2540000" y="3988229"/>
            <a:ext cx="0" cy="81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0" y="3023029"/>
            <a:ext cx="965200" cy="965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urrency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9" y="3223260"/>
            <a:ext cx="547209" cy="5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32361" y="4972868"/>
            <a:ext cx="18261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Blockchain 1.0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 Simple ledgers that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record transactions</a:t>
            </a:r>
            <a:endParaRPr lang="en-US" sz="14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6189" y="261222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oto Sans Cond ExtLt" panose="020B0306040504020204" pitchFamily="34"/>
                <a:ea typeface="Noto Sans Cond ExtLt" panose="020B0306040504020204" pitchFamily="34"/>
                <a:cs typeface="Noto Sans Cond ExtLt" panose="020B0306040504020204" pitchFamily="34"/>
              </a:rPr>
              <a:t>Currency</a:t>
            </a:r>
            <a:endParaRPr lang="en-US" dirty="0">
              <a:latin typeface="Noto Sans Cond ExtLt" panose="020B0306040504020204" pitchFamily="34"/>
              <a:ea typeface="Noto Sans Cond ExtLt" panose="020B0306040504020204" pitchFamily="34"/>
              <a:cs typeface="Noto Sans Cond ExtLt" panose="020B0306040504020204" pitchFamily="34"/>
            </a:endParaRPr>
          </a:p>
        </p:txBody>
      </p:sp>
      <p:cxnSp>
        <p:nvCxnSpPr>
          <p:cNvPr id="13" name="Straight Connector 12"/>
          <p:cNvCxnSpPr>
            <a:endCxn id="14" idx="4"/>
          </p:cNvCxnSpPr>
          <p:nvPr/>
        </p:nvCxnSpPr>
        <p:spPr>
          <a:xfrm flipV="1">
            <a:off x="5486400" y="3619929"/>
            <a:ext cx="0" cy="81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03800" y="2654729"/>
            <a:ext cx="965200" cy="965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55989" y="4540098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Blockchain 2.0</a:t>
            </a:r>
          </a:p>
          <a:p>
            <a:r>
              <a:rPr lang="en-US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Smart contracts</a:t>
            </a:r>
            <a:endPara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1280" y="22966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oto Sans Cond ExtLt" panose="020B0306040504020204" pitchFamily="34"/>
                <a:ea typeface="Noto Sans Cond ExtLt" panose="020B0306040504020204" pitchFamily="34"/>
                <a:cs typeface="Noto Sans Cond ExtLt" panose="020B0306040504020204" pitchFamily="34"/>
              </a:rPr>
              <a:t>Code</a:t>
            </a:r>
            <a:endParaRPr lang="en-US" dirty="0">
              <a:latin typeface="Noto Sans Cond ExtLt" panose="020B0306040504020204" pitchFamily="34"/>
              <a:ea typeface="Noto Sans Cond ExtLt" panose="020B0306040504020204" pitchFamily="34"/>
              <a:cs typeface="Noto Sans Cond ExtLt" panose="020B0306040504020204" pitchFamily="34"/>
            </a:endParaRPr>
          </a:p>
        </p:txBody>
      </p:sp>
      <p:cxnSp>
        <p:nvCxnSpPr>
          <p:cNvPr id="18" name="Straight Connector 17"/>
          <p:cNvCxnSpPr>
            <a:endCxn id="19" idx="4"/>
          </p:cNvCxnSpPr>
          <p:nvPr/>
        </p:nvCxnSpPr>
        <p:spPr>
          <a:xfrm flipV="1">
            <a:off x="8619070" y="3190461"/>
            <a:ext cx="0" cy="81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136470" y="2225261"/>
            <a:ext cx="965200" cy="965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14577" y="180502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oto Sans Cond ExtLt" panose="020B0306040504020204" pitchFamily="34"/>
                <a:ea typeface="Noto Sans Cond ExtLt" panose="020B0306040504020204" pitchFamily="34"/>
                <a:cs typeface="Noto Sans Cond ExtLt" panose="020B0306040504020204" pitchFamily="34"/>
              </a:rPr>
              <a:t>Industry Use</a:t>
            </a:r>
            <a:endParaRPr lang="en-US" dirty="0">
              <a:latin typeface="Noto Sans Cond ExtLt" panose="020B0306040504020204" pitchFamily="34"/>
              <a:ea typeface="Noto Sans Cond ExtLt" panose="020B0306040504020204" pitchFamily="34"/>
              <a:cs typeface="Noto Sans Cond ExtLt" panose="020B0306040504020204" pitchFamily="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9549" y="4174229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Blockchain 3.0</a:t>
            </a:r>
          </a:p>
          <a:p>
            <a:r>
              <a:rPr lang="en-US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Industry </a:t>
            </a:r>
            <a:r>
              <a:rPr lang="en-US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</a:t>
            </a:r>
            <a:r>
              <a:rPr lang="en-US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lockchain</a:t>
            </a:r>
            <a:endPara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80" name="Picture 8" descr="Image result for bitcoi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76" y="5818037"/>
            <a:ext cx="1244041" cy="2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thereum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979" y="5229761"/>
            <a:ext cx="1624842" cy="40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hyperledg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61" y="4816103"/>
            <a:ext cx="1868143" cy="40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2018 Agmo Studio Sdn Bhd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3068" y="2174361"/>
            <a:ext cx="3144033" cy="3903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2.0</a:t>
            </a:r>
            <a:br>
              <a:rPr lang="en-US" dirty="0" smtClean="0"/>
            </a:br>
            <a:r>
              <a:rPr lang="en-US" sz="5400" dirty="0" err="1" smtClean="0"/>
              <a:t>Ethereum</a:t>
            </a:r>
            <a:r>
              <a:rPr lang="en-US" sz="5400" dirty="0" smtClean="0"/>
              <a:t> Smart Contract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54" y="3086605"/>
            <a:ext cx="6829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54" y="4026057"/>
            <a:ext cx="6829425" cy="1666875"/>
          </a:xfrm>
          <a:prstGeom prst="rect">
            <a:avLst/>
          </a:prstGeom>
        </p:spPr>
      </p:pic>
      <p:pic>
        <p:nvPicPr>
          <p:cNvPr id="1026" name="Picture 2" descr="Image result for code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69" y="2158194"/>
            <a:ext cx="1248886" cy="124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9310" y="33472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31923" y="3144033"/>
            <a:ext cx="1904946" cy="144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Programmable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endParaRPr lang="en-US" dirty="0" smtClean="0"/>
          </a:p>
          <a:p>
            <a:r>
              <a:rPr lang="en-US" dirty="0" smtClean="0"/>
              <a:t>- Create own operations and complexity</a:t>
            </a:r>
          </a:p>
          <a:p>
            <a:r>
              <a:rPr lang="en-US" dirty="0" smtClean="0"/>
              <a:t>- Serve as a platform for decentralized </a:t>
            </a:r>
            <a:r>
              <a:rPr lang="en-US" dirty="0" err="1" smtClean="0"/>
              <a:t>Blockchain</a:t>
            </a:r>
            <a:r>
              <a:rPr lang="en-US" dirty="0" smtClean="0"/>
              <a:t>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Distributed</a:t>
            </a:r>
          </a:p>
          <a:p>
            <a:r>
              <a:rPr lang="en-US" dirty="0" smtClean="0"/>
              <a:t>- Immutable</a:t>
            </a:r>
          </a:p>
          <a:p>
            <a:r>
              <a:rPr lang="en-US" dirty="0" smtClean="0"/>
              <a:t>- History</a:t>
            </a:r>
          </a:p>
        </p:txBody>
      </p:sp>
    </p:spTree>
    <p:extLst>
      <p:ext uri="{BB962C8B-B14F-4D97-AF65-F5344CB8AC3E}">
        <p14:creationId xmlns:p14="http://schemas.microsoft.com/office/powerpoint/2010/main" val="36700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38347" y="4634565"/>
            <a:ext cx="166501" cy="29484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2" y="4539162"/>
            <a:ext cx="1312551" cy="47518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6" y="4539162"/>
            <a:ext cx="1312551" cy="47518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03" y="2543946"/>
            <a:ext cx="1312551" cy="47518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152" y="1118800"/>
            <a:ext cx="1312551" cy="47518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3" y="2512043"/>
            <a:ext cx="1312551" cy="475184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2621627" y="2141838"/>
            <a:ext cx="1326292" cy="1282039"/>
            <a:chOff x="2356022" y="2141838"/>
            <a:chExt cx="1326292" cy="1282039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7133" y="2286514"/>
              <a:ext cx="687212" cy="926242"/>
            </a:xfrm>
            <a:prstGeom prst="rect">
              <a:avLst/>
            </a:prstGeom>
          </p:spPr>
        </p:pic>
        <p:sp>
          <p:nvSpPr>
            <p:cNvPr id="85" name="Oval 84"/>
            <p:cNvSpPr/>
            <p:nvPr/>
          </p:nvSpPr>
          <p:spPr>
            <a:xfrm>
              <a:off x="2356022" y="2141838"/>
              <a:ext cx="1326292" cy="12820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94289" y="4136218"/>
            <a:ext cx="1326292" cy="1282039"/>
            <a:chOff x="3532348" y="4136218"/>
            <a:chExt cx="1326292" cy="1282039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7594" y="4282260"/>
              <a:ext cx="615800" cy="989957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3532348" y="4136218"/>
              <a:ext cx="1326292" cy="12820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66951" y="716692"/>
            <a:ext cx="1326292" cy="1282039"/>
            <a:chOff x="5086995" y="2296822"/>
            <a:chExt cx="1326292" cy="1282039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36975" y="2499409"/>
              <a:ext cx="626333" cy="876866"/>
            </a:xfrm>
            <a:prstGeom prst="rect">
              <a:avLst/>
            </a:prstGeom>
          </p:spPr>
        </p:pic>
        <p:sp>
          <p:nvSpPr>
            <p:cNvPr id="91" name="Oval 90"/>
            <p:cNvSpPr/>
            <p:nvPr/>
          </p:nvSpPr>
          <p:spPr>
            <a:xfrm>
              <a:off x="5086995" y="2296822"/>
              <a:ext cx="1326292" cy="12820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796257" y="4136218"/>
            <a:ext cx="1326292" cy="1282039"/>
            <a:chOff x="6344201" y="4077716"/>
            <a:chExt cx="1326292" cy="1282039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7732" y="4282260"/>
              <a:ext cx="599230" cy="872953"/>
            </a:xfrm>
            <a:prstGeom prst="rect">
              <a:avLst/>
            </a:prstGeom>
          </p:spPr>
        </p:pic>
        <p:sp>
          <p:nvSpPr>
            <p:cNvPr id="94" name="Oval 93"/>
            <p:cNvSpPr/>
            <p:nvPr/>
          </p:nvSpPr>
          <p:spPr>
            <a:xfrm>
              <a:off x="6344201" y="4077716"/>
              <a:ext cx="1326292" cy="12820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185101" y="2141838"/>
            <a:ext cx="1326292" cy="1282039"/>
            <a:chOff x="7846668" y="2227147"/>
            <a:chExt cx="1326292" cy="1282039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70933" y="2408795"/>
              <a:ext cx="677762" cy="918744"/>
            </a:xfrm>
            <a:prstGeom prst="rect">
              <a:avLst/>
            </a:prstGeom>
          </p:spPr>
        </p:pic>
        <p:sp>
          <p:nvSpPr>
            <p:cNvPr id="97" name="Oval 96"/>
            <p:cNvSpPr/>
            <p:nvPr/>
          </p:nvSpPr>
          <p:spPr>
            <a:xfrm>
              <a:off x="7846668" y="2227147"/>
              <a:ext cx="1326292" cy="12820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/>
          <p:nvPr/>
        </p:nvCxnSpPr>
        <p:spPr>
          <a:xfrm flipV="1">
            <a:off x="4019003" y="1715312"/>
            <a:ext cx="1203785" cy="667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6839997" y="1707074"/>
            <a:ext cx="1203785" cy="667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V="1">
            <a:off x="3780103" y="3098775"/>
            <a:ext cx="1203785" cy="667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7103612" y="3123487"/>
            <a:ext cx="1203785" cy="667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222788" y="4241070"/>
            <a:ext cx="16172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077979" y="2094236"/>
            <a:ext cx="901600" cy="1940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6134928" y="2117126"/>
            <a:ext cx="912621" cy="1917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245427" y="2559577"/>
            <a:ext cx="3712431" cy="24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233328" y="3110727"/>
            <a:ext cx="2337245" cy="1066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226555" y="2781538"/>
            <a:ext cx="2694823" cy="13956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94702" y="1233090"/>
            <a:ext cx="153369" cy="27159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87111" y="2645743"/>
            <a:ext cx="153369" cy="27159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10329" y="4634565"/>
            <a:ext cx="153369" cy="27159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81778" y="2632890"/>
            <a:ext cx="166501" cy="294845"/>
          </a:xfrm>
          <a:prstGeom prst="rect">
            <a:avLst/>
          </a:prstGeom>
        </p:spPr>
      </p:pic>
      <p:pic>
        <p:nvPicPr>
          <p:cNvPr id="113" name="Picture 2" descr="Image result for code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94" y="1144604"/>
            <a:ext cx="395857" cy="39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Image result for code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15" y="2571722"/>
            <a:ext cx="395857" cy="39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Image result for code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82" y="4576026"/>
            <a:ext cx="395857" cy="39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Image result for code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53" y="4595204"/>
            <a:ext cx="395857" cy="39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Image result for code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962" y="2531878"/>
            <a:ext cx="395857" cy="39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07" y="2479690"/>
            <a:ext cx="975778" cy="97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Contract Address</a:t>
            </a:r>
          </a:p>
          <a:p>
            <a:r>
              <a:rPr lang="en-US" dirty="0" smtClean="0"/>
              <a:t>- Contract ABI</a:t>
            </a:r>
          </a:p>
        </p:txBody>
      </p:sp>
    </p:spTree>
    <p:extLst>
      <p:ext uri="{BB962C8B-B14F-4D97-AF65-F5344CB8AC3E}">
        <p14:creationId xmlns:p14="http://schemas.microsoft.com/office/powerpoint/2010/main" val="33210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1696</TotalTime>
  <Words>375</Words>
  <Application>Microsoft Office PowerPoint</Application>
  <PresentationFormat>Widescreen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Microsoft Sans Serif</vt:lpstr>
      <vt:lpstr>Noto Sans Cond ExtLt</vt:lpstr>
      <vt:lpstr>Retrospect</vt:lpstr>
      <vt:lpstr>Evolution of Blockchain</vt:lpstr>
      <vt:lpstr>Blockchain 2.0 Ethereum Smart Contract</vt:lpstr>
      <vt:lpstr>Preparation</vt:lpstr>
      <vt:lpstr>Blockchain</vt:lpstr>
      <vt:lpstr>Smart Contract</vt:lpstr>
      <vt:lpstr>Ethereum Virtual Machine</vt:lpstr>
      <vt:lpstr>Characteristics</vt:lpstr>
      <vt:lpstr>PowerPoint Presentation</vt:lpstr>
      <vt:lpstr>Smart Contract Terminology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</dc:title>
  <dc:creator>jh</dc:creator>
  <cp:lastModifiedBy>jh</cp:lastModifiedBy>
  <cp:revision>58</cp:revision>
  <dcterms:created xsi:type="dcterms:W3CDTF">2018-09-18T03:53:17Z</dcterms:created>
  <dcterms:modified xsi:type="dcterms:W3CDTF">2018-09-22T04:00:36Z</dcterms:modified>
</cp:coreProperties>
</file>