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32" r:id="rId2"/>
    <p:sldId id="592" r:id="rId3"/>
    <p:sldId id="59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E15"/>
    <a:srgbClr val="5B9BD5"/>
    <a:srgbClr val="006BB1"/>
    <a:srgbClr val="1F70C1"/>
    <a:srgbClr val="015289"/>
    <a:srgbClr val="E60C2B"/>
    <a:srgbClr val="E10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B2561-6B3F-48DD-A344-9835550AB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4682DA-B6DF-4441-A39B-5DC5565DC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7AFA81-D3E1-4775-A446-7C5DD0235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9B7-5096-45B5-8304-B3A805C77BB1}" type="datetimeFigureOut">
              <a:rPr lang="pt-BR" smtClean="0"/>
              <a:t>07/06/2020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4D5809-5328-44E1-9B7E-157E403A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FA02AB-C503-4A3E-8BE8-315BEEB19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FDEE-73E3-4969-B131-EC14AE177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04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01B02-9EB5-413C-81FE-6AC2FE36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C6CED0-2EC2-46EA-B3E0-429FB6F7A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55D8DD-0E2B-4E04-A24E-08DAE9854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9B7-5096-45B5-8304-B3A805C77BB1}" type="datetimeFigureOut">
              <a:rPr lang="pt-BR" smtClean="0"/>
              <a:t>07/06/2020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59659E-60A9-4336-98C2-60E692D01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058664-AF6D-4FA0-B222-013BCFCD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FDEE-73E3-4969-B131-EC14AE177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75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0439BF-FA92-45A8-BC49-9C4006804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31D918-E86C-4B20-BE0F-9E5FD6D89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5AE284-D7B7-41B3-BDAA-7500BAF00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9B7-5096-45B5-8304-B3A805C77BB1}" type="datetimeFigureOut">
              <a:rPr lang="pt-BR" smtClean="0"/>
              <a:t>07/06/2020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8926B8-0BF0-4214-A3C0-08005EFD1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4960D8-73F6-45C7-B56D-ACE68DBB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FDEE-73E3-4969-B131-EC14AE177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04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134CA-F3ED-40F4-8CD8-9DC28E45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FD0077-AA54-43CF-AC56-D9C31465D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C3FA66-CF27-426E-9B38-237B4E00A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9B7-5096-45B5-8304-B3A805C77BB1}" type="datetimeFigureOut">
              <a:rPr lang="pt-BR" smtClean="0"/>
              <a:t>07/06/2020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730510-EAEA-488A-8D5E-400E4D90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C2AAE3-E25B-4FF7-A73E-5C7E7274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FDEE-73E3-4969-B131-EC14AE177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91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F9058-C2FC-45D9-A37F-2F4E6FFE4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E95E0D-FA12-44F2-A166-4A10C56FE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FD2EFD-2CE3-4E53-ACE2-76F717E2C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9B7-5096-45B5-8304-B3A805C77BB1}" type="datetimeFigureOut">
              <a:rPr lang="pt-BR" smtClean="0"/>
              <a:t>07/06/2020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013B82-06FD-442E-9A24-1BC55965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410F84-5D2F-49DD-A850-6C50B3FF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FDEE-73E3-4969-B131-EC14AE177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48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33C21-1BD3-4C99-A1C6-F42069C4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417506-0125-4B17-871E-95C81A979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E42217-9ABC-4BF5-BC9B-D57581DCB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47E84B-0CC6-45C8-95CB-F750A893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9B7-5096-45B5-8304-B3A805C77BB1}" type="datetimeFigureOut">
              <a:rPr lang="pt-BR" smtClean="0"/>
              <a:t>07/06/2020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B4C4C4-6EB4-4385-822F-1D98C337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04F092-99EB-466C-A4D6-1251F0418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FDEE-73E3-4969-B131-EC14AE177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68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D7612-CD92-4995-AB9C-2BF86DBEA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163D61-8EB1-45C0-B045-401EAE66F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1AC847-2122-4C43-BCC0-EA06035C5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098BD7-2137-4EA4-A4CA-A7D287F8B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F1ED02B-339B-419E-B275-4530EF44C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9010CA2-3FED-4876-ADDA-DA7D5E6AE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9B7-5096-45B5-8304-B3A805C77BB1}" type="datetimeFigureOut">
              <a:rPr lang="pt-BR" smtClean="0"/>
              <a:t>07/06/2020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30E8AA-405B-4B65-B4E8-6DD07755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7F147B8-43E8-491D-AE7A-8E99E9CB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FDEE-73E3-4969-B131-EC14AE177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3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A0A2A-C37D-4ADE-B2D4-A24A9BB3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D3E1469-B821-4076-899C-28CE447A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9B7-5096-45B5-8304-B3A805C77BB1}" type="datetimeFigureOut">
              <a:rPr lang="pt-BR" smtClean="0"/>
              <a:t>07/06/2020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137916-9D99-4456-825B-B150110F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923DFCA-4C22-4CD2-8152-0D8573C6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FDEE-73E3-4969-B131-EC14AE177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30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1E0A817-A83D-4999-88BC-FDEE1C927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9B7-5096-45B5-8304-B3A805C77BB1}" type="datetimeFigureOut">
              <a:rPr lang="pt-BR" smtClean="0"/>
              <a:t>07/06/2020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FE9BA0A-B638-484C-A583-40D4848E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74CCD7-F154-4DC3-B741-472745C5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FDEE-73E3-4969-B131-EC14AE177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96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69F87-A978-4D81-A500-19B50FFB0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24743E-0C8A-45F7-8697-DE780240D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5FF27C-6E6B-4861-8066-DD1E07E25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DD5598-64FA-4CB3-A560-44BD1156E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9B7-5096-45B5-8304-B3A805C77BB1}" type="datetimeFigureOut">
              <a:rPr lang="pt-BR" smtClean="0"/>
              <a:t>07/06/2020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EF7D94-D838-4AFE-B223-0210432B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471944-A365-492A-8CA6-57E64A32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FDEE-73E3-4969-B131-EC14AE177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56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CF42A-CF36-450A-ABF9-E9FB5B069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8FF021-C906-4F86-B7B0-632C6A3BC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21B5DB-3D9D-4AB8-8ECD-EE08C29FB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9BCA59-0FA9-4FE4-9ACF-F4D45F51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9B7-5096-45B5-8304-B3A805C77BB1}" type="datetimeFigureOut">
              <a:rPr lang="pt-BR" smtClean="0"/>
              <a:t>07/06/2020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56288A-9C30-4001-9880-20405F05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BD094E-3DD4-4AAA-ACDD-030873BF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FDEE-73E3-4969-B131-EC14AE177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57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C0EF168-318C-43EC-8C28-BC5DDD30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882257-DBF5-4ADF-9C7E-04DCAFCD4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606063-8654-406B-AE95-1216D2389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509B7-5096-45B5-8304-B3A805C77BB1}" type="datetimeFigureOut">
              <a:rPr lang="pt-BR" smtClean="0"/>
              <a:t>07/06/2020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4657F5-F564-4053-8D6A-039601963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662916-E385-448A-A1DF-FCEACA9B4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4FDEE-73E3-4969-B131-EC14AE177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08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naldoSilva/SP666" TargetMode="External"/><Relationship Id="rId2" Type="http://schemas.openxmlformats.org/officeDocument/2006/relationships/hyperlink" Target="https://www.ibm.com/mysupport/5000z00001Qz4zpAAB" TargetMode="External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Lessons Learned</a:t>
            </a:r>
          </a:p>
        </p:txBody>
      </p:sp>
      <p:sp>
        <p:nvSpPr>
          <p:cNvPr id="102" name="Freeform 6">
            <a:extLst>
              <a:ext uri="{FF2B5EF4-FFF2-40B4-BE49-F238E27FC236}">
                <a16:creationId xmlns:a16="http://schemas.microsoft.com/office/drawing/2014/main" id="{962CC840-3683-43E7-A6F1-6AD2D153B467}"/>
              </a:ext>
            </a:extLst>
          </p:cNvPr>
          <p:cNvSpPr>
            <a:spLocks/>
          </p:cNvSpPr>
          <p:nvPr/>
        </p:nvSpPr>
        <p:spPr bwMode="auto">
          <a:xfrm>
            <a:off x="594865" y="1979715"/>
            <a:ext cx="10008" cy="12317"/>
          </a:xfrm>
          <a:custGeom>
            <a:avLst/>
            <a:gdLst>
              <a:gd name="T0" fmla="*/ 10 w 11"/>
              <a:gd name="T1" fmla="*/ 0 h 13"/>
              <a:gd name="T2" fmla="*/ 4 w 11"/>
              <a:gd name="T3" fmla="*/ 13 h 13"/>
              <a:gd name="T4" fmla="*/ 10 w 11"/>
              <a:gd name="T5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13">
                <a:moveTo>
                  <a:pt x="10" y="0"/>
                </a:moveTo>
                <a:cubicBezTo>
                  <a:pt x="11" y="6"/>
                  <a:pt x="9" y="10"/>
                  <a:pt x="4" y="13"/>
                </a:cubicBezTo>
                <a:cubicBezTo>
                  <a:pt x="0" y="6"/>
                  <a:pt x="3" y="2"/>
                  <a:pt x="10" y="0"/>
                </a:cubicBezTo>
                <a:close/>
              </a:path>
            </a:pathLst>
          </a:custGeom>
          <a:solidFill>
            <a:srgbClr val="8D9A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13">
            <a:extLst>
              <a:ext uri="{FF2B5EF4-FFF2-40B4-BE49-F238E27FC236}">
                <a16:creationId xmlns:a16="http://schemas.microsoft.com/office/drawing/2014/main" id="{15D84211-6A55-4A66-A1A2-166BAC0566CF}"/>
              </a:ext>
            </a:extLst>
          </p:cNvPr>
          <p:cNvSpPr>
            <a:spLocks/>
          </p:cNvSpPr>
          <p:nvPr/>
        </p:nvSpPr>
        <p:spPr bwMode="auto">
          <a:xfrm>
            <a:off x="62924" y="5099768"/>
            <a:ext cx="2310" cy="1540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2 w 2"/>
              <a:gd name="T5" fmla="*/ 2 h 2"/>
              <a:gd name="T6" fmla="*/ 0 w 2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0" y="1"/>
                  <a:pt x="1" y="2"/>
                  <a:pt x="1" y="2"/>
                </a:cubicBezTo>
                <a:cubicBezTo>
                  <a:pt x="1" y="2"/>
                  <a:pt x="1" y="2"/>
                  <a:pt x="2" y="2"/>
                </a:cubicBezTo>
                <a:cubicBezTo>
                  <a:pt x="1" y="2"/>
                  <a:pt x="1" y="1"/>
                  <a:pt x="0" y="0"/>
                </a:cubicBezTo>
                <a:close/>
              </a:path>
            </a:pathLst>
          </a:custGeom>
          <a:solidFill>
            <a:srgbClr val="F5F6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36" name="Agrupar 1035">
            <a:extLst>
              <a:ext uri="{FF2B5EF4-FFF2-40B4-BE49-F238E27FC236}">
                <a16:creationId xmlns:a16="http://schemas.microsoft.com/office/drawing/2014/main" id="{C2859D3E-43D1-4350-A8AE-19C65ABAAE04}"/>
              </a:ext>
            </a:extLst>
          </p:cNvPr>
          <p:cNvGrpSpPr/>
          <p:nvPr/>
        </p:nvGrpSpPr>
        <p:grpSpPr>
          <a:xfrm>
            <a:off x="9090908" y="2450415"/>
            <a:ext cx="3086803" cy="2754352"/>
            <a:chOff x="1741059" y="1047848"/>
            <a:chExt cx="3086803" cy="2754352"/>
          </a:xfrm>
        </p:grpSpPr>
        <p:sp>
          <p:nvSpPr>
            <p:cNvPr id="1035" name="Retângulo: Canto Dobrado 1034">
              <a:extLst>
                <a:ext uri="{FF2B5EF4-FFF2-40B4-BE49-F238E27FC236}">
                  <a16:creationId xmlns:a16="http://schemas.microsoft.com/office/drawing/2014/main" id="{556DE85F-05AE-40B4-BAED-92F6968CA90F}"/>
                </a:ext>
              </a:extLst>
            </p:cNvPr>
            <p:cNvSpPr/>
            <p:nvPr/>
          </p:nvSpPr>
          <p:spPr>
            <a:xfrm>
              <a:off x="1741059" y="1258254"/>
              <a:ext cx="2554069" cy="2543946"/>
            </a:xfrm>
            <a:prstGeom prst="foldedCorner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  <a:softEdge rad="31750"/>
            </a:effectLst>
            <a:scene3d>
              <a:camera prst="obliqueBottom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ctangle 14">
              <a:extLst>
                <a:ext uri="{FF2B5EF4-FFF2-40B4-BE49-F238E27FC236}">
                  <a16:creationId xmlns:a16="http://schemas.microsoft.com/office/drawing/2014/main" id="{2B879AF1-9BC1-476E-B6F7-470117E5E0E5}"/>
                </a:ext>
              </a:extLst>
            </p:cNvPr>
            <p:cNvSpPr/>
            <p:nvPr/>
          </p:nvSpPr>
          <p:spPr>
            <a:xfrm>
              <a:off x="1801580" y="1047848"/>
              <a:ext cx="3026282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pt-BR" sz="2000" dirty="0">
                <a:latin typeface="Open Sans" panose="020B0606030504020204"/>
              </a:endParaRPr>
            </a:p>
            <a:p>
              <a:r>
                <a:rPr lang="pt-BR" sz="2000" dirty="0">
                  <a:latin typeface="Open Sans" panose="020B0606030504020204"/>
                </a:rPr>
                <a:t>IBM Case </a:t>
              </a:r>
            </a:p>
            <a:p>
              <a:r>
                <a:rPr lang="pt-BR" sz="2000" dirty="0">
                  <a:latin typeface="Open Sans" panose="020B0606030504020204"/>
                  <a:hlinkClick r:id="rId2"/>
                </a:rPr>
                <a:t>Saiba mais</a:t>
              </a:r>
              <a:endParaRPr lang="pt-BR" sz="2000" dirty="0">
                <a:latin typeface="Open Sans" panose="020B0606030504020204"/>
              </a:endParaRPr>
            </a:p>
            <a:p>
              <a:endParaRPr lang="pt-BR" sz="2000" b="1" dirty="0">
                <a:latin typeface="Open Sans" panose="020B0606030504020204"/>
              </a:endParaRPr>
            </a:p>
            <a:p>
              <a:r>
                <a:rPr lang="pt-BR" sz="2000" dirty="0">
                  <a:latin typeface="Open Sans" panose="020B0606030504020204"/>
                </a:rPr>
                <a:t>Apresentação e Jobs </a:t>
              </a:r>
            </a:p>
            <a:p>
              <a:r>
                <a:rPr lang="pt-BR" sz="2000" dirty="0">
                  <a:latin typeface="Open Sans" panose="020B0606030504020204"/>
                  <a:hlinkClick r:id="rId3"/>
                </a:rPr>
                <a:t>Saiba mais</a:t>
              </a:r>
              <a:endParaRPr lang="pt-BR" sz="2000" dirty="0">
                <a:latin typeface="Open Sans" panose="020B0606030504020204"/>
              </a:endParaRPr>
            </a:p>
          </p:txBody>
        </p:sp>
      </p:grpSp>
      <p:grpSp>
        <p:nvGrpSpPr>
          <p:cNvPr id="1040" name="Agrupar 1039">
            <a:extLst>
              <a:ext uri="{FF2B5EF4-FFF2-40B4-BE49-F238E27FC236}">
                <a16:creationId xmlns:a16="http://schemas.microsoft.com/office/drawing/2014/main" id="{C673E473-F0D5-406C-A273-2968E20BF86E}"/>
              </a:ext>
            </a:extLst>
          </p:cNvPr>
          <p:cNvGrpSpPr/>
          <p:nvPr/>
        </p:nvGrpSpPr>
        <p:grpSpPr>
          <a:xfrm>
            <a:off x="4977043" y="3709330"/>
            <a:ext cx="3376161" cy="1393517"/>
            <a:chOff x="4977043" y="3709330"/>
            <a:chExt cx="3376161" cy="1393517"/>
          </a:xfrm>
        </p:grpSpPr>
        <p:sp>
          <p:nvSpPr>
            <p:cNvPr id="105" name="Freeform 12">
              <a:extLst>
                <a:ext uri="{FF2B5EF4-FFF2-40B4-BE49-F238E27FC236}">
                  <a16:creationId xmlns:a16="http://schemas.microsoft.com/office/drawing/2014/main" id="{53C79FF6-5238-4C97-841F-7B0C42C58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7292" y="5099768"/>
              <a:ext cx="2310" cy="3079"/>
            </a:xfrm>
            <a:custGeom>
              <a:avLst/>
              <a:gdLst>
                <a:gd name="T0" fmla="*/ 0 w 2"/>
                <a:gd name="T1" fmla="*/ 3 h 3"/>
                <a:gd name="T2" fmla="*/ 1 w 2"/>
                <a:gd name="T3" fmla="*/ 2 h 3"/>
                <a:gd name="T4" fmla="*/ 2 w 2"/>
                <a:gd name="T5" fmla="*/ 0 h 3"/>
                <a:gd name="T6" fmla="*/ 0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2" y="1"/>
                    <a:pt x="2" y="0"/>
                  </a:cubicBezTo>
                  <a:cubicBezTo>
                    <a:pt x="1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tângulo: Cantos Arredondados 79">
              <a:hlinkClick r:id="rId4" action="ppaction://hlinksldjump"/>
              <a:extLst>
                <a:ext uri="{FF2B5EF4-FFF2-40B4-BE49-F238E27FC236}">
                  <a16:creationId xmlns:a16="http://schemas.microsoft.com/office/drawing/2014/main" id="{F6058E09-18EE-4606-B0FD-F65BB9A878CE}"/>
                </a:ext>
              </a:extLst>
            </p:cNvPr>
            <p:cNvSpPr/>
            <p:nvPr/>
          </p:nvSpPr>
          <p:spPr>
            <a:xfrm>
              <a:off x="6177818" y="4276932"/>
              <a:ext cx="1475644" cy="400110"/>
            </a:xfrm>
            <a:prstGeom prst="roundRect">
              <a:avLst/>
            </a:prstGeom>
            <a:solidFill>
              <a:srgbClr val="1F70C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Anexo 5</a:t>
              </a:r>
            </a:p>
          </p:txBody>
        </p:sp>
        <p:sp>
          <p:nvSpPr>
            <p:cNvPr id="159" name="CaixaDeTexto 158">
              <a:extLst>
                <a:ext uri="{FF2B5EF4-FFF2-40B4-BE49-F238E27FC236}">
                  <a16:creationId xmlns:a16="http://schemas.microsoft.com/office/drawing/2014/main" id="{0370C8BA-5CF4-43F0-973B-CA98E3343EDC}"/>
                </a:ext>
              </a:extLst>
            </p:cNvPr>
            <p:cNvSpPr txBox="1"/>
            <p:nvPr/>
          </p:nvSpPr>
          <p:spPr>
            <a:xfrm>
              <a:off x="5478076" y="3777598"/>
              <a:ext cx="28751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chemeClr val="bg1"/>
                  </a:solidFill>
                  <a:latin typeface="Open Sans" panose="020B0606030504020204"/>
                </a:rPr>
                <a:t>3. </a:t>
              </a:r>
              <a:r>
                <a:rPr lang="pt-BR" sz="2000" dirty="0" err="1">
                  <a:latin typeface="Open Sans" panose="020B0606030504020204"/>
                </a:rPr>
                <a:t>Conisderações</a:t>
              </a:r>
              <a:r>
                <a:rPr lang="pt-BR" sz="2000" dirty="0">
                  <a:latin typeface="Open Sans" panose="020B0606030504020204"/>
                </a:rPr>
                <a:t> Finais</a:t>
              </a:r>
            </a:p>
          </p:txBody>
        </p:sp>
        <p:grpSp>
          <p:nvGrpSpPr>
            <p:cNvPr id="180" name="Group 1">
              <a:extLst>
                <a:ext uri="{FF2B5EF4-FFF2-40B4-BE49-F238E27FC236}">
                  <a16:creationId xmlns:a16="http://schemas.microsoft.com/office/drawing/2014/main" id="{151B7DDA-647B-449E-AC69-A559629D5ED0}"/>
                </a:ext>
              </a:extLst>
            </p:cNvPr>
            <p:cNvGrpSpPr/>
            <p:nvPr/>
          </p:nvGrpSpPr>
          <p:grpSpPr>
            <a:xfrm>
              <a:off x="4977043" y="3709330"/>
              <a:ext cx="660464" cy="657690"/>
              <a:chOff x="6493081" y="1742364"/>
              <a:chExt cx="660464" cy="657690"/>
            </a:xfrm>
          </p:grpSpPr>
          <p:sp>
            <p:nvSpPr>
              <p:cNvPr id="181" name="Oval 20">
                <a:extLst>
                  <a:ext uri="{FF2B5EF4-FFF2-40B4-BE49-F238E27FC236}">
                    <a16:creationId xmlns:a16="http://schemas.microsoft.com/office/drawing/2014/main" id="{3A480967-DBE6-465F-AAC9-DB06F1E7C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3081" y="1742364"/>
                <a:ext cx="660464" cy="65769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Rectangle: Rounded Corners 23">
                <a:extLst>
                  <a:ext uri="{FF2B5EF4-FFF2-40B4-BE49-F238E27FC236}">
                    <a16:creationId xmlns:a16="http://schemas.microsoft.com/office/drawing/2014/main" id="{251DFCF0-82E4-4573-8C06-96FB01B4C9DF}"/>
                  </a:ext>
                </a:extLst>
              </p:cNvPr>
              <p:cNvSpPr/>
              <p:nvPr/>
            </p:nvSpPr>
            <p:spPr>
              <a:xfrm rot="2700000">
                <a:off x="6651394" y="2069258"/>
                <a:ext cx="205179" cy="954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: Rounded Corners 24">
                <a:extLst>
                  <a:ext uri="{FF2B5EF4-FFF2-40B4-BE49-F238E27FC236}">
                    <a16:creationId xmlns:a16="http://schemas.microsoft.com/office/drawing/2014/main" id="{8531D806-0530-42F5-A92F-4B53A7AB4A25}"/>
                  </a:ext>
                </a:extLst>
              </p:cNvPr>
              <p:cNvSpPr/>
              <p:nvPr/>
            </p:nvSpPr>
            <p:spPr>
              <a:xfrm rot="8100000">
                <a:off x="6714042" y="2021725"/>
                <a:ext cx="339627" cy="954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38" name="Agrupar 1037">
            <a:extLst>
              <a:ext uri="{FF2B5EF4-FFF2-40B4-BE49-F238E27FC236}">
                <a16:creationId xmlns:a16="http://schemas.microsoft.com/office/drawing/2014/main" id="{290AF1AC-6386-499E-A0D9-B809B5B2BDDB}"/>
              </a:ext>
            </a:extLst>
          </p:cNvPr>
          <p:cNvGrpSpPr/>
          <p:nvPr/>
        </p:nvGrpSpPr>
        <p:grpSpPr>
          <a:xfrm>
            <a:off x="4965882" y="2647061"/>
            <a:ext cx="5534570" cy="657690"/>
            <a:chOff x="4965882" y="2647061"/>
            <a:chExt cx="5534570" cy="657690"/>
          </a:xfrm>
        </p:grpSpPr>
        <p:sp>
          <p:nvSpPr>
            <p:cNvPr id="158" name="CaixaDeTexto 157">
              <a:extLst>
                <a:ext uri="{FF2B5EF4-FFF2-40B4-BE49-F238E27FC236}">
                  <a16:creationId xmlns:a16="http://schemas.microsoft.com/office/drawing/2014/main" id="{A0C39534-1650-47B9-B4B0-454BD4E844E6}"/>
                </a:ext>
              </a:extLst>
            </p:cNvPr>
            <p:cNvSpPr txBox="1"/>
            <p:nvPr/>
          </p:nvSpPr>
          <p:spPr>
            <a:xfrm>
              <a:off x="5454276" y="2773181"/>
              <a:ext cx="5046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chemeClr val="bg1"/>
                  </a:solidFill>
                  <a:latin typeface="Open Sans" panose="020B0606030504020204"/>
                </a:rPr>
                <a:t>2. </a:t>
              </a:r>
              <a:r>
                <a:rPr lang="pt-BR" sz="2000" dirty="0" err="1">
                  <a:latin typeface="Open Sans" panose="020B0606030504020204"/>
                </a:rPr>
                <a:t>Continuous</a:t>
              </a:r>
              <a:r>
                <a:rPr lang="pt-BR" sz="2000" dirty="0">
                  <a:latin typeface="Open Sans" panose="020B0606030504020204"/>
                </a:rPr>
                <a:t> Delivery</a:t>
              </a:r>
            </a:p>
          </p:txBody>
        </p:sp>
        <p:grpSp>
          <p:nvGrpSpPr>
            <p:cNvPr id="184" name="Group 1">
              <a:extLst>
                <a:ext uri="{FF2B5EF4-FFF2-40B4-BE49-F238E27FC236}">
                  <a16:creationId xmlns:a16="http://schemas.microsoft.com/office/drawing/2014/main" id="{84C4B739-30F0-44F0-ADB6-D7FE5FE75542}"/>
                </a:ext>
              </a:extLst>
            </p:cNvPr>
            <p:cNvGrpSpPr/>
            <p:nvPr/>
          </p:nvGrpSpPr>
          <p:grpSpPr>
            <a:xfrm>
              <a:off x="4965882" y="2647061"/>
              <a:ext cx="660464" cy="657690"/>
              <a:chOff x="6493081" y="1742364"/>
              <a:chExt cx="660464" cy="657690"/>
            </a:xfrm>
          </p:grpSpPr>
          <p:sp>
            <p:nvSpPr>
              <p:cNvPr id="185" name="Oval 20">
                <a:extLst>
                  <a:ext uri="{FF2B5EF4-FFF2-40B4-BE49-F238E27FC236}">
                    <a16:creationId xmlns:a16="http://schemas.microsoft.com/office/drawing/2014/main" id="{68350F89-8370-4BE9-B57F-5839A952E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3081" y="1742364"/>
                <a:ext cx="660464" cy="65769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Rectangle: Rounded Corners 23">
                <a:extLst>
                  <a:ext uri="{FF2B5EF4-FFF2-40B4-BE49-F238E27FC236}">
                    <a16:creationId xmlns:a16="http://schemas.microsoft.com/office/drawing/2014/main" id="{ADABC324-83B1-421D-84A6-9846713C7C4F}"/>
                  </a:ext>
                </a:extLst>
              </p:cNvPr>
              <p:cNvSpPr/>
              <p:nvPr/>
            </p:nvSpPr>
            <p:spPr>
              <a:xfrm rot="2700000">
                <a:off x="6651394" y="2069258"/>
                <a:ext cx="205179" cy="954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7" name="Rectangle: Rounded Corners 24">
                <a:extLst>
                  <a:ext uri="{FF2B5EF4-FFF2-40B4-BE49-F238E27FC236}">
                    <a16:creationId xmlns:a16="http://schemas.microsoft.com/office/drawing/2014/main" id="{D2987D75-8B47-4E05-8C7C-270CA8BC3DC1}"/>
                  </a:ext>
                </a:extLst>
              </p:cNvPr>
              <p:cNvSpPr/>
              <p:nvPr/>
            </p:nvSpPr>
            <p:spPr>
              <a:xfrm rot="8100000">
                <a:off x="6714042" y="2021725"/>
                <a:ext cx="339627" cy="954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1" name="Oval 36">
            <a:extLst>
              <a:ext uri="{FF2B5EF4-FFF2-40B4-BE49-F238E27FC236}">
                <a16:creationId xmlns:a16="http://schemas.microsoft.com/office/drawing/2014/main" id="{0DFDEE2C-F1C3-4ACA-B77A-602CDE9F0829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</a:p>
        </p:txBody>
      </p:sp>
      <p:sp>
        <p:nvSpPr>
          <p:cNvPr id="192" name="TextBox 35">
            <a:extLst>
              <a:ext uri="{FF2B5EF4-FFF2-40B4-BE49-F238E27FC236}">
                <a16:creationId xmlns:a16="http://schemas.microsoft.com/office/drawing/2014/main" id="{A9CD6892-4693-44AE-88B3-B5CF687C10BD}"/>
              </a:ext>
            </a:extLst>
          </p:cNvPr>
          <p:cNvSpPr txBox="1"/>
          <p:nvPr/>
        </p:nvSpPr>
        <p:spPr>
          <a:xfrm>
            <a:off x="412750" y="6438186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IBM Case Study: SQLCODE -4743 &amp; APPLCOMPAT –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Agnaldo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Silva, Eduardo de Santi e Talita Fanelli </a:t>
            </a:r>
          </a:p>
        </p:txBody>
      </p:sp>
      <p:grpSp>
        <p:nvGrpSpPr>
          <p:cNvPr id="193" name="Group 34">
            <a:extLst>
              <a:ext uri="{FF2B5EF4-FFF2-40B4-BE49-F238E27FC236}">
                <a16:creationId xmlns:a16="http://schemas.microsoft.com/office/drawing/2014/main" id="{BD90FD81-5531-4B95-9ADE-3B673EE846E1}"/>
              </a:ext>
            </a:extLst>
          </p:cNvPr>
          <p:cNvGrpSpPr/>
          <p:nvPr/>
        </p:nvGrpSpPr>
        <p:grpSpPr>
          <a:xfrm rot="10800000">
            <a:off x="50499" y="924254"/>
            <a:ext cx="4412338" cy="5271830"/>
            <a:chOff x="3389152" y="2224726"/>
            <a:chExt cx="2203483" cy="2687684"/>
          </a:xfrm>
          <a:solidFill>
            <a:srgbClr val="1F70C1"/>
          </a:solidFill>
        </p:grpSpPr>
        <p:sp>
          <p:nvSpPr>
            <p:cNvPr id="194" name="Freeform 5">
              <a:extLst>
                <a:ext uri="{FF2B5EF4-FFF2-40B4-BE49-F238E27FC236}">
                  <a16:creationId xmlns:a16="http://schemas.microsoft.com/office/drawing/2014/main" id="{F0A21799-8059-4951-AF39-E87714AB9FE9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1F70C1"/>
                </a:solidFill>
              </a:endParaRPr>
            </a:p>
          </p:txBody>
        </p:sp>
        <p:sp>
          <p:nvSpPr>
            <p:cNvPr id="195" name="Freeform 6">
              <a:extLst>
                <a:ext uri="{FF2B5EF4-FFF2-40B4-BE49-F238E27FC236}">
                  <a16:creationId xmlns:a16="http://schemas.microsoft.com/office/drawing/2014/main" id="{148B2774-A3D3-47C6-89F1-97D405943D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1F70C1"/>
                </a:solidFill>
              </a:endParaRPr>
            </a:p>
          </p:txBody>
        </p:sp>
        <p:sp>
          <p:nvSpPr>
            <p:cNvPr id="196" name="Freeform 7">
              <a:extLst>
                <a:ext uri="{FF2B5EF4-FFF2-40B4-BE49-F238E27FC236}">
                  <a16:creationId xmlns:a16="http://schemas.microsoft.com/office/drawing/2014/main" id="{585EB80E-D54B-4F63-B68C-1CC90D0AF2D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1F70C1"/>
                </a:solidFill>
              </a:endParaRPr>
            </a:p>
          </p:txBody>
        </p:sp>
        <p:sp>
          <p:nvSpPr>
            <p:cNvPr id="197" name="Freeform 8">
              <a:extLst>
                <a:ext uri="{FF2B5EF4-FFF2-40B4-BE49-F238E27FC236}">
                  <a16:creationId xmlns:a16="http://schemas.microsoft.com/office/drawing/2014/main" id="{48DADE25-9874-4776-88CF-80FFC370DA9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1F70C1"/>
                </a:solidFill>
              </a:endParaRPr>
            </a:p>
          </p:txBody>
        </p:sp>
        <p:sp>
          <p:nvSpPr>
            <p:cNvPr id="198" name="Freeform 9">
              <a:extLst>
                <a:ext uri="{FF2B5EF4-FFF2-40B4-BE49-F238E27FC236}">
                  <a16:creationId xmlns:a16="http://schemas.microsoft.com/office/drawing/2014/main" id="{DFDCF034-658B-46C4-8AA6-99F9F19151D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1F70C1"/>
                </a:solidFill>
              </a:endParaRPr>
            </a:p>
          </p:txBody>
        </p:sp>
        <p:sp>
          <p:nvSpPr>
            <p:cNvPr id="199" name="Freeform 10">
              <a:extLst>
                <a:ext uri="{FF2B5EF4-FFF2-40B4-BE49-F238E27FC236}">
                  <a16:creationId xmlns:a16="http://schemas.microsoft.com/office/drawing/2014/main" id="{116195E7-7C76-4821-A52B-EEC8C6B40E0C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1F70C1"/>
                </a:solidFill>
              </a:endParaRPr>
            </a:p>
          </p:txBody>
        </p:sp>
        <p:sp>
          <p:nvSpPr>
            <p:cNvPr id="200" name="Freeform 11">
              <a:extLst>
                <a:ext uri="{FF2B5EF4-FFF2-40B4-BE49-F238E27FC236}">
                  <a16:creationId xmlns:a16="http://schemas.microsoft.com/office/drawing/2014/main" id="{9EB44ACB-23C6-4142-9669-92F666C79E1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1F70C1"/>
                </a:solidFill>
              </a:endParaRPr>
            </a:p>
          </p:txBody>
        </p:sp>
        <p:sp>
          <p:nvSpPr>
            <p:cNvPr id="201" name="Freeform 12">
              <a:extLst>
                <a:ext uri="{FF2B5EF4-FFF2-40B4-BE49-F238E27FC236}">
                  <a16:creationId xmlns:a16="http://schemas.microsoft.com/office/drawing/2014/main" id="{E90F950C-C7BC-48E6-9EA6-3D17F0E1EE0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1F70C1"/>
                </a:solidFill>
              </a:endParaRPr>
            </a:p>
          </p:txBody>
        </p:sp>
        <p:sp>
          <p:nvSpPr>
            <p:cNvPr id="202" name="Freeform 13">
              <a:extLst>
                <a:ext uri="{FF2B5EF4-FFF2-40B4-BE49-F238E27FC236}">
                  <a16:creationId xmlns:a16="http://schemas.microsoft.com/office/drawing/2014/main" id="{9243649F-B4C7-4EB0-B18D-145AECE98C7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1F70C1"/>
                </a:solidFill>
              </a:endParaRPr>
            </a:p>
          </p:txBody>
        </p:sp>
        <p:sp>
          <p:nvSpPr>
            <p:cNvPr id="203" name="Freeform 14">
              <a:extLst>
                <a:ext uri="{FF2B5EF4-FFF2-40B4-BE49-F238E27FC236}">
                  <a16:creationId xmlns:a16="http://schemas.microsoft.com/office/drawing/2014/main" id="{864AC471-1EF2-4021-83E5-74B766DBFBE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1F70C1"/>
                </a:solidFill>
              </a:endParaRPr>
            </a:p>
          </p:txBody>
        </p:sp>
        <p:sp>
          <p:nvSpPr>
            <p:cNvPr id="204" name="Freeform 15">
              <a:extLst>
                <a:ext uri="{FF2B5EF4-FFF2-40B4-BE49-F238E27FC236}">
                  <a16:creationId xmlns:a16="http://schemas.microsoft.com/office/drawing/2014/main" id="{2855D565-16D5-4368-ADA0-3579D33C4579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1F70C1"/>
                </a:solidFill>
              </a:endParaRPr>
            </a:p>
          </p:txBody>
        </p:sp>
        <p:sp>
          <p:nvSpPr>
            <p:cNvPr id="205" name="Freeform 16">
              <a:extLst>
                <a:ext uri="{FF2B5EF4-FFF2-40B4-BE49-F238E27FC236}">
                  <a16:creationId xmlns:a16="http://schemas.microsoft.com/office/drawing/2014/main" id="{34BE912A-F3E5-46AF-9BCD-2F1FFBE08A29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1F70C1"/>
                </a:solidFill>
              </a:endParaRPr>
            </a:p>
          </p:txBody>
        </p:sp>
        <p:sp>
          <p:nvSpPr>
            <p:cNvPr id="206" name="Freeform 17">
              <a:extLst>
                <a:ext uri="{FF2B5EF4-FFF2-40B4-BE49-F238E27FC236}">
                  <a16:creationId xmlns:a16="http://schemas.microsoft.com/office/drawing/2014/main" id="{EFC3C33C-DBCD-4557-8892-D7A47A6535FC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1F70C1"/>
                </a:solidFill>
              </a:endParaRPr>
            </a:p>
          </p:txBody>
        </p:sp>
        <p:sp>
          <p:nvSpPr>
            <p:cNvPr id="207" name="Freeform 18">
              <a:extLst>
                <a:ext uri="{FF2B5EF4-FFF2-40B4-BE49-F238E27FC236}">
                  <a16:creationId xmlns:a16="http://schemas.microsoft.com/office/drawing/2014/main" id="{25BD79E6-9796-4062-B1A5-C59FCFF76DB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1F70C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254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9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E03F8A-57B1-4B45-A4D3-3DD15309444F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Questions &amp; Feedback</a:t>
            </a:r>
          </a:p>
        </p:txBody>
      </p:sp>
      <p:sp>
        <p:nvSpPr>
          <p:cNvPr id="19" name="TextBox 35">
            <a:extLst>
              <a:ext uri="{FF2B5EF4-FFF2-40B4-BE49-F238E27FC236}">
                <a16:creationId xmlns:a16="http://schemas.microsoft.com/office/drawing/2014/main" id="{EC9B452E-F411-44B8-A972-E5F0FF0ECE3C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IBM Case Study: SQLCODE -4743 &amp; APPLCOMPAT –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Agnaldo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Silva, Eduardo de Santi e Talita Fanelli 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F9139795-0C7E-48FC-B7B9-38577FBA678F}"/>
              </a:ext>
            </a:extLst>
          </p:cNvPr>
          <p:cNvGrpSpPr/>
          <p:nvPr/>
        </p:nvGrpSpPr>
        <p:grpSpPr>
          <a:xfrm>
            <a:off x="5448706" y="3688187"/>
            <a:ext cx="6077818" cy="2341981"/>
            <a:chOff x="5448706" y="3688187"/>
            <a:chExt cx="6077818" cy="2341981"/>
          </a:xfrm>
        </p:grpSpPr>
        <p:grpSp>
          <p:nvGrpSpPr>
            <p:cNvPr id="21" name="Group 1">
              <a:extLst>
                <a:ext uri="{FF2B5EF4-FFF2-40B4-BE49-F238E27FC236}">
                  <a16:creationId xmlns:a16="http://schemas.microsoft.com/office/drawing/2014/main" id="{7D23F894-5EEE-4F56-B01E-D0237E66C32A}"/>
                </a:ext>
              </a:extLst>
            </p:cNvPr>
            <p:cNvGrpSpPr/>
            <p:nvPr/>
          </p:nvGrpSpPr>
          <p:grpSpPr>
            <a:xfrm>
              <a:off x="5448706" y="4322842"/>
              <a:ext cx="4873198" cy="1707326"/>
              <a:chOff x="3947494" y="4312831"/>
              <a:chExt cx="3972354" cy="1688764"/>
            </a:xfrm>
          </p:grpSpPr>
          <p:sp>
            <p:nvSpPr>
              <p:cNvPr id="24" name="Freeform 5">
                <a:extLst>
                  <a:ext uri="{FF2B5EF4-FFF2-40B4-BE49-F238E27FC236}">
                    <a16:creationId xmlns:a16="http://schemas.microsoft.com/office/drawing/2014/main" id="{DA4FC22B-3657-4D1D-A64A-4921AC8CCD85}"/>
                  </a:ext>
                </a:extLst>
              </p:cNvPr>
              <p:cNvSpPr>
                <a:spLocks/>
              </p:cNvSpPr>
              <p:nvPr/>
            </p:nvSpPr>
            <p:spPr bwMode="auto">
              <a:xfrm rot="5028094">
                <a:off x="5610331" y="3692077"/>
                <a:ext cx="723398" cy="3895637"/>
              </a:xfrm>
              <a:custGeom>
                <a:avLst/>
                <a:gdLst>
                  <a:gd name="T0" fmla="*/ 193 w 205"/>
                  <a:gd name="T1" fmla="*/ 508 h 525"/>
                  <a:gd name="T2" fmla="*/ 192 w 205"/>
                  <a:gd name="T3" fmla="*/ 523 h 525"/>
                  <a:gd name="T4" fmla="*/ 40 w 205"/>
                  <a:gd name="T5" fmla="*/ 525 h 525"/>
                  <a:gd name="T6" fmla="*/ 21 w 205"/>
                  <a:gd name="T7" fmla="*/ 512 h 525"/>
                  <a:gd name="T8" fmla="*/ 33 w 205"/>
                  <a:gd name="T9" fmla="*/ 505 h 525"/>
                  <a:gd name="T10" fmla="*/ 45 w 205"/>
                  <a:gd name="T11" fmla="*/ 445 h 525"/>
                  <a:gd name="T12" fmla="*/ 52 w 205"/>
                  <a:gd name="T13" fmla="*/ 428 h 525"/>
                  <a:gd name="T14" fmla="*/ 75 w 205"/>
                  <a:gd name="T15" fmla="*/ 369 h 525"/>
                  <a:gd name="T16" fmla="*/ 76 w 205"/>
                  <a:gd name="T17" fmla="*/ 236 h 525"/>
                  <a:gd name="T18" fmla="*/ 62 w 205"/>
                  <a:gd name="T19" fmla="*/ 229 h 525"/>
                  <a:gd name="T20" fmla="*/ 61 w 205"/>
                  <a:gd name="T21" fmla="*/ 215 h 525"/>
                  <a:gd name="T22" fmla="*/ 64 w 205"/>
                  <a:gd name="T23" fmla="*/ 211 h 525"/>
                  <a:gd name="T24" fmla="*/ 77 w 205"/>
                  <a:gd name="T25" fmla="*/ 199 h 525"/>
                  <a:gd name="T26" fmla="*/ 75 w 205"/>
                  <a:gd name="T27" fmla="*/ 185 h 525"/>
                  <a:gd name="T28" fmla="*/ 75 w 205"/>
                  <a:gd name="T29" fmla="*/ 175 h 525"/>
                  <a:gd name="T30" fmla="*/ 50 w 205"/>
                  <a:gd name="T31" fmla="*/ 113 h 525"/>
                  <a:gd name="T32" fmla="*/ 92 w 205"/>
                  <a:gd name="T33" fmla="*/ 102 h 525"/>
                  <a:gd name="T34" fmla="*/ 93 w 205"/>
                  <a:gd name="T35" fmla="*/ 88 h 525"/>
                  <a:gd name="T36" fmla="*/ 95 w 205"/>
                  <a:gd name="T37" fmla="*/ 65 h 525"/>
                  <a:gd name="T38" fmla="*/ 75 w 205"/>
                  <a:gd name="T39" fmla="*/ 36 h 525"/>
                  <a:gd name="T40" fmla="*/ 87 w 205"/>
                  <a:gd name="T41" fmla="*/ 21 h 525"/>
                  <a:gd name="T42" fmla="*/ 105 w 205"/>
                  <a:gd name="T43" fmla="*/ 2 h 525"/>
                  <a:gd name="T44" fmla="*/ 116 w 205"/>
                  <a:gd name="T45" fmla="*/ 16 h 525"/>
                  <a:gd name="T46" fmla="*/ 124 w 205"/>
                  <a:gd name="T47" fmla="*/ 41 h 525"/>
                  <a:gd name="T48" fmla="*/ 145 w 205"/>
                  <a:gd name="T49" fmla="*/ 71 h 525"/>
                  <a:gd name="T50" fmla="*/ 132 w 205"/>
                  <a:gd name="T51" fmla="*/ 85 h 525"/>
                  <a:gd name="T52" fmla="*/ 126 w 205"/>
                  <a:gd name="T53" fmla="*/ 102 h 525"/>
                  <a:gd name="T54" fmla="*/ 167 w 205"/>
                  <a:gd name="T55" fmla="*/ 104 h 525"/>
                  <a:gd name="T56" fmla="*/ 143 w 205"/>
                  <a:gd name="T57" fmla="*/ 178 h 525"/>
                  <a:gd name="T58" fmla="*/ 142 w 205"/>
                  <a:gd name="T59" fmla="*/ 188 h 525"/>
                  <a:gd name="T60" fmla="*/ 152 w 205"/>
                  <a:gd name="T61" fmla="*/ 206 h 525"/>
                  <a:gd name="T62" fmla="*/ 159 w 205"/>
                  <a:gd name="T63" fmla="*/ 215 h 525"/>
                  <a:gd name="T64" fmla="*/ 159 w 205"/>
                  <a:gd name="T65" fmla="*/ 229 h 525"/>
                  <a:gd name="T66" fmla="*/ 139 w 205"/>
                  <a:gd name="T67" fmla="*/ 266 h 525"/>
                  <a:gd name="T68" fmla="*/ 150 w 205"/>
                  <a:gd name="T69" fmla="*/ 392 h 525"/>
                  <a:gd name="T70" fmla="*/ 165 w 205"/>
                  <a:gd name="T71" fmla="*/ 427 h 525"/>
                  <a:gd name="T72" fmla="*/ 181 w 205"/>
                  <a:gd name="T73" fmla="*/ 455 h 525"/>
                  <a:gd name="T74" fmla="*/ 193 w 205"/>
                  <a:gd name="T75" fmla="*/ 502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5" h="525">
                    <a:moveTo>
                      <a:pt x="186" y="505"/>
                    </a:moveTo>
                    <a:cubicBezTo>
                      <a:pt x="189" y="506"/>
                      <a:pt x="191" y="508"/>
                      <a:pt x="193" y="508"/>
                    </a:cubicBezTo>
                    <a:cubicBezTo>
                      <a:pt x="198" y="509"/>
                      <a:pt x="198" y="513"/>
                      <a:pt x="198" y="517"/>
                    </a:cubicBezTo>
                    <a:cubicBezTo>
                      <a:pt x="198" y="521"/>
                      <a:pt x="196" y="523"/>
                      <a:pt x="192" y="523"/>
                    </a:cubicBezTo>
                    <a:cubicBezTo>
                      <a:pt x="187" y="524"/>
                      <a:pt x="183" y="525"/>
                      <a:pt x="179" y="525"/>
                    </a:cubicBezTo>
                    <a:cubicBezTo>
                      <a:pt x="132" y="525"/>
                      <a:pt x="86" y="525"/>
                      <a:pt x="40" y="525"/>
                    </a:cubicBezTo>
                    <a:cubicBezTo>
                      <a:pt x="36" y="525"/>
                      <a:pt x="32" y="524"/>
                      <a:pt x="28" y="523"/>
                    </a:cubicBezTo>
                    <a:cubicBezTo>
                      <a:pt x="20" y="522"/>
                      <a:pt x="21" y="519"/>
                      <a:pt x="21" y="512"/>
                    </a:cubicBezTo>
                    <a:cubicBezTo>
                      <a:pt x="21" y="511"/>
                      <a:pt x="23" y="509"/>
                      <a:pt x="25" y="509"/>
                    </a:cubicBezTo>
                    <a:cubicBezTo>
                      <a:pt x="27" y="507"/>
                      <a:pt x="30" y="507"/>
                      <a:pt x="33" y="505"/>
                    </a:cubicBezTo>
                    <a:cubicBezTo>
                      <a:pt x="0" y="495"/>
                      <a:pt x="28" y="468"/>
                      <a:pt x="27" y="468"/>
                    </a:cubicBezTo>
                    <a:cubicBezTo>
                      <a:pt x="33" y="460"/>
                      <a:pt x="40" y="453"/>
                      <a:pt x="45" y="445"/>
                    </a:cubicBezTo>
                    <a:cubicBezTo>
                      <a:pt x="48" y="441"/>
                      <a:pt x="48" y="436"/>
                      <a:pt x="50" y="431"/>
                    </a:cubicBezTo>
                    <a:cubicBezTo>
                      <a:pt x="50" y="430"/>
                      <a:pt x="51" y="428"/>
                      <a:pt x="52" y="428"/>
                    </a:cubicBezTo>
                    <a:cubicBezTo>
                      <a:pt x="61" y="426"/>
                      <a:pt x="62" y="418"/>
                      <a:pt x="64" y="411"/>
                    </a:cubicBezTo>
                    <a:cubicBezTo>
                      <a:pt x="68" y="397"/>
                      <a:pt x="72" y="383"/>
                      <a:pt x="75" y="369"/>
                    </a:cubicBezTo>
                    <a:cubicBezTo>
                      <a:pt x="80" y="340"/>
                      <a:pt x="83" y="310"/>
                      <a:pt x="81" y="281"/>
                    </a:cubicBezTo>
                    <a:cubicBezTo>
                      <a:pt x="80" y="266"/>
                      <a:pt x="77" y="251"/>
                      <a:pt x="76" y="236"/>
                    </a:cubicBezTo>
                    <a:cubicBezTo>
                      <a:pt x="75" y="231"/>
                      <a:pt x="74" y="228"/>
                      <a:pt x="68" y="229"/>
                    </a:cubicBezTo>
                    <a:cubicBezTo>
                      <a:pt x="66" y="230"/>
                      <a:pt x="64" y="229"/>
                      <a:pt x="62" y="229"/>
                    </a:cubicBezTo>
                    <a:cubicBezTo>
                      <a:pt x="57" y="229"/>
                      <a:pt x="54" y="226"/>
                      <a:pt x="54" y="222"/>
                    </a:cubicBezTo>
                    <a:cubicBezTo>
                      <a:pt x="54" y="218"/>
                      <a:pt x="57" y="215"/>
                      <a:pt x="61" y="215"/>
                    </a:cubicBezTo>
                    <a:cubicBezTo>
                      <a:pt x="62" y="215"/>
                      <a:pt x="63" y="215"/>
                      <a:pt x="64" y="215"/>
                    </a:cubicBezTo>
                    <a:cubicBezTo>
                      <a:pt x="64" y="213"/>
                      <a:pt x="64" y="212"/>
                      <a:pt x="64" y="211"/>
                    </a:cubicBezTo>
                    <a:cubicBezTo>
                      <a:pt x="65" y="206"/>
                      <a:pt x="66" y="204"/>
                      <a:pt x="71" y="205"/>
                    </a:cubicBezTo>
                    <a:cubicBezTo>
                      <a:pt x="76" y="205"/>
                      <a:pt x="77" y="204"/>
                      <a:pt x="77" y="199"/>
                    </a:cubicBezTo>
                    <a:cubicBezTo>
                      <a:pt x="77" y="196"/>
                      <a:pt x="77" y="192"/>
                      <a:pt x="77" y="189"/>
                    </a:cubicBezTo>
                    <a:cubicBezTo>
                      <a:pt x="77" y="188"/>
                      <a:pt x="76" y="186"/>
                      <a:pt x="75" y="185"/>
                    </a:cubicBezTo>
                    <a:cubicBezTo>
                      <a:pt x="72" y="183"/>
                      <a:pt x="72" y="182"/>
                      <a:pt x="74" y="179"/>
                    </a:cubicBezTo>
                    <a:cubicBezTo>
                      <a:pt x="75" y="178"/>
                      <a:pt x="76" y="176"/>
                      <a:pt x="75" y="175"/>
                    </a:cubicBezTo>
                    <a:cubicBezTo>
                      <a:pt x="68" y="158"/>
                      <a:pt x="61" y="141"/>
                      <a:pt x="54" y="124"/>
                    </a:cubicBezTo>
                    <a:cubicBezTo>
                      <a:pt x="53" y="120"/>
                      <a:pt x="51" y="117"/>
                      <a:pt x="50" y="113"/>
                    </a:cubicBezTo>
                    <a:cubicBezTo>
                      <a:pt x="48" y="106"/>
                      <a:pt x="51" y="102"/>
                      <a:pt x="58" y="102"/>
                    </a:cubicBezTo>
                    <a:cubicBezTo>
                      <a:pt x="69" y="102"/>
                      <a:pt x="81" y="102"/>
                      <a:pt x="92" y="102"/>
                    </a:cubicBezTo>
                    <a:cubicBezTo>
                      <a:pt x="91" y="100"/>
                      <a:pt x="89" y="97"/>
                      <a:pt x="90" y="95"/>
                    </a:cubicBezTo>
                    <a:cubicBezTo>
                      <a:pt x="90" y="93"/>
                      <a:pt x="92" y="91"/>
                      <a:pt x="93" y="88"/>
                    </a:cubicBezTo>
                    <a:cubicBezTo>
                      <a:pt x="92" y="87"/>
                      <a:pt x="90" y="86"/>
                      <a:pt x="87" y="85"/>
                    </a:cubicBezTo>
                    <a:cubicBezTo>
                      <a:pt x="90" y="79"/>
                      <a:pt x="92" y="72"/>
                      <a:pt x="95" y="65"/>
                    </a:cubicBezTo>
                    <a:cubicBezTo>
                      <a:pt x="88" y="67"/>
                      <a:pt x="81" y="69"/>
                      <a:pt x="75" y="71"/>
                    </a:cubicBezTo>
                    <a:cubicBezTo>
                      <a:pt x="75" y="59"/>
                      <a:pt x="75" y="48"/>
                      <a:pt x="75" y="36"/>
                    </a:cubicBezTo>
                    <a:cubicBezTo>
                      <a:pt x="81" y="38"/>
                      <a:pt x="87" y="39"/>
                      <a:pt x="95" y="41"/>
                    </a:cubicBezTo>
                    <a:cubicBezTo>
                      <a:pt x="92" y="34"/>
                      <a:pt x="90" y="28"/>
                      <a:pt x="87" y="21"/>
                    </a:cubicBezTo>
                    <a:cubicBezTo>
                      <a:pt x="92" y="19"/>
                      <a:pt x="97" y="18"/>
                      <a:pt x="102" y="16"/>
                    </a:cubicBezTo>
                    <a:cubicBezTo>
                      <a:pt x="100" y="11"/>
                      <a:pt x="99" y="5"/>
                      <a:pt x="105" y="2"/>
                    </a:cubicBezTo>
                    <a:cubicBezTo>
                      <a:pt x="109" y="0"/>
                      <a:pt x="113" y="0"/>
                      <a:pt x="116" y="3"/>
                    </a:cubicBezTo>
                    <a:cubicBezTo>
                      <a:pt x="120" y="7"/>
                      <a:pt x="120" y="10"/>
                      <a:pt x="116" y="16"/>
                    </a:cubicBezTo>
                    <a:cubicBezTo>
                      <a:pt x="121" y="18"/>
                      <a:pt x="126" y="19"/>
                      <a:pt x="132" y="21"/>
                    </a:cubicBezTo>
                    <a:cubicBezTo>
                      <a:pt x="129" y="28"/>
                      <a:pt x="127" y="34"/>
                      <a:pt x="124" y="41"/>
                    </a:cubicBezTo>
                    <a:cubicBezTo>
                      <a:pt x="131" y="39"/>
                      <a:pt x="138" y="38"/>
                      <a:pt x="145" y="36"/>
                    </a:cubicBezTo>
                    <a:cubicBezTo>
                      <a:pt x="145" y="48"/>
                      <a:pt x="145" y="59"/>
                      <a:pt x="145" y="71"/>
                    </a:cubicBezTo>
                    <a:cubicBezTo>
                      <a:pt x="138" y="69"/>
                      <a:pt x="132" y="67"/>
                      <a:pt x="124" y="65"/>
                    </a:cubicBezTo>
                    <a:cubicBezTo>
                      <a:pt x="127" y="72"/>
                      <a:pt x="129" y="78"/>
                      <a:pt x="132" y="85"/>
                    </a:cubicBezTo>
                    <a:cubicBezTo>
                      <a:pt x="129" y="86"/>
                      <a:pt x="127" y="87"/>
                      <a:pt x="125" y="88"/>
                    </a:cubicBezTo>
                    <a:cubicBezTo>
                      <a:pt x="131" y="93"/>
                      <a:pt x="131" y="95"/>
                      <a:pt x="126" y="102"/>
                    </a:cubicBezTo>
                    <a:cubicBezTo>
                      <a:pt x="138" y="102"/>
                      <a:pt x="150" y="102"/>
                      <a:pt x="161" y="102"/>
                    </a:cubicBezTo>
                    <a:cubicBezTo>
                      <a:pt x="163" y="103"/>
                      <a:pt x="166" y="103"/>
                      <a:pt x="167" y="104"/>
                    </a:cubicBezTo>
                    <a:cubicBezTo>
                      <a:pt x="170" y="106"/>
                      <a:pt x="171" y="109"/>
                      <a:pt x="169" y="113"/>
                    </a:cubicBezTo>
                    <a:cubicBezTo>
                      <a:pt x="160" y="135"/>
                      <a:pt x="152" y="156"/>
                      <a:pt x="143" y="178"/>
                    </a:cubicBezTo>
                    <a:cubicBezTo>
                      <a:pt x="147" y="182"/>
                      <a:pt x="147" y="181"/>
                      <a:pt x="143" y="186"/>
                    </a:cubicBezTo>
                    <a:cubicBezTo>
                      <a:pt x="142" y="186"/>
                      <a:pt x="142" y="187"/>
                      <a:pt x="142" y="188"/>
                    </a:cubicBezTo>
                    <a:cubicBezTo>
                      <a:pt x="142" y="193"/>
                      <a:pt x="142" y="199"/>
                      <a:pt x="142" y="204"/>
                    </a:cubicBezTo>
                    <a:cubicBezTo>
                      <a:pt x="146" y="205"/>
                      <a:pt x="150" y="204"/>
                      <a:pt x="152" y="206"/>
                    </a:cubicBezTo>
                    <a:cubicBezTo>
                      <a:pt x="154" y="207"/>
                      <a:pt x="154" y="211"/>
                      <a:pt x="156" y="215"/>
                    </a:cubicBezTo>
                    <a:cubicBezTo>
                      <a:pt x="156" y="215"/>
                      <a:pt x="158" y="215"/>
                      <a:pt x="159" y="215"/>
                    </a:cubicBezTo>
                    <a:cubicBezTo>
                      <a:pt x="163" y="215"/>
                      <a:pt x="165" y="218"/>
                      <a:pt x="165" y="222"/>
                    </a:cubicBezTo>
                    <a:cubicBezTo>
                      <a:pt x="165" y="226"/>
                      <a:pt x="163" y="229"/>
                      <a:pt x="159" y="229"/>
                    </a:cubicBezTo>
                    <a:cubicBezTo>
                      <a:pt x="154" y="229"/>
                      <a:pt x="150" y="229"/>
                      <a:pt x="144" y="229"/>
                    </a:cubicBezTo>
                    <a:cubicBezTo>
                      <a:pt x="143" y="242"/>
                      <a:pt x="140" y="253"/>
                      <a:pt x="139" y="266"/>
                    </a:cubicBezTo>
                    <a:cubicBezTo>
                      <a:pt x="137" y="289"/>
                      <a:pt x="137" y="312"/>
                      <a:pt x="139" y="335"/>
                    </a:cubicBezTo>
                    <a:cubicBezTo>
                      <a:pt x="142" y="354"/>
                      <a:pt x="146" y="373"/>
                      <a:pt x="150" y="392"/>
                    </a:cubicBezTo>
                    <a:cubicBezTo>
                      <a:pt x="152" y="402"/>
                      <a:pt x="156" y="411"/>
                      <a:pt x="159" y="421"/>
                    </a:cubicBezTo>
                    <a:cubicBezTo>
                      <a:pt x="159" y="425"/>
                      <a:pt x="162" y="426"/>
                      <a:pt x="165" y="427"/>
                    </a:cubicBezTo>
                    <a:cubicBezTo>
                      <a:pt x="168" y="428"/>
                      <a:pt x="169" y="430"/>
                      <a:pt x="169" y="433"/>
                    </a:cubicBezTo>
                    <a:cubicBezTo>
                      <a:pt x="170" y="442"/>
                      <a:pt x="176" y="449"/>
                      <a:pt x="181" y="455"/>
                    </a:cubicBezTo>
                    <a:cubicBezTo>
                      <a:pt x="186" y="461"/>
                      <a:pt x="191" y="466"/>
                      <a:pt x="196" y="471"/>
                    </a:cubicBezTo>
                    <a:cubicBezTo>
                      <a:pt x="205" y="482"/>
                      <a:pt x="204" y="495"/>
                      <a:pt x="193" y="502"/>
                    </a:cubicBezTo>
                    <a:cubicBezTo>
                      <a:pt x="191" y="503"/>
                      <a:pt x="189" y="504"/>
                      <a:pt x="186" y="505"/>
                    </a:cubicBezTo>
                    <a:close/>
                  </a:path>
                </a:pathLst>
              </a:custGeom>
              <a:solidFill>
                <a:schemeClr val="tx2">
                  <a:alpha val="1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77350DF0-6F21-4796-9608-3438940EA840}"/>
                  </a:ext>
                </a:extLst>
              </p:cNvPr>
              <p:cNvSpPr>
                <a:spLocks/>
              </p:cNvSpPr>
              <p:nvPr/>
            </p:nvSpPr>
            <p:spPr bwMode="auto">
              <a:xfrm rot="5155198">
                <a:off x="5149217" y="3111108"/>
                <a:ext cx="1568450" cy="3971896"/>
              </a:xfrm>
              <a:custGeom>
                <a:avLst/>
                <a:gdLst>
                  <a:gd name="T0" fmla="*/ 193 w 205"/>
                  <a:gd name="T1" fmla="*/ 508 h 525"/>
                  <a:gd name="T2" fmla="*/ 192 w 205"/>
                  <a:gd name="T3" fmla="*/ 523 h 525"/>
                  <a:gd name="T4" fmla="*/ 40 w 205"/>
                  <a:gd name="T5" fmla="*/ 525 h 525"/>
                  <a:gd name="T6" fmla="*/ 21 w 205"/>
                  <a:gd name="T7" fmla="*/ 512 h 525"/>
                  <a:gd name="T8" fmla="*/ 33 w 205"/>
                  <a:gd name="T9" fmla="*/ 505 h 525"/>
                  <a:gd name="T10" fmla="*/ 45 w 205"/>
                  <a:gd name="T11" fmla="*/ 445 h 525"/>
                  <a:gd name="T12" fmla="*/ 52 w 205"/>
                  <a:gd name="T13" fmla="*/ 428 h 525"/>
                  <a:gd name="T14" fmla="*/ 75 w 205"/>
                  <a:gd name="T15" fmla="*/ 369 h 525"/>
                  <a:gd name="T16" fmla="*/ 76 w 205"/>
                  <a:gd name="T17" fmla="*/ 236 h 525"/>
                  <a:gd name="T18" fmla="*/ 62 w 205"/>
                  <a:gd name="T19" fmla="*/ 229 h 525"/>
                  <a:gd name="T20" fmla="*/ 61 w 205"/>
                  <a:gd name="T21" fmla="*/ 215 h 525"/>
                  <a:gd name="T22" fmla="*/ 64 w 205"/>
                  <a:gd name="T23" fmla="*/ 211 h 525"/>
                  <a:gd name="T24" fmla="*/ 77 w 205"/>
                  <a:gd name="T25" fmla="*/ 199 h 525"/>
                  <a:gd name="T26" fmla="*/ 75 w 205"/>
                  <a:gd name="T27" fmla="*/ 185 h 525"/>
                  <a:gd name="T28" fmla="*/ 75 w 205"/>
                  <a:gd name="T29" fmla="*/ 175 h 525"/>
                  <a:gd name="T30" fmla="*/ 50 w 205"/>
                  <a:gd name="T31" fmla="*/ 113 h 525"/>
                  <a:gd name="T32" fmla="*/ 92 w 205"/>
                  <a:gd name="T33" fmla="*/ 102 h 525"/>
                  <a:gd name="T34" fmla="*/ 93 w 205"/>
                  <a:gd name="T35" fmla="*/ 88 h 525"/>
                  <a:gd name="T36" fmla="*/ 95 w 205"/>
                  <a:gd name="T37" fmla="*/ 65 h 525"/>
                  <a:gd name="T38" fmla="*/ 75 w 205"/>
                  <a:gd name="T39" fmla="*/ 36 h 525"/>
                  <a:gd name="T40" fmla="*/ 87 w 205"/>
                  <a:gd name="T41" fmla="*/ 21 h 525"/>
                  <a:gd name="T42" fmla="*/ 105 w 205"/>
                  <a:gd name="T43" fmla="*/ 2 h 525"/>
                  <a:gd name="T44" fmla="*/ 116 w 205"/>
                  <a:gd name="T45" fmla="*/ 16 h 525"/>
                  <a:gd name="T46" fmla="*/ 124 w 205"/>
                  <a:gd name="T47" fmla="*/ 41 h 525"/>
                  <a:gd name="T48" fmla="*/ 145 w 205"/>
                  <a:gd name="T49" fmla="*/ 71 h 525"/>
                  <a:gd name="T50" fmla="*/ 132 w 205"/>
                  <a:gd name="T51" fmla="*/ 85 h 525"/>
                  <a:gd name="T52" fmla="*/ 126 w 205"/>
                  <a:gd name="T53" fmla="*/ 102 h 525"/>
                  <a:gd name="T54" fmla="*/ 167 w 205"/>
                  <a:gd name="T55" fmla="*/ 104 h 525"/>
                  <a:gd name="T56" fmla="*/ 143 w 205"/>
                  <a:gd name="T57" fmla="*/ 178 h 525"/>
                  <a:gd name="T58" fmla="*/ 142 w 205"/>
                  <a:gd name="T59" fmla="*/ 188 h 525"/>
                  <a:gd name="T60" fmla="*/ 152 w 205"/>
                  <a:gd name="T61" fmla="*/ 206 h 525"/>
                  <a:gd name="T62" fmla="*/ 159 w 205"/>
                  <a:gd name="T63" fmla="*/ 215 h 525"/>
                  <a:gd name="T64" fmla="*/ 159 w 205"/>
                  <a:gd name="T65" fmla="*/ 229 h 525"/>
                  <a:gd name="T66" fmla="*/ 139 w 205"/>
                  <a:gd name="T67" fmla="*/ 266 h 525"/>
                  <a:gd name="T68" fmla="*/ 150 w 205"/>
                  <a:gd name="T69" fmla="*/ 392 h 525"/>
                  <a:gd name="T70" fmla="*/ 165 w 205"/>
                  <a:gd name="T71" fmla="*/ 427 h 525"/>
                  <a:gd name="T72" fmla="*/ 181 w 205"/>
                  <a:gd name="T73" fmla="*/ 455 h 525"/>
                  <a:gd name="T74" fmla="*/ 193 w 205"/>
                  <a:gd name="T75" fmla="*/ 502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5" h="525">
                    <a:moveTo>
                      <a:pt x="186" y="505"/>
                    </a:moveTo>
                    <a:cubicBezTo>
                      <a:pt x="189" y="506"/>
                      <a:pt x="191" y="508"/>
                      <a:pt x="193" y="508"/>
                    </a:cubicBezTo>
                    <a:cubicBezTo>
                      <a:pt x="198" y="509"/>
                      <a:pt x="198" y="513"/>
                      <a:pt x="198" y="517"/>
                    </a:cubicBezTo>
                    <a:cubicBezTo>
                      <a:pt x="198" y="521"/>
                      <a:pt x="196" y="523"/>
                      <a:pt x="192" y="523"/>
                    </a:cubicBezTo>
                    <a:cubicBezTo>
                      <a:pt x="187" y="524"/>
                      <a:pt x="183" y="525"/>
                      <a:pt x="179" y="525"/>
                    </a:cubicBezTo>
                    <a:cubicBezTo>
                      <a:pt x="132" y="525"/>
                      <a:pt x="86" y="525"/>
                      <a:pt x="40" y="525"/>
                    </a:cubicBezTo>
                    <a:cubicBezTo>
                      <a:pt x="36" y="525"/>
                      <a:pt x="32" y="524"/>
                      <a:pt x="28" y="523"/>
                    </a:cubicBezTo>
                    <a:cubicBezTo>
                      <a:pt x="20" y="522"/>
                      <a:pt x="21" y="519"/>
                      <a:pt x="21" y="512"/>
                    </a:cubicBezTo>
                    <a:cubicBezTo>
                      <a:pt x="21" y="511"/>
                      <a:pt x="23" y="509"/>
                      <a:pt x="25" y="509"/>
                    </a:cubicBezTo>
                    <a:cubicBezTo>
                      <a:pt x="27" y="507"/>
                      <a:pt x="30" y="507"/>
                      <a:pt x="33" y="505"/>
                    </a:cubicBezTo>
                    <a:cubicBezTo>
                      <a:pt x="0" y="495"/>
                      <a:pt x="28" y="468"/>
                      <a:pt x="27" y="468"/>
                    </a:cubicBezTo>
                    <a:cubicBezTo>
                      <a:pt x="33" y="460"/>
                      <a:pt x="40" y="453"/>
                      <a:pt x="45" y="445"/>
                    </a:cubicBezTo>
                    <a:cubicBezTo>
                      <a:pt x="48" y="441"/>
                      <a:pt x="48" y="436"/>
                      <a:pt x="50" y="431"/>
                    </a:cubicBezTo>
                    <a:cubicBezTo>
                      <a:pt x="50" y="430"/>
                      <a:pt x="51" y="428"/>
                      <a:pt x="52" y="428"/>
                    </a:cubicBezTo>
                    <a:cubicBezTo>
                      <a:pt x="61" y="426"/>
                      <a:pt x="62" y="418"/>
                      <a:pt x="64" y="411"/>
                    </a:cubicBezTo>
                    <a:cubicBezTo>
                      <a:pt x="68" y="397"/>
                      <a:pt x="72" y="383"/>
                      <a:pt x="75" y="369"/>
                    </a:cubicBezTo>
                    <a:cubicBezTo>
                      <a:pt x="80" y="340"/>
                      <a:pt x="83" y="310"/>
                      <a:pt x="81" y="281"/>
                    </a:cubicBezTo>
                    <a:cubicBezTo>
                      <a:pt x="80" y="266"/>
                      <a:pt x="77" y="251"/>
                      <a:pt x="76" y="236"/>
                    </a:cubicBezTo>
                    <a:cubicBezTo>
                      <a:pt x="75" y="231"/>
                      <a:pt x="74" y="228"/>
                      <a:pt x="68" y="229"/>
                    </a:cubicBezTo>
                    <a:cubicBezTo>
                      <a:pt x="66" y="230"/>
                      <a:pt x="64" y="229"/>
                      <a:pt x="62" y="229"/>
                    </a:cubicBezTo>
                    <a:cubicBezTo>
                      <a:pt x="57" y="229"/>
                      <a:pt x="54" y="226"/>
                      <a:pt x="54" y="222"/>
                    </a:cubicBezTo>
                    <a:cubicBezTo>
                      <a:pt x="54" y="218"/>
                      <a:pt x="57" y="215"/>
                      <a:pt x="61" y="215"/>
                    </a:cubicBezTo>
                    <a:cubicBezTo>
                      <a:pt x="62" y="215"/>
                      <a:pt x="63" y="215"/>
                      <a:pt x="64" y="215"/>
                    </a:cubicBezTo>
                    <a:cubicBezTo>
                      <a:pt x="64" y="213"/>
                      <a:pt x="64" y="212"/>
                      <a:pt x="64" y="211"/>
                    </a:cubicBezTo>
                    <a:cubicBezTo>
                      <a:pt x="65" y="206"/>
                      <a:pt x="66" y="204"/>
                      <a:pt x="71" y="205"/>
                    </a:cubicBezTo>
                    <a:cubicBezTo>
                      <a:pt x="76" y="205"/>
                      <a:pt x="77" y="204"/>
                      <a:pt x="77" y="199"/>
                    </a:cubicBezTo>
                    <a:cubicBezTo>
                      <a:pt x="77" y="196"/>
                      <a:pt x="77" y="192"/>
                      <a:pt x="77" y="189"/>
                    </a:cubicBezTo>
                    <a:cubicBezTo>
                      <a:pt x="77" y="188"/>
                      <a:pt x="76" y="186"/>
                      <a:pt x="75" y="185"/>
                    </a:cubicBezTo>
                    <a:cubicBezTo>
                      <a:pt x="72" y="183"/>
                      <a:pt x="72" y="182"/>
                      <a:pt x="74" y="179"/>
                    </a:cubicBezTo>
                    <a:cubicBezTo>
                      <a:pt x="75" y="178"/>
                      <a:pt x="76" y="176"/>
                      <a:pt x="75" y="175"/>
                    </a:cubicBezTo>
                    <a:cubicBezTo>
                      <a:pt x="68" y="158"/>
                      <a:pt x="61" y="141"/>
                      <a:pt x="54" y="124"/>
                    </a:cubicBezTo>
                    <a:cubicBezTo>
                      <a:pt x="53" y="120"/>
                      <a:pt x="51" y="117"/>
                      <a:pt x="50" y="113"/>
                    </a:cubicBezTo>
                    <a:cubicBezTo>
                      <a:pt x="48" y="106"/>
                      <a:pt x="51" y="102"/>
                      <a:pt x="58" y="102"/>
                    </a:cubicBezTo>
                    <a:cubicBezTo>
                      <a:pt x="69" y="102"/>
                      <a:pt x="81" y="102"/>
                      <a:pt x="92" y="102"/>
                    </a:cubicBezTo>
                    <a:cubicBezTo>
                      <a:pt x="91" y="100"/>
                      <a:pt x="89" y="97"/>
                      <a:pt x="90" y="95"/>
                    </a:cubicBezTo>
                    <a:cubicBezTo>
                      <a:pt x="90" y="93"/>
                      <a:pt x="92" y="91"/>
                      <a:pt x="93" y="88"/>
                    </a:cubicBezTo>
                    <a:cubicBezTo>
                      <a:pt x="92" y="87"/>
                      <a:pt x="90" y="86"/>
                      <a:pt x="87" y="85"/>
                    </a:cubicBezTo>
                    <a:cubicBezTo>
                      <a:pt x="90" y="79"/>
                      <a:pt x="92" y="72"/>
                      <a:pt x="95" y="65"/>
                    </a:cubicBezTo>
                    <a:cubicBezTo>
                      <a:pt x="88" y="67"/>
                      <a:pt x="81" y="69"/>
                      <a:pt x="75" y="71"/>
                    </a:cubicBezTo>
                    <a:cubicBezTo>
                      <a:pt x="75" y="59"/>
                      <a:pt x="75" y="48"/>
                      <a:pt x="75" y="36"/>
                    </a:cubicBezTo>
                    <a:cubicBezTo>
                      <a:pt x="81" y="38"/>
                      <a:pt x="87" y="39"/>
                      <a:pt x="95" y="41"/>
                    </a:cubicBezTo>
                    <a:cubicBezTo>
                      <a:pt x="92" y="34"/>
                      <a:pt x="90" y="28"/>
                      <a:pt x="87" y="21"/>
                    </a:cubicBezTo>
                    <a:cubicBezTo>
                      <a:pt x="92" y="19"/>
                      <a:pt x="97" y="18"/>
                      <a:pt x="102" y="16"/>
                    </a:cubicBezTo>
                    <a:cubicBezTo>
                      <a:pt x="100" y="11"/>
                      <a:pt x="99" y="5"/>
                      <a:pt x="105" y="2"/>
                    </a:cubicBezTo>
                    <a:cubicBezTo>
                      <a:pt x="109" y="0"/>
                      <a:pt x="113" y="0"/>
                      <a:pt x="116" y="3"/>
                    </a:cubicBezTo>
                    <a:cubicBezTo>
                      <a:pt x="120" y="7"/>
                      <a:pt x="120" y="10"/>
                      <a:pt x="116" y="16"/>
                    </a:cubicBezTo>
                    <a:cubicBezTo>
                      <a:pt x="121" y="18"/>
                      <a:pt x="126" y="19"/>
                      <a:pt x="132" y="21"/>
                    </a:cubicBezTo>
                    <a:cubicBezTo>
                      <a:pt x="129" y="28"/>
                      <a:pt x="127" y="34"/>
                      <a:pt x="124" y="41"/>
                    </a:cubicBezTo>
                    <a:cubicBezTo>
                      <a:pt x="131" y="39"/>
                      <a:pt x="138" y="38"/>
                      <a:pt x="145" y="36"/>
                    </a:cubicBezTo>
                    <a:cubicBezTo>
                      <a:pt x="145" y="48"/>
                      <a:pt x="145" y="59"/>
                      <a:pt x="145" y="71"/>
                    </a:cubicBezTo>
                    <a:cubicBezTo>
                      <a:pt x="138" y="69"/>
                      <a:pt x="132" y="67"/>
                      <a:pt x="124" y="65"/>
                    </a:cubicBezTo>
                    <a:cubicBezTo>
                      <a:pt x="127" y="72"/>
                      <a:pt x="129" y="78"/>
                      <a:pt x="132" y="85"/>
                    </a:cubicBezTo>
                    <a:cubicBezTo>
                      <a:pt x="129" y="86"/>
                      <a:pt x="127" y="87"/>
                      <a:pt x="125" y="88"/>
                    </a:cubicBezTo>
                    <a:cubicBezTo>
                      <a:pt x="131" y="93"/>
                      <a:pt x="131" y="95"/>
                      <a:pt x="126" y="102"/>
                    </a:cubicBezTo>
                    <a:cubicBezTo>
                      <a:pt x="138" y="102"/>
                      <a:pt x="150" y="102"/>
                      <a:pt x="161" y="102"/>
                    </a:cubicBezTo>
                    <a:cubicBezTo>
                      <a:pt x="163" y="103"/>
                      <a:pt x="166" y="103"/>
                      <a:pt x="167" y="104"/>
                    </a:cubicBezTo>
                    <a:cubicBezTo>
                      <a:pt x="170" y="106"/>
                      <a:pt x="171" y="109"/>
                      <a:pt x="169" y="113"/>
                    </a:cubicBezTo>
                    <a:cubicBezTo>
                      <a:pt x="160" y="135"/>
                      <a:pt x="152" y="156"/>
                      <a:pt x="143" y="178"/>
                    </a:cubicBezTo>
                    <a:cubicBezTo>
                      <a:pt x="147" y="182"/>
                      <a:pt x="147" y="181"/>
                      <a:pt x="143" y="186"/>
                    </a:cubicBezTo>
                    <a:cubicBezTo>
                      <a:pt x="142" y="186"/>
                      <a:pt x="142" y="187"/>
                      <a:pt x="142" y="188"/>
                    </a:cubicBezTo>
                    <a:cubicBezTo>
                      <a:pt x="142" y="193"/>
                      <a:pt x="142" y="199"/>
                      <a:pt x="142" y="204"/>
                    </a:cubicBezTo>
                    <a:cubicBezTo>
                      <a:pt x="146" y="205"/>
                      <a:pt x="150" y="204"/>
                      <a:pt x="152" y="206"/>
                    </a:cubicBezTo>
                    <a:cubicBezTo>
                      <a:pt x="154" y="207"/>
                      <a:pt x="154" y="211"/>
                      <a:pt x="156" y="215"/>
                    </a:cubicBezTo>
                    <a:cubicBezTo>
                      <a:pt x="156" y="215"/>
                      <a:pt x="158" y="215"/>
                      <a:pt x="159" y="215"/>
                    </a:cubicBezTo>
                    <a:cubicBezTo>
                      <a:pt x="163" y="215"/>
                      <a:pt x="165" y="218"/>
                      <a:pt x="165" y="222"/>
                    </a:cubicBezTo>
                    <a:cubicBezTo>
                      <a:pt x="165" y="226"/>
                      <a:pt x="163" y="229"/>
                      <a:pt x="159" y="229"/>
                    </a:cubicBezTo>
                    <a:cubicBezTo>
                      <a:pt x="154" y="229"/>
                      <a:pt x="150" y="229"/>
                      <a:pt x="144" y="229"/>
                    </a:cubicBezTo>
                    <a:cubicBezTo>
                      <a:pt x="143" y="242"/>
                      <a:pt x="140" y="253"/>
                      <a:pt x="139" y="266"/>
                    </a:cubicBezTo>
                    <a:cubicBezTo>
                      <a:pt x="137" y="289"/>
                      <a:pt x="137" y="312"/>
                      <a:pt x="139" y="335"/>
                    </a:cubicBezTo>
                    <a:cubicBezTo>
                      <a:pt x="142" y="354"/>
                      <a:pt x="146" y="373"/>
                      <a:pt x="150" y="392"/>
                    </a:cubicBezTo>
                    <a:cubicBezTo>
                      <a:pt x="152" y="402"/>
                      <a:pt x="156" y="411"/>
                      <a:pt x="159" y="421"/>
                    </a:cubicBezTo>
                    <a:cubicBezTo>
                      <a:pt x="159" y="425"/>
                      <a:pt x="162" y="426"/>
                      <a:pt x="165" y="427"/>
                    </a:cubicBezTo>
                    <a:cubicBezTo>
                      <a:pt x="168" y="428"/>
                      <a:pt x="169" y="430"/>
                      <a:pt x="169" y="433"/>
                    </a:cubicBezTo>
                    <a:cubicBezTo>
                      <a:pt x="170" y="442"/>
                      <a:pt x="176" y="449"/>
                      <a:pt x="181" y="455"/>
                    </a:cubicBezTo>
                    <a:cubicBezTo>
                      <a:pt x="186" y="461"/>
                      <a:pt x="191" y="466"/>
                      <a:pt x="196" y="471"/>
                    </a:cubicBezTo>
                    <a:cubicBezTo>
                      <a:pt x="205" y="482"/>
                      <a:pt x="204" y="495"/>
                      <a:pt x="193" y="502"/>
                    </a:cubicBezTo>
                    <a:cubicBezTo>
                      <a:pt x="191" y="503"/>
                      <a:pt x="189" y="504"/>
                      <a:pt x="186" y="50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2" name="TextBox 18">
              <a:extLst>
                <a:ext uri="{FF2B5EF4-FFF2-40B4-BE49-F238E27FC236}">
                  <a16:creationId xmlns:a16="http://schemas.microsoft.com/office/drawing/2014/main" id="{F437A54E-A5AB-4CEF-8254-26D884A7BC61}"/>
                </a:ext>
              </a:extLst>
            </p:cNvPr>
            <p:cNvSpPr txBox="1"/>
            <p:nvPr/>
          </p:nvSpPr>
          <p:spPr>
            <a:xfrm>
              <a:off x="7932364" y="3688187"/>
              <a:ext cx="3594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defRPr/>
              </a:pPr>
              <a:r>
                <a:rPr lang="en-US" sz="2000" b="1" dirty="0">
                  <a:solidFill>
                    <a:srgbClr val="FF0000"/>
                  </a:solidFill>
                  <a:latin typeface="Open Sans" panose="020B0606030504020204" pitchFamily="34" charset="0"/>
                </a:rPr>
                <a:t>SP 666</a:t>
              </a:r>
              <a:endPara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cxnSp>
          <p:nvCxnSpPr>
            <p:cNvPr id="23" name="Straight Arrow Connector 20">
              <a:extLst>
                <a:ext uri="{FF2B5EF4-FFF2-40B4-BE49-F238E27FC236}">
                  <a16:creationId xmlns:a16="http://schemas.microsoft.com/office/drawing/2014/main" id="{0F0EB708-EA79-400A-BA41-ACA1E2D44F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8290" y="4047649"/>
              <a:ext cx="903488" cy="7511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0949F9E-81EE-4D05-BC5F-8BBA92024027}"/>
              </a:ext>
            </a:extLst>
          </p:cNvPr>
          <p:cNvGrpSpPr/>
          <p:nvPr/>
        </p:nvGrpSpPr>
        <p:grpSpPr>
          <a:xfrm>
            <a:off x="2098624" y="1349114"/>
            <a:ext cx="4307750" cy="4826830"/>
            <a:chOff x="9508847" y="3465241"/>
            <a:chExt cx="1869774" cy="2638636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9735212C-296E-4726-B1D1-811AEC7F10F6}"/>
                </a:ext>
              </a:extLst>
            </p:cNvPr>
            <p:cNvGrpSpPr/>
            <p:nvPr/>
          </p:nvGrpSpPr>
          <p:grpSpPr>
            <a:xfrm>
              <a:off x="9508847" y="3465241"/>
              <a:ext cx="1685302" cy="2638636"/>
              <a:chOff x="484735" y="1533821"/>
              <a:chExt cx="2531456" cy="3818670"/>
            </a:xfrm>
          </p:grpSpPr>
          <p:sp>
            <p:nvSpPr>
              <p:cNvPr id="34" name="Freeform 5">
                <a:extLst>
                  <a:ext uri="{FF2B5EF4-FFF2-40B4-BE49-F238E27FC236}">
                    <a16:creationId xmlns:a16="http://schemas.microsoft.com/office/drawing/2014/main" id="{4F663A9D-AFE7-46F7-9C7C-0F514F66A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735" y="2231619"/>
                <a:ext cx="1232390" cy="3120872"/>
              </a:xfrm>
              <a:custGeom>
                <a:avLst/>
                <a:gdLst>
                  <a:gd name="T0" fmla="*/ 193 w 205"/>
                  <a:gd name="T1" fmla="*/ 508 h 525"/>
                  <a:gd name="T2" fmla="*/ 192 w 205"/>
                  <a:gd name="T3" fmla="*/ 523 h 525"/>
                  <a:gd name="T4" fmla="*/ 40 w 205"/>
                  <a:gd name="T5" fmla="*/ 525 h 525"/>
                  <a:gd name="T6" fmla="*/ 21 w 205"/>
                  <a:gd name="T7" fmla="*/ 512 h 525"/>
                  <a:gd name="T8" fmla="*/ 33 w 205"/>
                  <a:gd name="T9" fmla="*/ 505 h 525"/>
                  <a:gd name="T10" fmla="*/ 45 w 205"/>
                  <a:gd name="T11" fmla="*/ 445 h 525"/>
                  <a:gd name="T12" fmla="*/ 52 w 205"/>
                  <a:gd name="T13" fmla="*/ 428 h 525"/>
                  <a:gd name="T14" fmla="*/ 75 w 205"/>
                  <a:gd name="T15" fmla="*/ 369 h 525"/>
                  <a:gd name="T16" fmla="*/ 76 w 205"/>
                  <a:gd name="T17" fmla="*/ 236 h 525"/>
                  <a:gd name="T18" fmla="*/ 62 w 205"/>
                  <a:gd name="T19" fmla="*/ 229 h 525"/>
                  <a:gd name="T20" fmla="*/ 61 w 205"/>
                  <a:gd name="T21" fmla="*/ 215 h 525"/>
                  <a:gd name="T22" fmla="*/ 64 w 205"/>
                  <a:gd name="T23" fmla="*/ 211 h 525"/>
                  <a:gd name="T24" fmla="*/ 77 w 205"/>
                  <a:gd name="T25" fmla="*/ 199 h 525"/>
                  <a:gd name="T26" fmla="*/ 75 w 205"/>
                  <a:gd name="T27" fmla="*/ 185 h 525"/>
                  <a:gd name="T28" fmla="*/ 75 w 205"/>
                  <a:gd name="T29" fmla="*/ 175 h 525"/>
                  <a:gd name="T30" fmla="*/ 50 w 205"/>
                  <a:gd name="T31" fmla="*/ 113 h 525"/>
                  <a:gd name="T32" fmla="*/ 92 w 205"/>
                  <a:gd name="T33" fmla="*/ 102 h 525"/>
                  <a:gd name="T34" fmla="*/ 93 w 205"/>
                  <a:gd name="T35" fmla="*/ 88 h 525"/>
                  <a:gd name="T36" fmla="*/ 95 w 205"/>
                  <a:gd name="T37" fmla="*/ 65 h 525"/>
                  <a:gd name="T38" fmla="*/ 75 w 205"/>
                  <a:gd name="T39" fmla="*/ 36 h 525"/>
                  <a:gd name="T40" fmla="*/ 87 w 205"/>
                  <a:gd name="T41" fmla="*/ 21 h 525"/>
                  <a:gd name="T42" fmla="*/ 105 w 205"/>
                  <a:gd name="T43" fmla="*/ 2 h 525"/>
                  <a:gd name="T44" fmla="*/ 116 w 205"/>
                  <a:gd name="T45" fmla="*/ 16 h 525"/>
                  <a:gd name="T46" fmla="*/ 124 w 205"/>
                  <a:gd name="T47" fmla="*/ 41 h 525"/>
                  <a:gd name="T48" fmla="*/ 145 w 205"/>
                  <a:gd name="T49" fmla="*/ 71 h 525"/>
                  <a:gd name="T50" fmla="*/ 132 w 205"/>
                  <a:gd name="T51" fmla="*/ 85 h 525"/>
                  <a:gd name="T52" fmla="*/ 126 w 205"/>
                  <a:gd name="T53" fmla="*/ 102 h 525"/>
                  <a:gd name="T54" fmla="*/ 167 w 205"/>
                  <a:gd name="T55" fmla="*/ 104 h 525"/>
                  <a:gd name="T56" fmla="*/ 143 w 205"/>
                  <a:gd name="T57" fmla="*/ 178 h 525"/>
                  <a:gd name="T58" fmla="*/ 142 w 205"/>
                  <a:gd name="T59" fmla="*/ 188 h 525"/>
                  <a:gd name="T60" fmla="*/ 152 w 205"/>
                  <a:gd name="T61" fmla="*/ 206 h 525"/>
                  <a:gd name="T62" fmla="*/ 159 w 205"/>
                  <a:gd name="T63" fmla="*/ 215 h 525"/>
                  <a:gd name="T64" fmla="*/ 159 w 205"/>
                  <a:gd name="T65" fmla="*/ 229 h 525"/>
                  <a:gd name="T66" fmla="*/ 139 w 205"/>
                  <a:gd name="T67" fmla="*/ 266 h 525"/>
                  <a:gd name="T68" fmla="*/ 150 w 205"/>
                  <a:gd name="T69" fmla="*/ 392 h 525"/>
                  <a:gd name="T70" fmla="*/ 165 w 205"/>
                  <a:gd name="T71" fmla="*/ 427 h 525"/>
                  <a:gd name="T72" fmla="*/ 181 w 205"/>
                  <a:gd name="T73" fmla="*/ 455 h 525"/>
                  <a:gd name="T74" fmla="*/ 193 w 205"/>
                  <a:gd name="T75" fmla="*/ 502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5" h="525">
                    <a:moveTo>
                      <a:pt x="186" y="505"/>
                    </a:moveTo>
                    <a:cubicBezTo>
                      <a:pt x="189" y="506"/>
                      <a:pt x="191" y="508"/>
                      <a:pt x="193" y="508"/>
                    </a:cubicBezTo>
                    <a:cubicBezTo>
                      <a:pt x="198" y="509"/>
                      <a:pt x="198" y="513"/>
                      <a:pt x="198" y="517"/>
                    </a:cubicBezTo>
                    <a:cubicBezTo>
                      <a:pt x="198" y="521"/>
                      <a:pt x="196" y="523"/>
                      <a:pt x="192" y="523"/>
                    </a:cubicBezTo>
                    <a:cubicBezTo>
                      <a:pt x="187" y="524"/>
                      <a:pt x="183" y="525"/>
                      <a:pt x="179" y="525"/>
                    </a:cubicBezTo>
                    <a:cubicBezTo>
                      <a:pt x="132" y="525"/>
                      <a:pt x="86" y="525"/>
                      <a:pt x="40" y="525"/>
                    </a:cubicBezTo>
                    <a:cubicBezTo>
                      <a:pt x="36" y="525"/>
                      <a:pt x="32" y="524"/>
                      <a:pt x="28" y="523"/>
                    </a:cubicBezTo>
                    <a:cubicBezTo>
                      <a:pt x="20" y="522"/>
                      <a:pt x="21" y="519"/>
                      <a:pt x="21" y="512"/>
                    </a:cubicBezTo>
                    <a:cubicBezTo>
                      <a:pt x="21" y="511"/>
                      <a:pt x="23" y="509"/>
                      <a:pt x="25" y="509"/>
                    </a:cubicBezTo>
                    <a:cubicBezTo>
                      <a:pt x="27" y="507"/>
                      <a:pt x="30" y="507"/>
                      <a:pt x="33" y="505"/>
                    </a:cubicBezTo>
                    <a:cubicBezTo>
                      <a:pt x="0" y="495"/>
                      <a:pt x="28" y="468"/>
                      <a:pt x="27" y="468"/>
                    </a:cubicBezTo>
                    <a:cubicBezTo>
                      <a:pt x="33" y="460"/>
                      <a:pt x="40" y="453"/>
                      <a:pt x="45" y="445"/>
                    </a:cubicBezTo>
                    <a:cubicBezTo>
                      <a:pt x="48" y="441"/>
                      <a:pt x="48" y="436"/>
                      <a:pt x="50" y="431"/>
                    </a:cubicBezTo>
                    <a:cubicBezTo>
                      <a:pt x="50" y="430"/>
                      <a:pt x="51" y="428"/>
                      <a:pt x="52" y="428"/>
                    </a:cubicBezTo>
                    <a:cubicBezTo>
                      <a:pt x="61" y="426"/>
                      <a:pt x="62" y="418"/>
                      <a:pt x="64" y="411"/>
                    </a:cubicBezTo>
                    <a:cubicBezTo>
                      <a:pt x="68" y="397"/>
                      <a:pt x="72" y="383"/>
                      <a:pt x="75" y="369"/>
                    </a:cubicBezTo>
                    <a:cubicBezTo>
                      <a:pt x="80" y="340"/>
                      <a:pt x="83" y="310"/>
                      <a:pt x="81" y="281"/>
                    </a:cubicBezTo>
                    <a:cubicBezTo>
                      <a:pt x="80" y="266"/>
                      <a:pt x="77" y="251"/>
                      <a:pt x="76" y="236"/>
                    </a:cubicBezTo>
                    <a:cubicBezTo>
                      <a:pt x="75" y="231"/>
                      <a:pt x="74" y="228"/>
                      <a:pt x="68" y="229"/>
                    </a:cubicBezTo>
                    <a:cubicBezTo>
                      <a:pt x="66" y="230"/>
                      <a:pt x="64" y="229"/>
                      <a:pt x="62" y="229"/>
                    </a:cubicBezTo>
                    <a:cubicBezTo>
                      <a:pt x="57" y="229"/>
                      <a:pt x="54" y="226"/>
                      <a:pt x="54" y="222"/>
                    </a:cubicBezTo>
                    <a:cubicBezTo>
                      <a:pt x="54" y="218"/>
                      <a:pt x="57" y="215"/>
                      <a:pt x="61" y="215"/>
                    </a:cubicBezTo>
                    <a:cubicBezTo>
                      <a:pt x="62" y="215"/>
                      <a:pt x="63" y="215"/>
                      <a:pt x="64" y="215"/>
                    </a:cubicBezTo>
                    <a:cubicBezTo>
                      <a:pt x="64" y="213"/>
                      <a:pt x="64" y="212"/>
                      <a:pt x="64" y="211"/>
                    </a:cubicBezTo>
                    <a:cubicBezTo>
                      <a:pt x="65" y="206"/>
                      <a:pt x="66" y="204"/>
                      <a:pt x="71" y="205"/>
                    </a:cubicBezTo>
                    <a:cubicBezTo>
                      <a:pt x="76" y="205"/>
                      <a:pt x="77" y="204"/>
                      <a:pt x="77" y="199"/>
                    </a:cubicBezTo>
                    <a:cubicBezTo>
                      <a:pt x="77" y="196"/>
                      <a:pt x="77" y="192"/>
                      <a:pt x="77" y="189"/>
                    </a:cubicBezTo>
                    <a:cubicBezTo>
                      <a:pt x="77" y="188"/>
                      <a:pt x="76" y="186"/>
                      <a:pt x="75" y="185"/>
                    </a:cubicBezTo>
                    <a:cubicBezTo>
                      <a:pt x="72" y="183"/>
                      <a:pt x="72" y="182"/>
                      <a:pt x="74" y="179"/>
                    </a:cubicBezTo>
                    <a:cubicBezTo>
                      <a:pt x="75" y="178"/>
                      <a:pt x="76" y="176"/>
                      <a:pt x="75" y="175"/>
                    </a:cubicBezTo>
                    <a:cubicBezTo>
                      <a:pt x="68" y="158"/>
                      <a:pt x="61" y="141"/>
                      <a:pt x="54" y="124"/>
                    </a:cubicBezTo>
                    <a:cubicBezTo>
                      <a:pt x="53" y="120"/>
                      <a:pt x="51" y="117"/>
                      <a:pt x="50" y="113"/>
                    </a:cubicBezTo>
                    <a:cubicBezTo>
                      <a:pt x="48" y="106"/>
                      <a:pt x="51" y="102"/>
                      <a:pt x="58" y="102"/>
                    </a:cubicBezTo>
                    <a:cubicBezTo>
                      <a:pt x="69" y="102"/>
                      <a:pt x="81" y="102"/>
                      <a:pt x="92" y="102"/>
                    </a:cubicBezTo>
                    <a:cubicBezTo>
                      <a:pt x="91" y="100"/>
                      <a:pt x="89" y="97"/>
                      <a:pt x="90" y="95"/>
                    </a:cubicBezTo>
                    <a:cubicBezTo>
                      <a:pt x="90" y="93"/>
                      <a:pt x="92" y="91"/>
                      <a:pt x="93" y="88"/>
                    </a:cubicBezTo>
                    <a:cubicBezTo>
                      <a:pt x="92" y="87"/>
                      <a:pt x="90" y="86"/>
                      <a:pt x="87" y="85"/>
                    </a:cubicBezTo>
                    <a:cubicBezTo>
                      <a:pt x="90" y="79"/>
                      <a:pt x="92" y="72"/>
                      <a:pt x="95" y="65"/>
                    </a:cubicBezTo>
                    <a:cubicBezTo>
                      <a:pt x="88" y="67"/>
                      <a:pt x="81" y="69"/>
                      <a:pt x="75" y="71"/>
                    </a:cubicBezTo>
                    <a:cubicBezTo>
                      <a:pt x="75" y="59"/>
                      <a:pt x="75" y="48"/>
                      <a:pt x="75" y="36"/>
                    </a:cubicBezTo>
                    <a:cubicBezTo>
                      <a:pt x="81" y="38"/>
                      <a:pt x="87" y="39"/>
                      <a:pt x="95" y="41"/>
                    </a:cubicBezTo>
                    <a:cubicBezTo>
                      <a:pt x="92" y="34"/>
                      <a:pt x="90" y="28"/>
                      <a:pt x="87" y="21"/>
                    </a:cubicBezTo>
                    <a:cubicBezTo>
                      <a:pt x="92" y="19"/>
                      <a:pt x="97" y="18"/>
                      <a:pt x="102" y="16"/>
                    </a:cubicBezTo>
                    <a:cubicBezTo>
                      <a:pt x="100" y="11"/>
                      <a:pt x="99" y="5"/>
                      <a:pt x="105" y="2"/>
                    </a:cubicBezTo>
                    <a:cubicBezTo>
                      <a:pt x="109" y="0"/>
                      <a:pt x="113" y="0"/>
                      <a:pt x="116" y="3"/>
                    </a:cubicBezTo>
                    <a:cubicBezTo>
                      <a:pt x="120" y="7"/>
                      <a:pt x="120" y="10"/>
                      <a:pt x="116" y="16"/>
                    </a:cubicBezTo>
                    <a:cubicBezTo>
                      <a:pt x="121" y="18"/>
                      <a:pt x="126" y="19"/>
                      <a:pt x="132" y="21"/>
                    </a:cubicBezTo>
                    <a:cubicBezTo>
                      <a:pt x="129" y="28"/>
                      <a:pt x="127" y="34"/>
                      <a:pt x="124" y="41"/>
                    </a:cubicBezTo>
                    <a:cubicBezTo>
                      <a:pt x="131" y="39"/>
                      <a:pt x="138" y="38"/>
                      <a:pt x="145" y="36"/>
                    </a:cubicBezTo>
                    <a:cubicBezTo>
                      <a:pt x="145" y="48"/>
                      <a:pt x="145" y="59"/>
                      <a:pt x="145" y="71"/>
                    </a:cubicBezTo>
                    <a:cubicBezTo>
                      <a:pt x="138" y="69"/>
                      <a:pt x="132" y="67"/>
                      <a:pt x="124" y="65"/>
                    </a:cubicBezTo>
                    <a:cubicBezTo>
                      <a:pt x="127" y="72"/>
                      <a:pt x="129" y="78"/>
                      <a:pt x="132" y="85"/>
                    </a:cubicBezTo>
                    <a:cubicBezTo>
                      <a:pt x="129" y="86"/>
                      <a:pt x="127" y="87"/>
                      <a:pt x="125" y="88"/>
                    </a:cubicBezTo>
                    <a:cubicBezTo>
                      <a:pt x="131" y="93"/>
                      <a:pt x="131" y="95"/>
                      <a:pt x="126" y="102"/>
                    </a:cubicBezTo>
                    <a:cubicBezTo>
                      <a:pt x="138" y="102"/>
                      <a:pt x="150" y="102"/>
                      <a:pt x="161" y="102"/>
                    </a:cubicBezTo>
                    <a:cubicBezTo>
                      <a:pt x="163" y="103"/>
                      <a:pt x="166" y="103"/>
                      <a:pt x="167" y="104"/>
                    </a:cubicBezTo>
                    <a:cubicBezTo>
                      <a:pt x="170" y="106"/>
                      <a:pt x="171" y="109"/>
                      <a:pt x="169" y="113"/>
                    </a:cubicBezTo>
                    <a:cubicBezTo>
                      <a:pt x="160" y="135"/>
                      <a:pt x="152" y="156"/>
                      <a:pt x="143" y="178"/>
                    </a:cubicBezTo>
                    <a:cubicBezTo>
                      <a:pt x="147" y="182"/>
                      <a:pt x="147" y="181"/>
                      <a:pt x="143" y="186"/>
                    </a:cubicBezTo>
                    <a:cubicBezTo>
                      <a:pt x="142" y="186"/>
                      <a:pt x="142" y="187"/>
                      <a:pt x="142" y="188"/>
                    </a:cubicBezTo>
                    <a:cubicBezTo>
                      <a:pt x="142" y="193"/>
                      <a:pt x="142" y="199"/>
                      <a:pt x="142" y="204"/>
                    </a:cubicBezTo>
                    <a:cubicBezTo>
                      <a:pt x="146" y="205"/>
                      <a:pt x="150" y="204"/>
                      <a:pt x="152" y="206"/>
                    </a:cubicBezTo>
                    <a:cubicBezTo>
                      <a:pt x="154" y="207"/>
                      <a:pt x="154" y="211"/>
                      <a:pt x="156" y="215"/>
                    </a:cubicBezTo>
                    <a:cubicBezTo>
                      <a:pt x="156" y="215"/>
                      <a:pt x="158" y="215"/>
                      <a:pt x="159" y="215"/>
                    </a:cubicBezTo>
                    <a:cubicBezTo>
                      <a:pt x="163" y="215"/>
                      <a:pt x="165" y="218"/>
                      <a:pt x="165" y="222"/>
                    </a:cubicBezTo>
                    <a:cubicBezTo>
                      <a:pt x="165" y="226"/>
                      <a:pt x="163" y="229"/>
                      <a:pt x="159" y="229"/>
                    </a:cubicBezTo>
                    <a:cubicBezTo>
                      <a:pt x="154" y="229"/>
                      <a:pt x="150" y="229"/>
                      <a:pt x="144" y="229"/>
                    </a:cubicBezTo>
                    <a:cubicBezTo>
                      <a:pt x="143" y="242"/>
                      <a:pt x="140" y="253"/>
                      <a:pt x="139" y="266"/>
                    </a:cubicBezTo>
                    <a:cubicBezTo>
                      <a:pt x="137" y="289"/>
                      <a:pt x="137" y="312"/>
                      <a:pt x="139" y="335"/>
                    </a:cubicBezTo>
                    <a:cubicBezTo>
                      <a:pt x="142" y="354"/>
                      <a:pt x="146" y="373"/>
                      <a:pt x="150" y="392"/>
                    </a:cubicBezTo>
                    <a:cubicBezTo>
                      <a:pt x="152" y="402"/>
                      <a:pt x="156" y="411"/>
                      <a:pt x="159" y="421"/>
                    </a:cubicBezTo>
                    <a:cubicBezTo>
                      <a:pt x="159" y="425"/>
                      <a:pt x="162" y="426"/>
                      <a:pt x="165" y="427"/>
                    </a:cubicBezTo>
                    <a:cubicBezTo>
                      <a:pt x="168" y="428"/>
                      <a:pt x="169" y="430"/>
                      <a:pt x="169" y="433"/>
                    </a:cubicBezTo>
                    <a:cubicBezTo>
                      <a:pt x="170" y="442"/>
                      <a:pt x="176" y="449"/>
                      <a:pt x="181" y="455"/>
                    </a:cubicBezTo>
                    <a:cubicBezTo>
                      <a:pt x="186" y="461"/>
                      <a:pt x="191" y="466"/>
                      <a:pt x="196" y="471"/>
                    </a:cubicBezTo>
                    <a:cubicBezTo>
                      <a:pt x="205" y="482"/>
                      <a:pt x="204" y="495"/>
                      <a:pt x="193" y="502"/>
                    </a:cubicBezTo>
                    <a:cubicBezTo>
                      <a:pt x="191" y="503"/>
                      <a:pt x="189" y="504"/>
                      <a:pt x="186" y="50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Balão de Fala: Oval 34">
                <a:extLst>
                  <a:ext uri="{FF2B5EF4-FFF2-40B4-BE49-F238E27FC236}">
                    <a16:creationId xmlns:a16="http://schemas.microsoft.com/office/drawing/2014/main" id="{9E7228E1-B6A0-4485-B04E-7594E705F5B4}"/>
                  </a:ext>
                </a:extLst>
              </p:cNvPr>
              <p:cNvSpPr/>
              <p:nvPr/>
            </p:nvSpPr>
            <p:spPr>
              <a:xfrm rot="357340">
                <a:off x="1360876" y="1533821"/>
                <a:ext cx="1655315" cy="1241231"/>
              </a:xfrm>
              <a:prstGeom prst="wedgeEllipseCallou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23F27EBC-FA12-41D3-B66B-D997CA338511}"/>
                </a:ext>
              </a:extLst>
            </p:cNvPr>
            <p:cNvSpPr txBox="1"/>
            <p:nvPr/>
          </p:nvSpPr>
          <p:spPr>
            <a:xfrm rot="192472">
              <a:off x="10214979" y="3726483"/>
              <a:ext cx="1163642" cy="25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latin typeface="Open Sans" panose="020B0606030504020204"/>
                </a:rPr>
                <a:t>Xeque mate!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754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7">
            <a:extLst>
              <a:ext uri="{FF2B5EF4-FFF2-40B4-BE49-F238E27FC236}">
                <a16:creationId xmlns:a16="http://schemas.microsoft.com/office/drawing/2014/main" id="{CEFFD21D-0371-4951-8DDC-BE3707EB9077}"/>
              </a:ext>
            </a:extLst>
          </p:cNvPr>
          <p:cNvSpPr txBox="1"/>
          <p:nvPr/>
        </p:nvSpPr>
        <p:spPr>
          <a:xfrm>
            <a:off x="1202749" y="4961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Anexo 5</a:t>
            </a:r>
          </a:p>
        </p:txBody>
      </p:sp>
      <p:sp>
        <p:nvSpPr>
          <p:cNvPr id="6" name="TextBox 35">
            <a:extLst>
              <a:ext uri="{FF2B5EF4-FFF2-40B4-BE49-F238E27FC236}">
                <a16:creationId xmlns:a16="http://schemas.microsoft.com/office/drawing/2014/main" id="{3DDBCFFF-D16F-4E5C-9FD9-4EE0EFDAA294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IBM Case Study: SQLCODE -4743 &amp; APPLCOMPAT –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Agnaldo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Silva, Eduardo de Santi e Talita Fanelli </a:t>
            </a:r>
          </a:p>
        </p:txBody>
      </p:sp>
      <p:graphicFrame>
        <p:nvGraphicFramePr>
          <p:cNvPr id="14" name="Tabela 14">
            <a:extLst>
              <a:ext uri="{FF2B5EF4-FFF2-40B4-BE49-F238E27FC236}">
                <a16:creationId xmlns:a16="http://schemas.microsoft.com/office/drawing/2014/main" id="{59E2D10B-0368-44BF-8AE3-9D517CECE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077384"/>
              </p:ext>
            </p:extLst>
          </p:nvPr>
        </p:nvGraphicFramePr>
        <p:xfrm>
          <a:off x="145774" y="1475039"/>
          <a:ext cx="11860697" cy="2561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704">
                  <a:extLst>
                    <a:ext uri="{9D8B030D-6E8A-4147-A177-3AD203B41FA5}">
                      <a16:colId xmlns:a16="http://schemas.microsoft.com/office/drawing/2014/main" val="354958640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344732182"/>
                    </a:ext>
                  </a:extLst>
                </a:gridCol>
                <a:gridCol w="2292626">
                  <a:extLst>
                    <a:ext uri="{9D8B030D-6E8A-4147-A177-3AD203B41FA5}">
                      <a16:colId xmlns:a16="http://schemas.microsoft.com/office/drawing/2014/main" val="2267669555"/>
                    </a:ext>
                  </a:extLst>
                </a:gridCol>
                <a:gridCol w="1961322">
                  <a:extLst>
                    <a:ext uri="{9D8B030D-6E8A-4147-A177-3AD203B41FA5}">
                      <a16:colId xmlns:a16="http://schemas.microsoft.com/office/drawing/2014/main" val="2067205410"/>
                    </a:ext>
                  </a:extLst>
                </a:gridCol>
                <a:gridCol w="2955235">
                  <a:extLst>
                    <a:ext uri="{9D8B030D-6E8A-4147-A177-3AD203B41FA5}">
                      <a16:colId xmlns:a16="http://schemas.microsoft.com/office/drawing/2014/main" val="156156499"/>
                    </a:ext>
                  </a:extLst>
                </a:gridCol>
                <a:gridCol w="1577010">
                  <a:extLst>
                    <a:ext uri="{9D8B030D-6E8A-4147-A177-3AD203B41FA5}">
                      <a16:colId xmlns:a16="http://schemas.microsoft.com/office/drawing/2014/main" val="3027418400"/>
                    </a:ext>
                  </a:extLst>
                </a:gridCol>
              </a:tblGrid>
              <a:tr h="61253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Cenário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Db2 </a:t>
                      </a:r>
                    </a:p>
                    <a:p>
                      <a:pPr algn="ctr"/>
                      <a:r>
                        <a:rPr lang="pt-BR" dirty="0" err="1"/>
                        <a:t>zParm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Package</a:t>
                      </a:r>
                      <a:r>
                        <a:rPr lang="pt-B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Valor atual (Aplicação SQL)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Valor final </a:t>
                      </a:r>
                    </a:p>
                    <a:p>
                      <a:pPr algn="ctr"/>
                      <a:r>
                        <a:rPr lang="pt-BR" dirty="0"/>
                        <a:t>(Aplicação SQL)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SQLCODE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309694"/>
                  </a:ext>
                </a:extLst>
              </a:tr>
              <a:tr h="45833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V11R1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V11R1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Nenhum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V11R1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-4743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804659"/>
                  </a:ext>
                </a:extLst>
              </a:tr>
              <a:tr h="35001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V11R1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V12R1M500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Nenhum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V11R1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-4743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015727"/>
                  </a:ext>
                </a:extLst>
              </a:tr>
              <a:tr h="35001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V11R1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V12R1M500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V12R1M500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V12R1M500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466540"/>
                  </a:ext>
                </a:extLst>
              </a:tr>
              <a:tr h="35001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V12R1M500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V11R1</a:t>
                      </a:r>
                      <a:endParaRPr lang="pt-BR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Nenhum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V12R1M500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84265"/>
                  </a:ext>
                </a:extLst>
              </a:tr>
              <a:tr h="35001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V12R1M500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V12R1M500</a:t>
                      </a:r>
                      <a:endParaRPr lang="pt-BR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V12R1M500</a:t>
                      </a:r>
                      <a:endParaRPr lang="pt-BR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V12R1M500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390676"/>
                  </a:ext>
                </a:extLst>
              </a:tr>
            </a:tbl>
          </a:graphicData>
        </a:graphic>
      </p:graphicFrame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D4825B1D-AFF6-44A1-BE37-CA0409CB6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628904"/>
              </p:ext>
            </p:extLst>
          </p:nvPr>
        </p:nvGraphicFramePr>
        <p:xfrm>
          <a:off x="1391478" y="1109279"/>
          <a:ext cx="9024731" cy="36576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9024731">
                  <a:extLst>
                    <a:ext uri="{9D8B030D-6E8A-4147-A177-3AD203B41FA5}">
                      <a16:colId xmlns:a16="http://schemas.microsoft.com/office/drawing/2014/main" val="1462168311"/>
                    </a:ext>
                  </a:extLst>
                </a:gridCol>
              </a:tblGrid>
              <a:tr h="238539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APPLCOMPAT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723250"/>
                  </a:ext>
                </a:extLst>
              </a:tr>
            </a:tbl>
          </a:graphicData>
        </a:graphic>
      </p:graphicFrame>
      <p:sp>
        <p:nvSpPr>
          <p:cNvPr id="12" name="TextBox 1">
            <a:extLst>
              <a:ext uri="{FF2B5EF4-FFF2-40B4-BE49-F238E27FC236}">
                <a16:creationId xmlns:a16="http://schemas.microsoft.com/office/drawing/2014/main" id="{F3908030-6DFF-4C0E-BBB1-871FB3F7212A}"/>
              </a:ext>
            </a:extLst>
          </p:cNvPr>
          <p:cNvSpPr txBox="1"/>
          <p:nvPr/>
        </p:nvSpPr>
        <p:spPr>
          <a:xfrm>
            <a:off x="145774" y="4319205"/>
            <a:ext cx="118606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/>
              <a:t>Cenário</a:t>
            </a:r>
            <a:r>
              <a:rPr lang="en-US" b="1" dirty="0"/>
              <a:t> de teste</a:t>
            </a:r>
            <a:r>
              <a:rPr lang="en-US" dirty="0"/>
              <a:t>: </a:t>
            </a:r>
            <a:r>
              <a:rPr lang="en-US" dirty="0" err="1"/>
              <a:t>rodar</a:t>
            </a:r>
            <a:r>
              <a:rPr lang="en-US" dirty="0"/>
              <a:t> ADBTEP2 para </a:t>
            </a:r>
            <a:r>
              <a:rPr lang="en-US" dirty="0" err="1"/>
              <a:t>criar</a:t>
            </a:r>
            <a:r>
              <a:rPr lang="en-US" dirty="0"/>
              <a:t> nova Stored Procedure que </a:t>
            </a:r>
            <a:r>
              <a:rPr lang="en-US" dirty="0" err="1"/>
              <a:t>utiliza</a:t>
            </a:r>
            <a:r>
              <a:rPr lang="en-US" dirty="0"/>
              <a:t> o SQL MERGE INTO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Function Level 500 do Db2 V12. </a:t>
            </a:r>
          </a:p>
          <a:p>
            <a:pPr algn="just"/>
            <a:endParaRPr lang="en-US" dirty="0"/>
          </a:p>
          <a:p>
            <a:pPr algn="just"/>
            <a:r>
              <a:rPr lang="en-US" b="1" dirty="0" err="1"/>
              <a:t>Observações</a:t>
            </a:r>
            <a:r>
              <a:rPr lang="en-US" dirty="0"/>
              <a:t>:  Db2 Admin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pt-BR" dirty="0"/>
              <a:t>sobrescreve</a:t>
            </a:r>
            <a:r>
              <a:rPr lang="en-US" dirty="0"/>
              <a:t> o valor </a:t>
            </a:r>
            <a:r>
              <a:rPr lang="en-US" dirty="0" err="1"/>
              <a:t>padrão</a:t>
            </a:r>
            <a:r>
              <a:rPr lang="en-US" dirty="0"/>
              <a:t> do Function Level</a:t>
            </a:r>
          </a:p>
          <a:p>
            <a:pPr algn="just"/>
            <a:r>
              <a:rPr lang="en-US" dirty="0"/>
              <a:t>                           V12R1 é </a:t>
            </a:r>
            <a:r>
              <a:rPr lang="en-US" dirty="0" err="1"/>
              <a:t>igual</a:t>
            </a:r>
            <a:r>
              <a:rPr lang="en-US" dirty="0"/>
              <a:t> a V12R1M500</a:t>
            </a:r>
          </a:p>
          <a:p>
            <a:pPr algn="just"/>
            <a:r>
              <a:rPr lang="en-US" dirty="0"/>
              <a:t>                           V11R1 é </a:t>
            </a:r>
            <a:r>
              <a:rPr lang="en-US" dirty="0" err="1"/>
              <a:t>igual</a:t>
            </a:r>
            <a:r>
              <a:rPr lang="en-US" dirty="0"/>
              <a:t> a V12R1M100</a:t>
            </a:r>
            <a:endParaRPr lang="pt-BR" dirty="0"/>
          </a:p>
        </p:txBody>
      </p:sp>
      <p:sp>
        <p:nvSpPr>
          <p:cNvPr id="7" name="Retângulo: Cantos Arredondados 6">
            <a:hlinkClick r:id="rId2" action="ppaction://hlinksldjump"/>
            <a:extLst>
              <a:ext uri="{FF2B5EF4-FFF2-40B4-BE49-F238E27FC236}">
                <a16:creationId xmlns:a16="http://schemas.microsoft.com/office/drawing/2014/main" id="{F026275A-0AFF-458B-8188-AE83AE46B7BB}"/>
              </a:ext>
            </a:extLst>
          </p:cNvPr>
          <p:cNvSpPr/>
          <p:nvPr/>
        </p:nvSpPr>
        <p:spPr>
          <a:xfrm>
            <a:off x="10612072" y="99750"/>
            <a:ext cx="1475644" cy="400110"/>
          </a:xfrm>
          <a:prstGeom prst="roundRect">
            <a:avLst/>
          </a:prstGeom>
          <a:solidFill>
            <a:srgbClr val="1F70C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Voltar</a:t>
            </a:r>
          </a:p>
        </p:txBody>
      </p:sp>
    </p:spTree>
    <p:extLst>
      <p:ext uri="{BB962C8B-B14F-4D97-AF65-F5344CB8AC3E}">
        <p14:creationId xmlns:p14="http://schemas.microsoft.com/office/powerpoint/2010/main" val="107687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</TotalTime>
  <Words>191</Words>
  <Application>Microsoft Office PowerPoint</Application>
  <PresentationFormat>Widescreen</PresentationFormat>
  <Paragraphs>64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Noto Sans</vt:lpstr>
      <vt:lpstr>Open Sans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Talita Fanelli Silva</dc:creator>
  <cp:lastModifiedBy>Talita Fanelli Silva</cp:lastModifiedBy>
  <cp:revision>204</cp:revision>
  <dcterms:created xsi:type="dcterms:W3CDTF">2020-05-30T17:14:32Z</dcterms:created>
  <dcterms:modified xsi:type="dcterms:W3CDTF">2020-06-07T20:32:13Z</dcterms:modified>
</cp:coreProperties>
</file>