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" r:id="rId2"/>
    <p:sldId id="342" r:id="rId3"/>
    <p:sldId id="588" r:id="rId4"/>
    <p:sldId id="571" r:id="rId5"/>
    <p:sldId id="572" r:id="rId6"/>
    <p:sldId id="372" r:id="rId7"/>
    <p:sldId id="589" r:id="rId8"/>
    <p:sldId id="532" r:id="rId9"/>
    <p:sldId id="592" r:id="rId10"/>
    <p:sldId id="593" r:id="rId11"/>
    <p:sldId id="594" r:id="rId12"/>
    <p:sldId id="596" r:id="rId13"/>
    <p:sldId id="597" r:id="rId14"/>
    <p:sldId id="598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E15"/>
    <a:srgbClr val="5B9BD5"/>
    <a:srgbClr val="006BB1"/>
    <a:srgbClr val="1F70C1"/>
    <a:srgbClr val="015289"/>
    <a:srgbClr val="E60C2B"/>
    <a:srgbClr val="E10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B2561-6B3F-48DD-A344-9835550AB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4682DA-B6DF-4441-A39B-5DC5565DC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7AFA81-D3E1-4775-A446-7C5DD023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9B7-5096-45B5-8304-B3A805C77BB1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4D5809-5328-44E1-9B7E-157E403A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FA02AB-C503-4A3E-8BE8-315BEEB1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FDEE-73E3-4969-B131-EC14AE177C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04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01B02-9EB5-413C-81FE-6AC2FE36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C6CED0-2EC2-46EA-B3E0-429FB6F7A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55D8DD-0E2B-4E04-A24E-08DAE9854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9B7-5096-45B5-8304-B3A805C77BB1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59659E-60A9-4336-98C2-60E692D01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058664-AF6D-4FA0-B222-013BCFCD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FDEE-73E3-4969-B131-EC14AE177C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75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0439BF-FA92-45A8-BC49-9C4006804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31D918-E86C-4B20-BE0F-9E5FD6D89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5AE284-D7B7-41B3-BDAA-7500BAF00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9B7-5096-45B5-8304-B3A805C77BB1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8926B8-0BF0-4214-A3C0-08005EFD1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4960D8-73F6-45C7-B56D-ACE68DBB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FDEE-73E3-4969-B131-EC14AE177C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04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134CA-F3ED-40F4-8CD8-9DC28E45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FD0077-AA54-43CF-AC56-D9C31465D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C3FA66-CF27-426E-9B38-237B4E00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9B7-5096-45B5-8304-B3A805C77BB1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730510-EAEA-488A-8D5E-400E4D90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C2AAE3-E25B-4FF7-A73E-5C7E7274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FDEE-73E3-4969-B131-EC14AE177C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91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F9058-C2FC-45D9-A37F-2F4E6FFE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E95E0D-FA12-44F2-A166-4A10C56FE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FD2EFD-2CE3-4E53-ACE2-76F717E2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9B7-5096-45B5-8304-B3A805C77BB1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013B82-06FD-442E-9A24-1BC55965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410F84-5D2F-49DD-A850-6C50B3FF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FDEE-73E3-4969-B131-EC14AE177C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48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33C21-1BD3-4C99-A1C6-F42069C4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417506-0125-4B17-871E-95C81A979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E42217-9ABC-4BF5-BC9B-D57581DCB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47E84B-0CC6-45C8-95CB-F750A893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9B7-5096-45B5-8304-B3A805C77BB1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B4C4C4-6EB4-4385-822F-1D98C337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04F092-99EB-466C-A4D6-1251F041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FDEE-73E3-4969-B131-EC14AE177C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68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D7612-CD92-4995-AB9C-2BF86DBE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163D61-8EB1-45C0-B045-401EAE66F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1AC847-2122-4C43-BCC0-EA06035C5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098BD7-2137-4EA4-A4CA-A7D287F8B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F1ED02B-339B-419E-B275-4530EF44C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9010CA2-3FED-4876-ADDA-DA7D5E6A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9B7-5096-45B5-8304-B3A805C77BB1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30E8AA-405B-4B65-B4E8-6DD07755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7F147B8-43E8-491D-AE7A-8E99E9CB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FDEE-73E3-4969-B131-EC14AE177C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3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A0A2A-C37D-4ADE-B2D4-A24A9BB3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D3E1469-B821-4076-899C-28CE447A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9B7-5096-45B5-8304-B3A805C77BB1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137916-9D99-4456-825B-B150110F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923DFCA-4C22-4CD2-8152-0D8573C6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FDEE-73E3-4969-B131-EC14AE177C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30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1E0A817-A83D-4999-88BC-FDEE1C927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9B7-5096-45B5-8304-B3A805C77BB1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E9BA0A-B638-484C-A583-40D4848E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74CCD7-F154-4DC3-B741-472745C5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FDEE-73E3-4969-B131-EC14AE177C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6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69F87-A978-4D81-A500-19B50FFB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24743E-0C8A-45F7-8697-DE780240D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5FF27C-6E6B-4861-8066-DD1E07E25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DD5598-64FA-4CB3-A560-44BD1156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9B7-5096-45B5-8304-B3A805C77BB1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EF7D94-D838-4AFE-B223-0210432B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471944-A365-492A-8CA6-57E64A32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FDEE-73E3-4969-B131-EC14AE177C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56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CF42A-CF36-450A-ABF9-E9FB5B069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8FF021-C906-4F86-B7B0-632C6A3BC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21B5DB-3D9D-4AB8-8ECD-EE08C29FB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9BCA59-0FA9-4FE4-9ACF-F4D45F51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9B7-5096-45B5-8304-B3A805C77BB1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56288A-9C30-4001-9880-20405F05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BD094E-3DD4-4AAA-ACDD-030873BF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FDEE-73E3-4969-B131-EC14AE177C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57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C0EF168-318C-43EC-8C28-BC5DDD30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882257-DBF5-4ADF-9C7E-04DCAFCD4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606063-8654-406B-AE95-1216D2389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509B7-5096-45B5-8304-B3A805C77BB1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4657F5-F564-4053-8D6A-039601963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662916-E385-448A-A1DF-FCEACA9B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4FDEE-73E3-4969-B131-EC14AE177C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08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support/knowledgecenter/SSEPEK_12.0.0/sqlref/src/tpc/db2z_sql_createproceduresqlnative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support/knowledgecenter/SSEPEK_12.0.0/sqlref/src/tpc/db2z_sql_createproceduresqlnative.html" TargetMode="Externa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support/knowledgecenter/SSEPEK_12.0.0/codes/src/tpc/n4743.html" TargetMode="Externa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Indenta%C3%A7%C3%A3o#:~:text=Em%20ci%C3%AAncia%20da%20computa%C3%A7%C3%A3o%2C%20indenta%C3%A7%C3%A3o,definir%20a%20estrutura%20do%20algoritmo." TargetMode="Externa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ibm.com/support/knowledgecenter/SSEPEK_12.0.0/apsg/src/tpc/db2z_storedprocedure.html" TargetMode="External"/><Relationship Id="rId4" Type="http://schemas.openxmlformats.org/officeDocument/2006/relationships/slide" Target="slide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naldoSilva/SP666" TargetMode="External"/><Relationship Id="rId2" Type="http://schemas.openxmlformats.org/officeDocument/2006/relationships/hyperlink" Target="https://www.ibm.com/mysupport/5000z00001Qz4zpAAB" TargetMode="External"/><Relationship Id="rId1" Type="http://schemas.openxmlformats.org/officeDocument/2006/relationships/slideLayout" Target="../slideLayouts/slideLayout1.xml"/><Relationship Id="rId4" Type="http://schemas.openxmlformats.org/officeDocument/2006/relationships/slide" Target="slide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5455637" y="3635138"/>
            <a:ext cx="5639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1F70C1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Case Study</a:t>
            </a:r>
            <a:endParaRPr lang="en-US" sz="8000" b="1" dirty="0">
              <a:solidFill>
                <a:srgbClr val="1F70C1"/>
              </a:solidFill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SQLCODE -4743 &amp; APPLCOMPAT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6588C-F5E3-4817-8552-6D3332A56E63}"/>
              </a:ext>
            </a:extLst>
          </p:cNvPr>
          <p:cNvCxnSpPr>
            <a:cxnSpLocks/>
          </p:cNvCxnSpPr>
          <p:nvPr/>
        </p:nvCxnSpPr>
        <p:spPr>
          <a:xfrm>
            <a:off x="4491416" y="0"/>
            <a:ext cx="0" cy="227438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1066A9F-64AE-4E5E-ACEE-7BFBCAE6518C}"/>
              </a:ext>
            </a:extLst>
          </p:cNvPr>
          <p:cNvGrpSpPr/>
          <p:nvPr/>
        </p:nvGrpSpPr>
        <p:grpSpPr>
          <a:xfrm>
            <a:off x="1483376" y="0"/>
            <a:ext cx="1077358" cy="2984211"/>
            <a:chOff x="984760" y="274320"/>
            <a:chExt cx="1077358" cy="2984211"/>
          </a:xfrm>
          <a:solidFill>
            <a:schemeClr val="tx1"/>
          </a:solidFill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114" name="Freeform 5">
                <a:extLst>
                  <a:ext uri="{FF2B5EF4-FFF2-40B4-BE49-F238E27FC236}">
                    <a16:creationId xmlns:a16="http://schemas.microsoft.com/office/drawing/2014/main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FDD82B-5983-4FED-B454-26F3BE7A0B36}"/>
              </a:ext>
            </a:extLst>
          </p:cNvPr>
          <p:cNvGrpSpPr/>
          <p:nvPr/>
        </p:nvGrpSpPr>
        <p:grpSpPr>
          <a:xfrm>
            <a:off x="8183449" y="0"/>
            <a:ext cx="1077358" cy="3287723"/>
            <a:chOff x="7571708" y="0"/>
            <a:chExt cx="1077358" cy="3287723"/>
          </a:xfrm>
          <a:solidFill>
            <a:schemeClr val="tx1"/>
          </a:solid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99" name="Freeform 5">
                <a:extLst>
                  <a:ext uri="{FF2B5EF4-FFF2-40B4-BE49-F238E27FC236}">
                    <a16:creationId xmlns:a16="http://schemas.microsoft.com/office/drawing/2014/main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:a16="http://schemas.microsoft.com/office/drawing/2014/main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:a16="http://schemas.microsoft.com/office/drawing/2014/main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0"/>
              <a:ext cx="0" cy="154844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2AA441-76A7-41A3-8263-C8708232AED2}"/>
              </a:ext>
            </a:extLst>
          </p:cNvPr>
          <p:cNvGrpSpPr/>
          <p:nvPr/>
        </p:nvGrpSpPr>
        <p:grpSpPr>
          <a:xfrm>
            <a:off x="5917421" y="-39756"/>
            <a:ext cx="902225" cy="2650842"/>
            <a:chOff x="5844264" y="0"/>
            <a:chExt cx="902225" cy="2650842"/>
          </a:xfrm>
          <a:solidFill>
            <a:schemeClr val="tx1"/>
          </a:solidFill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  <a:grpFill/>
          </p:grpSpPr>
          <p:sp>
            <p:nvSpPr>
              <p:cNvPr id="120" name="Freeform 5">
                <a:extLst>
                  <a:ext uri="{FF2B5EF4-FFF2-40B4-BE49-F238E27FC236}">
                    <a16:creationId xmlns:a16="http://schemas.microsoft.com/office/drawing/2014/main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:a16="http://schemas.microsoft.com/office/drawing/2014/main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:a16="http://schemas.microsoft.com/office/drawing/2014/main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:a16="http://schemas.microsoft.com/office/drawing/2014/main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:a16="http://schemas.microsoft.com/office/drawing/2014/main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0"/>
              <a:ext cx="0" cy="11734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990497-3BA4-4070-805D-0A5F39CB742F}"/>
              </a:ext>
            </a:extLst>
          </p:cNvPr>
          <p:cNvGrpSpPr/>
          <p:nvPr/>
        </p:nvGrpSpPr>
        <p:grpSpPr>
          <a:xfrm>
            <a:off x="10051446" y="0"/>
            <a:ext cx="851340" cy="2391914"/>
            <a:chOff x="9427175" y="0"/>
            <a:chExt cx="851340" cy="2391914"/>
          </a:xfrm>
          <a:solidFill>
            <a:schemeClr val="tx1"/>
          </a:solidFill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A98F39F-9265-4C78-8D29-CCDF0B559433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  <a:grpFill/>
          </p:grpSpPr>
          <p:sp>
            <p:nvSpPr>
              <p:cNvPr id="126" name="Freeform 5">
                <a:extLst>
                  <a:ext uri="{FF2B5EF4-FFF2-40B4-BE49-F238E27FC236}">
                    <a16:creationId xmlns:a16="http://schemas.microsoft.com/office/drawing/2014/main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:a16="http://schemas.microsoft.com/office/drawing/2014/main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:a16="http://schemas.microsoft.com/office/drawing/2014/main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:a16="http://schemas.microsoft.com/office/drawing/2014/main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:a16="http://schemas.microsoft.com/office/drawing/2014/main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9852845" y="0"/>
              <a:ext cx="12817" cy="101784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6CA2614-C776-41DC-B4D3-D31634D9C475}"/>
              </a:ext>
            </a:extLst>
          </p:cNvPr>
          <p:cNvGrpSpPr/>
          <p:nvPr/>
        </p:nvGrpSpPr>
        <p:grpSpPr>
          <a:xfrm>
            <a:off x="3389152" y="2224726"/>
            <a:ext cx="2203483" cy="2687684"/>
            <a:chOff x="3389152" y="2224726"/>
            <a:chExt cx="2203483" cy="2687684"/>
          </a:xfrm>
          <a:solidFill>
            <a:srgbClr val="1F70C1"/>
          </a:solidFill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C3018793-9F15-4AA0-8D88-CFE8F59413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1F70C1"/>
                </a:solidFill>
              </a:endParaRPr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DE8BB8EF-7DA6-41F1-BC71-B8028DC8E8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1F70C1"/>
                </a:solidFill>
              </a:endParaRPr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4EB21C51-58A8-4A53-801B-988B2406C17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1F70C1"/>
                </a:solidFill>
              </a:endParaRPr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D37A70B3-F043-4A49-A074-CAE0F71F8F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1F70C1"/>
                </a:solidFill>
              </a:endParaRPr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A0C22660-B79D-4A94-BD65-391DD653D4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1F70C1"/>
                </a:solidFill>
              </a:endParaRPr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CFC93E54-CFFF-4ABA-BFD6-36579C7A0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1F70C1"/>
                </a:solidFill>
              </a:endParaRPr>
            </a:p>
          </p:txBody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22131C25-69B1-4F33-9B81-64B6AA7AEF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1F70C1"/>
                </a:solidFill>
              </a:endParaRPr>
            </a:p>
          </p:txBody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id="{B4251EF7-E48A-46C8-BA9B-7BD81279429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1F70C1"/>
                </a:solidFill>
              </a:endParaRPr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A2F2C16A-6D6D-409A-9C9E-65CB184D3F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1F70C1"/>
                </a:solidFill>
              </a:endParaRPr>
            </a:p>
          </p:txBody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id="{DE9D0EE0-16F0-4C3D-8B7B-C52E37EB02A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1F70C1"/>
                </a:solidFill>
              </a:endParaRPr>
            </a:p>
          </p:txBody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id="{866B0852-9270-48AC-B823-579167A21C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1F70C1"/>
                </a:solidFill>
              </a:endParaRPr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F7291838-E6C8-415E-A10A-6461E4679F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1F70C1"/>
                </a:solidFill>
              </a:endParaRPr>
            </a:p>
          </p:txBody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id="{6919034B-0329-4750-B29F-F3CDAB05EC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1F70C1"/>
                </a:solidFill>
              </a:endParaRPr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B83DC41F-2223-45D9-882F-0C6801E7AB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1F70C1"/>
                </a:solidFill>
              </a:endParaRPr>
            </a:p>
          </p:txBody>
        </p:sp>
      </p:grpSp>
      <p:sp>
        <p:nvSpPr>
          <p:cNvPr id="60" name="TextBox 21">
            <a:extLst>
              <a:ext uri="{FF2B5EF4-FFF2-40B4-BE49-F238E27FC236}">
                <a16:creationId xmlns:a16="http://schemas.microsoft.com/office/drawing/2014/main" id="{42BCD14A-9AAC-4A03-95DE-0AF6E936E546}"/>
              </a:ext>
            </a:extLst>
          </p:cNvPr>
          <p:cNvSpPr txBox="1"/>
          <p:nvPr/>
        </p:nvSpPr>
        <p:spPr>
          <a:xfrm>
            <a:off x="57730" y="3720208"/>
            <a:ext cx="3081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>
                <a:solidFill>
                  <a:srgbClr val="1F70C1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Agnaldo</a:t>
            </a:r>
            <a:r>
              <a:rPr lang="en-US" sz="2400" b="1" dirty="0">
                <a:solidFill>
                  <a:srgbClr val="1F70C1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 Silva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F70C1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Eduardo de Santi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1F70C1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Talita Fanelli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1F70C1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pic>
        <p:nvPicPr>
          <p:cNvPr id="65" name="Imagem 64">
            <a:extLst>
              <a:ext uri="{FF2B5EF4-FFF2-40B4-BE49-F238E27FC236}">
                <a16:creationId xmlns:a16="http://schemas.microsoft.com/office/drawing/2014/main" id="{3EEDD664-8B8B-4445-99A1-77939020C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53" y="5664452"/>
            <a:ext cx="2203706" cy="100168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7F0158F-D325-409B-A1DC-239649EF7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789" y="5337856"/>
            <a:ext cx="3212892" cy="111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39">
            <a:extLst>
              <a:ext uri="{FF2B5EF4-FFF2-40B4-BE49-F238E27FC236}">
                <a16:creationId xmlns:a16="http://schemas.microsoft.com/office/drawing/2014/main" id="{B62037B6-B90A-4273-888B-2000DA19B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478"/>
            <a:ext cx="12192000" cy="1656522"/>
          </a:xfrm>
          <a:prstGeom prst="rect">
            <a:avLst/>
          </a:prstGeom>
        </p:spPr>
      </p:pic>
      <p:sp>
        <p:nvSpPr>
          <p:cNvPr id="6" name="TextBox 17">
            <a:extLst>
              <a:ext uri="{FF2B5EF4-FFF2-40B4-BE49-F238E27FC236}">
                <a16:creationId xmlns:a16="http://schemas.microsoft.com/office/drawing/2014/main" id="{F451EA63-A2E6-4D91-92AE-C0650139C67F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Anexo 1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0D87B688-AB76-4FD4-9143-BE277F134BE8}"/>
              </a:ext>
            </a:extLst>
          </p:cNvPr>
          <p:cNvSpPr txBox="1"/>
          <p:nvPr/>
        </p:nvSpPr>
        <p:spPr>
          <a:xfrm>
            <a:off x="412750" y="6438186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IBM Case Study: SQLCODE -4743 &amp; APPLCOMPAT –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Agnaldo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Silva, Eduardo de Santi e Talita Fanelli 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E24C75CA-F4B6-4BBF-AC36-2169B9AB385B}"/>
              </a:ext>
            </a:extLst>
          </p:cNvPr>
          <p:cNvGrpSpPr/>
          <p:nvPr/>
        </p:nvGrpSpPr>
        <p:grpSpPr>
          <a:xfrm>
            <a:off x="582451" y="925948"/>
            <a:ext cx="11505265" cy="3501022"/>
            <a:chOff x="318052" y="791818"/>
            <a:chExt cx="11648661" cy="3501022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8F647E4B-22AE-4615-A6CD-772D843D1C85}"/>
                </a:ext>
              </a:extLst>
            </p:cNvPr>
            <p:cNvSpPr txBox="1"/>
            <p:nvPr/>
          </p:nvSpPr>
          <p:spPr>
            <a:xfrm>
              <a:off x="318052" y="3923508"/>
              <a:ext cx="11648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10" name="TextBox 35">
              <a:extLst>
                <a:ext uri="{FF2B5EF4-FFF2-40B4-BE49-F238E27FC236}">
                  <a16:creationId xmlns:a16="http://schemas.microsoft.com/office/drawing/2014/main" id="{D78773B6-5A8C-455F-97E1-560D61B4E0CE}"/>
                </a:ext>
              </a:extLst>
            </p:cNvPr>
            <p:cNvSpPr txBox="1"/>
            <p:nvPr/>
          </p:nvSpPr>
          <p:spPr>
            <a:xfrm>
              <a:off x="4579767" y="791818"/>
              <a:ext cx="23105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GB" sz="2000" dirty="0" err="1">
                  <a:latin typeface="Open Sans"/>
                  <a:ea typeface="Noto Sans" panose="020B0502040504020204" pitchFamily="34"/>
                  <a:cs typeface="Noto Sans" panose="020B0502040504020204" pitchFamily="34"/>
                  <a:hlinkClick r:id="rId3"/>
                </a:rPr>
                <a:t>Saiba</a:t>
              </a:r>
              <a:r>
                <a:rPr lang="en-GB" sz="2000" dirty="0">
                  <a:latin typeface="Open Sans"/>
                  <a:ea typeface="Noto Sans" panose="020B0502040504020204" pitchFamily="34"/>
                  <a:cs typeface="Noto Sans" panose="020B0502040504020204" pitchFamily="34"/>
                  <a:hlinkClick r:id="rId3"/>
                </a:rPr>
                <a:t> </a:t>
              </a:r>
              <a:r>
                <a:rPr lang="en-GB" sz="2000" dirty="0" err="1">
                  <a:latin typeface="Open Sans"/>
                  <a:ea typeface="Noto Sans" panose="020B0502040504020204" pitchFamily="34"/>
                  <a:cs typeface="Noto Sans" panose="020B0502040504020204" pitchFamily="34"/>
                  <a:hlinkClick r:id="rId3"/>
                </a:rPr>
                <a:t>mais</a:t>
              </a:r>
              <a:endParaRPr lang="en-GB" sz="2000" dirty="0">
                <a:latin typeface="Open Sans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sp>
        <p:nvSpPr>
          <p:cNvPr id="8" name="Retângulo: Cantos Arredondados 7">
            <a:hlinkClick r:id="rId4" action="ppaction://hlinksldjump"/>
            <a:extLst>
              <a:ext uri="{FF2B5EF4-FFF2-40B4-BE49-F238E27FC236}">
                <a16:creationId xmlns:a16="http://schemas.microsoft.com/office/drawing/2014/main" id="{1923923C-F3B6-4D52-968D-DCC1A9B0C47A}"/>
              </a:ext>
            </a:extLst>
          </p:cNvPr>
          <p:cNvSpPr/>
          <p:nvPr/>
        </p:nvSpPr>
        <p:spPr>
          <a:xfrm>
            <a:off x="10612072" y="99750"/>
            <a:ext cx="1475644" cy="400110"/>
          </a:xfrm>
          <a:prstGeom prst="roundRect">
            <a:avLst/>
          </a:prstGeom>
          <a:solidFill>
            <a:srgbClr val="1F70C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Voltar</a:t>
            </a:r>
          </a:p>
        </p:txBody>
      </p:sp>
    </p:spTree>
    <p:extLst>
      <p:ext uri="{BB962C8B-B14F-4D97-AF65-F5344CB8AC3E}">
        <p14:creationId xmlns:p14="http://schemas.microsoft.com/office/powerpoint/2010/main" val="3168868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2C4E5E9-1780-4218-81FD-A7A08566C48C}"/>
              </a:ext>
            </a:extLst>
          </p:cNvPr>
          <p:cNvSpPr txBox="1"/>
          <p:nvPr/>
        </p:nvSpPr>
        <p:spPr>
          <a:xfrm>
            <a:off x="251790" y="1285465"/>
            <a:ext cx="11754679" cy="50783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CREATE PROCEDURE SP666 (</a:t>
            </a:r>
          </a:p>
          <a:p>
            <a:r>
              <a:rPr lang="pt-BR" dirty="0">
                <a:solidFill>
                  <a:schemeClr val="accent6"/>
                </a:solidFill>
              </a:rPr>
              <a:t>	NAME VARCHAR(50),</a:t>
            </a:r>
          </a:p>
          <a:p>
            <a:r>
              <a:rPr lang="pt-BR" dirty="0">
                <a:solidFill>
                  <a:schemeClr val="accent6"/>
                </a:solidFill>
              </a:rPr>
              <a:t>	AGE INTEGER(3)</a:t>
            </a:r>
          </a:p>
          <a:p>
            <a:r>
              <a:rPr lang="pt-BR" dirty="0">
                <a:solidFill>
                  <a:srgbClr val="FF0000"/>
                </a:solidFill>
              </a:rPr>
              <a:t>	</a:t>
            </a:r>
            <a:r>
              <a:rPr lang="pt-BR" b="1" dirty="0">
                <a:solidFill>
                  <a:schemeClr val="bg1"/>
                </a:solidFill>
              </a:rPr>
              <a:t>...</a:t>
            </a:r>
          </a:p>
          <a:p>
            <a:r>
              <a:rPr lang="pt-BR" dirty="0">
                <a:solidFill>
                  <a:schemeClr val="accent6"/>
                </a:solidFill>
              </a:rPr>
              <a:t>)</a:t>
            </a:r>
          </a:p>
          <a:p>
            <a:endParaRPr lang="pt-BR" dirty="0">
              <a:solidFill>
                <a:schemeClr val="accent6"/>
              </a:solidFill>
            </a:endParaRPr>
          </a:p>
          <a:p>
            <a:r>
              <a:rPr lang="pt-BR" dirty="0">
                <a:solidFill>
                  <a:schemeClr val="accent6"/>
                </a:solidFill>
              </a:rPr>
              <a:t>LANGUAGE SQL</a:t>
            </a:r>
          </a:p>
          <a:p>
            <a:r>
              <a:rPr lang="pt-BR" dirty="0">
                <a:solidFill>
                  <a:schemeClr val="accent6"/>
                </a:solidFill>
              </a:rPr>
              <a:t>WITH EXPLAIN</a:t>
            </a:r>
          </a:p>
          <a:p>
            <a:r>
              <a:rPr lang="pt-BR" b="1" dirty="0">
                <a:solidFill>
                  <a:srgbClr val="FF0000"/>
                </a:solidFill>
              </a:rPr>
              <a:t>APPLCOMPAT V12R1M502</a:t>
            </a:r>
          </a:p>
          <a:p>
            <a:r>
              <a:rPr lang="pt-BR" b="1" dirty="0">
                <a:solidFill>
                  <a:schemeClr val="bg1"/>
                </a:solidFill>
              </a:rPr>
              <a:t>...</a:t>
            </a:r>
            <a:endParaRPr lang="pt-BR" dirty="0">
              <a:solidFill>
                <a:schemeClr val="accent6"/>
              </a:solidFill>
            </a:endParaRPr>
          </a:p>
          <a:p>
            <a:endParaRPr lang="pt-BR" dirty="0">
              <a:solidFill>
                <a:schemeClr val="accent6"/>
              </a:solidFill>
            </a:endParaRPr>
          </a:p>
          <a:p>
            <a:r>
              <a:rPr lang="pt-BR" dirty="0">
                <a:solidFill>
                  <a:schemeClr val="accent6"/>
                </a:solidFill>
              </a:rPr>
              <a:t>MERGE INTO (</a:t>
            </a:r>
          </a:p>
          <a:p>
            <a:r>
              <a:rPr lang="pt-BR" dirty="0">
                <a:solidFill>
                  <a:schemeClr val="accent6"/>
                </a:solidFill>
              </a:rPr>
              <a:t>	SELECT</a:t>
            </a:r>
            <a:r>
              <a:rPr lang="pt-BR" b="1" dirty="0">
                <a:solidFill>
                  <a:schemeClr val="bg1"/>
                </a:solidFill>
              </a:rPr>
              <a:t>...</a:t>
            </a:r>
            <a:endParaRPr lang="pt-BR" dirty="0">
              <a:solidFill>
                <a:schemeClr val="accent6"/>
              </a:solidFill>
            </a:endParaRPr>
          </a:p>
          <a:p>
            <a:r>
              <a:rPr lang="pt-BR" dirty="0">
                <a:solidFill>
                  <a:schemeClr val="accent6"/>
                </a:solidFill>
              </a:rPr>
              <a:t>SELECT</a:t>
            </a:r>
            <a:r>
              <a:rPr lang="pt-BR" b="1" dirty="0">
                <a:solidFill>
                  <a:schemeClr val="bg1"/>
                </a:solidFill>
              </a:rPr>
              <a:t>...</a:t>
            </a:r>
            <a:endParaRPr lang="pt-BR" dirty="0">
              <a:solidFill>
                <a:schemeClr val="accent6"/>
              </a:solidFill>
            </a:endParaRPr>
          </a:p>
          <a:p>
            <a:r>
              <a:rPr lang="pt-BR" dirty="0">
                <a:solidFill>
                  <a:schemeClr val="accent6"/>
                </a:solidFill>
              </a:rPr>
              <a:t>		</a:t>
            </a:r>
          </a:p>
          <a:p>
            <a:r>
              <a:rPr lang="pt-BR" dirty="0">
                <a:solidFill>
                  <a:schemeClr val="accent6"/>
                </a:solidFill>
              </a:rPr>
              <a:t>	SELECT</a:t>
            </a:r>
            <a:r>
              <a:rPr lang="pt-BR" b="1" dirty="0">
                <a:solidFill>
                  <a:schemeClr val="bg1"/>
                </a:solidFill>
              </a:rPr>
              <a:t>...</a:t>
            </a:r>
            <a:endParaRPr lang="pt-BR" dirty="0">
              <a:solidFill>
                <a:schemeClr val="accent6"/>
              </a:solidFill>
            </a:endParaRPr>
          </a:p>
          <a:p>
            <a:r>
              <a:rPr lang="pt-BR" dirty="0">
                <a:solidFill>
                  <a:schemeClr val="accent6"/>
                </a:solidFill>
              </a:rPr>
              <a:t>UPDATE</a:t>
            </a:r>
            <a:r>
              <a:rPr lang="pt-BR" b="1" dirty="0">
                <a:solidFill>
                  <a:schemeClr val="bg1"/>
                </a:solidFill>
              </a:rPr>
              <a:t>...</a:t>
            </a:r>
            <a:r>
              <a:rPr lang="pt-BR" dirty="0">
                <a:solidFill>
                  <a:schemeClr val="accent6"/>
                </a:solidFill>
              </a:rPr>
              <a:t>	</a:t>
            </a:r>
          </a:p>
          <a:p>
            <a:r>
              <a:rPr lang="pt-BR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id="{CEFFD21D-0371-4951-8DDC-BE3707EB9077}"/>
              </a:ext>
            </a:extLst>
          </p:cNvPr>
          <p:cNvSpPr txBox="1"/>
          <p:nvPr/>
        </p:nvSpPr>
        <p:spPr>
          <a:xfrm>
            <a:off x="1202749" y="155634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Anexo 2</a:t>
            </a:r>
          </a:p>
        </p:txBody>
      </p:sp>
      <p:sp>
        <p:nvSpPr>
          <p:cNvPr id="6" name="TextBox 35">
            <a:extLst>
              <a:ext uri="{FF2B5EF4-FFF2-40B4-BE49-F238E27FC236}">
                <a16:creationId xmlns:a16="http://schemas.microsoft.com/office/drawing/2014/main" id="{D8C18B5E-CBB1-4B64-A989-BBC4D97CE295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IBM Case Study: SQLCODE -4743 &amp; APPLCOMPAT –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Agnaldo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Silva, Eduardo de Santi e Talita Fanelli </a:t>
            </a:r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7DB471D4-F5FA-4C76-BCB8-66916DE3F344}"/>
              </a:ext>
            </a:extLst>
          </p:cNvPr>
          <p:cNvSpPr/>
          <p:nvPr/>
        </p:nvSpPr>
        <p:spPr>
          <a:xfrm>
            <a:off x="3584712" y="2916204"/>
            <a:ext cx="2093844" cy="7686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Opcionais</a:t>
            </a:r>
          </a:p>
        </p:txBody>
      </p:sp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6D5FF7CE-1D7E-44F4-925B-DA03415B1B2F}"/>
              </a:ext>
            </a:extLst>
          </p:cNvPr>
          <p:cNvSpPr/>
          <p:nvPr/>
        </p:nvSpPr>
        <p:spPr>
          <a:xfrm>
            <a:off x="3584712" y="1428955"/>
            <a:ext cx="2093844" cy="7686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Cabeçalho</a:t>
            </a:r>
          </a:p>
        </p:txBody>
      </p:sp>
      <p:sp>
        <p:nvSpPr>
          <p:cNvPr id="10" name="Seta: para a Esquerda 9">
            <a:extLst>
              <a:ext uri="{FF2B5EF4-FFF2-40B4-BE49-F238E27FC236}">
                <a16:creationId xmlns:a16="http://schemas.microsoft.com/office/drawing/2014/main" id="{9D23447B-9C08-4A33-8478-51083A0F4F5D}"/>
              </a:ext>
            </a:extLst>
          </p:cNvPr>
          <p:cNvSpPr/>
          <p:nvPr/>
        </p:nvSpPr>
        <p:spPr>
          <a:xfrm>
            <a:off x="3584712" y="4663209"/>
            <a:ext cx="2093844" cy="7686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Corpo</a:t>
            </a:r>
          </a:p>
        </p:txBody>
      </p:sp>
      <p:sp>
        <p:nvSpPr>
          <p:cNvPr id="8" name="Retângulo: Cantos Arredondados 7">
            <a:hlinkClick r:id="rId2" action="ppaction://hlinksldjump"/>
            <a:extLst>
              <a:ext uri="{FF2B5EF4-FFF2-40B4-BE49-F238E27FC236}">
                <a16:creationId xmlns:a16="http://schemas.microsoft.com/office/drawing/2014/main" id="{926FA708-118E-48A4-8A03-1442BA927D98}"/>
              </a:ext>
            </a:extLst>
          </p:cNvPr>
          <p:cNvSpPr/>
          <p:nvPr/>
        </p:nvSpPr>
        <p:spPr>
          <a:xfrm>
            <a:off x="10612072" y="99750"/>
            <a:ext cx="1475644" cy="400110"/>
          </a:xfrm>
          <a:prstGeom prst="roundRect">
            <a:avLst/>
          </a:prstGeom>
          <a:solidFill>
            <a:srgbClr val="1F70C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Voltar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122882D-A41B-4D50-8751-1419039C6EC9}"/>
              </a:ext>
            </a:extLst>
          </p:cNvPr>
          <p:cNvSpPr txBox="1"/>
          <p:nvPr/>
        </p:nvSpPr>
        <p:spPr>
          <a:xfrm>
            <a:off x="4778056" y="807187"/>
            <a:ext cx="2282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000" dirty="0" err="1">
                <a:latin typeface="Open Sans"/>
                <a:ea typeface="Noto Sans" panose="020B0502040504020204" pitchFamily="34"/>
                <a:cs typeface="Noto Sans" panose="020B0502040504020204" pitchFamily="34"/>
                <a:hlinkClick r:id="rId3"/>
              </a:rPr>
              <a:t>Saiba</a:t>
            </a:r>
            <a:r>
              <a:rPr lang="en-GB" sz="2000" dirty="0">
                <a:latin typeface="Open Sans"/>
                <a:ea typeface="Noto Sans" panose="020B0502040504020204" pitchFamily="34"/>
                <a:cs typeface="Noto Sans" panose="020B0502040504020204" pitchFamily="34"/>
                <a:hlinkClick r:id="rId3"/>
              </a:rPr>
              <a:t> </a:t>
            </a:r>
            <a:r>
              <a:rPr lang="en-GB" sz="2000" dirty="0" err="1">
                <a:latin typeface="Open Sans"/>
                <a:ea typeface="Noto Sans" panose="020B0502040504020204" pitchFamily="34"/>
                <a:cs typeface="Noto Sans" panose="020B0502040504020204" pitchFamily="34"/>
                <a:hlinkClick r:id="rId3"/>
              </a:rPr>
              <a:t>mais</a:t>
            </a:r>
            <a:endParaRPr lang="en-GB" sz="2000" dirty="0">
              <a:latin typeface="Open Sans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25106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7">
            <a:extLst>
              <a:ext uri="{FF2B5EF4-FFF2-40B4-BE49-F238E27FC236}">
                <a16:creationId xmlns:a16="http://schemas.microsoft.com/office/drawing/2014/main" id="{CEFFD21D-0371-4951-8DDC-BE3707EB9077}"/>
              </a:ext>
            </a:extLst>
          </p:cNvPr>
          <p:cNvSpPr txBox="1"/>
          <p:nvPr/>
        </p:nvSpPr>
        <p:spPr>
          <a:xfrm>
            <a:off x="1202749" y="4961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Anexo 3</a:t>
            </a:r>
          </a:p>
        </p:txBody>
      </p:sp>
      <p:sp>
        <p:nvSpPr>
          <p:cNvPr id="6" name="TextBox 35">
            <a:extLst>
              <a:ext uri="{FF2B5EF4-FFF2-40B4-BE49-F238E27FC236}">
                <a16:creationId xmlns:a16="http://schemas.microsoft.com/office/drawing/2014/main" id="{3DDBCFFF-D16F-4E5C-9FD9-4EE0EFDAA294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IBM Case Study: SQLCODE -4743 &amp; APPLCOMPAT –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Agnaldo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Silva, Eduardo de Santi e Talita Fanelli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C987536-BDBF-425E-AC95-6E71E7DF68E8}"/>
              </a:ext>
            </a:extLst>
          </p:cNvPr>
          <p:cNvSpPr/>
          <p:nvPr/>
        </p:nvSpPr>
        <p:spPr>
          <a:xfrm>
            <a:off x="265043" y="1378226"/>
            <a:ext cx="11926957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b="1" dirty="0">
                <a:solidFill>
                  <a:srgbClr val="323232"/>
                </a:solidFill>
                <a:latin typeface="Open Sans"/>
              </a:rPr>
              <a:t>-</a:t>
            </a:r>
            <a:r>
              <a:rPr lang="en-US" sz="1600" b="1" dirty="0">
                <a:latin typeface="Open Sans"/>
              </a:rPr>
              <a:t>4743 ATTEMPT TO USE NEW FUNCTION WHEN THE APPLICATION COMPATIBILITY SETTING IS SET FOR A PREVIOUS LEVEL</a:t>
            </a:r>
          </a:p>
          <a:p>
            <a:pPr fontAlgn="base"/>
            <a:endParaRPr lang="en-US" sz="1600" b="1" dirty="0">
              <a:latin typeface="Open Sans"/>
            </a:endParaRPr>
          </a:p>
          <a:p>
            <a:pPr fontAlgn="base"/>
            <a:r>
              <a:rPr lang="en-US" sz="1600" b="1" dirty="0">
                <a:latin typeface="Open Sans"/>
              </a:rPr>
              <a:t>Explanation</a:t>
            </a:r>
          </a:p>
          <a:p>
            <a:pPr fontAlgn="base"/>
            <a:r>
              <a:rPr lang="en-US" sz="1600" dirty="0">
                <a:latin typeface="Open Sans"/>
              </a:rPr>
              <a:t>An application or SQL object attempted to use a Db2 capability that is not supported by the current application compatibility level. </a:t>
            </a:r>
          </a:p>
          <a:p>
            <a:pPr fontAlgn="base"/>
            <a:endParaRPr lang="en-US" sz="1600" dirty="0">
              <a:latin typeface="Open Sans"/>
            </a:endParaRPr>
          </a:p>
          <a:p>
            <a:pPr fontAlgn="base"/>
            <a:r>
              <a:rPr lang="en-US" sz="1600" b="1" dirty="0">
                <a:latin typeface="Open Sans"/>
              </a:rPr>
              <a:t>Programmer response</a:t>
            </a:r>
          </a:p>
          <a:p>
            <a:pPr fontAlgn="base"/>
            <a:r>
              <a:rPr lang="en-US" sz="1600" dirty="0">
                <a:latin typeface="Open Sans"/>
              </a:rPr>
              <a:t>Check the application compatibility level of your application or SQL object, and take one of the following actions:</a:t>
            </a:r>
          </a:p>
          <a:p>
            <a:pPr marL="742950" lvl="1" indent="-285750" fontAlgn="base">
              <a:buFontTx/>
              <a:buChar char="x"/>
            </a:pPr>
            <a:r>
              <a:rPr lang="en-US" sz="1600" dirty="0">
                <a:latin typeface="Open Sans"/>
              </a:rPr>
              <a:t>Rebind the application or modify the SQL object to use an application compatibility level that supports the capability.</a:t>
            </a:r>
          </a:p>
          <a:p>
            <a:pPr marL="742950" lvl="1" indent="-285750" fontAlgn="base">
              <a:buFontTx/>
              <a:buChar char="x"/>
            </a:pPr>
            <a:r>
              <a:rPr lang="en-US" sz="1600" dirty="0">
                <a:latin typeface="Open Sans"/>
              </a:rPr>
              <a:t>Remove use of the unsupported capability from the application or SQL object.</a:t>
            </a:r>
          </a:p>
          <a:p>
            <a:pPr fontAlgn="base"/>
            <a:endParaRPr lang="en-US" b="0" i="0" dirty="0">
              <a:solidFill>
                <a:srgbClr val="323232"/>
              </a:solidFill>
              <a:effectLst/>
              <a:latin typeface="ibm-plex-sans"/>
            </a:endParaRPr>
          </a:p>
        </p:txBody>
      </p:sp>
      <p:sp>
        <p:nvSpPr>
          <p:cNvPr id="12" name="Retângulo: Cantos Arredondados 11">
            <a:hlinkClick r:id="rId2" action="ppaction://hlinksldjump"/>
            <a:extLst>
              <a:ext uri="{FF2B5EF4-FFF2-40B4-BE49-F238E27FC236}">
                <a16:creationId xmlns:a16="http://schemas.microsoft.com/office/drawing/2014/main" id="{12DD5D5D-DE4E-4AB4-8ED0-D65898548154}"/>
              </a:ext>
            </a:extLst>
          </p:cNvPr>
          <p:cNvSpPr/>
          <p:nvPr/>
        </p:nvSpPr>
        <p:spPr>
          <a:xfrm>
            <a:off x="10612072" y="99750"/>
            <a:ext cx="1475644" cy="400110"/>
          </a:xfrm>
          <a:prstGeom prst="roundRect">
            <a:avLst/>
          </a:prstGeom>
          <a:solidFill>
            <a:srgbClr val="1F70C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Voltar</a:t>
            </a:r>
          </a:p>
        </p:txBody>
      </p:sp>
      <p:sp>
        <p:nvSpPr>
          <p:cNvPr id="13" name="TextBox 35">
            <a:extLst>
              <a:ext uri="{FF2B5EF4-FFF2-40B4-BE49-F238E27FC236}">
                <a16:creationId xmlns:a16="http://schemas.microsoft.com/office/drawing/2014/main" id="{1E846BB3-0169-4D8D-AD9D-7B046504E0DE}"/>
              </a:ext>
            </a:extLst>
          </p:cNvPr>
          <p:cNvSpPr txBox="1"/>
          <p:nvPr/>
        </p:nvSpPr>
        <p:spPr>
          <a:xfrm>
            <a:off x="4778057" y="702397"/>
            <a:ext cx="2282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000" dirty="0" err="1">
                <a:latin typeface="Open Sans"/>
                <a:ea typeface="Noto Sans" panose="020B0502040504020204" pitchFamily="34"/>
                <a:cs typeface="Noto Sans" panose="020B0502040504020204" pitchFamily="34"/>
                <a:hlinkClick r:id="rId3"/>
              </a:rPr>
              <a:t>Saiba</a:t>
            </a:r>
            <a:r>
              <a:rPr lang="en-GB" sz="2000" dirty="0">
                <a:latin typeface="Open Sans"/>
                <a:ea typeface="Noto Sans" panose="020B0502040504020204" pitchFamily="34"/>
                <a:cs typeface="Noto Sans" panose="020B0502040504020204" pitchFamily="34"/>
                <a:hlinkClick r:id="rId3"/>
              </a:rPr>
              <a:t> </a:t>
            </a:r>
            <a:r>
              <a:rPr lang="en-GB" sz="2000" dirty="0" err="1">
                <a:latin typeface="Open Sans"/>
                <a:ea typeface="Noto Sans" panose="020B0502040504020204" pitchFamily="34"/>
                <a:cs typeface="Noto Sans" panose="020B0502040504020204" pitchFamily="34"/>
                <a:hlinkClick r:id="rId3"/>
              </a:rPr>
              <a:t>mais</a:t>
            </a:r>
            <a:endParaRPr lang="en-GB" sz="2000" dirty="0">
              <a:latin typeface="Open Sans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2537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2C4E5E9-1780-4218-81FD-A7A08566C48C}"/>
              </a:ext>
            </a:extLst>
          </p:cNvPr>
          <p:cNvSpPr txBox="1"/>
          <p:nvPr/>
        </p:nvSpPr>
        <p:spPr>
          <a:xfrm>
            <a:off x="169905" y="1230874"/>
            <a:ext cx="5502026" cy="50783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CREATE PROCEDURE SP666 (</a:t>
            </a:r>
          </a:p>
          <a:p>
            <a:r>
              <a:rPr lang="pt-BR" dirty="0">
                <a:solidFill>
                  <a:schemeClr val="accent6"/>
                </a:solidFill>
              </a:rPr>
              <a:t>	NAME VARCHAR(50),</a:t>
            </a:r>
          </a:p>
          <a:p>
            <a:r>
              <a:rPr lang="pt-BR" dirty="0">
                <a:solidFill>
                  <a:schemeClr val="accent6"/>
                </a:solidFill>
              </a:rPr>
              <a:t>	AGE INTEGER(3)</a:t>
            </a:r>
          </a:p>
          <a:p>
            <a:r>
              <a:rPr lang="pt-BR" dirty="0">
                <a:solidFill>
                  <a:srgbClr val="FF0000"/>
                </a:solidFill>
              </a:rPr>
              <a:t>	</a:t>
            </a:r>
            <a:r>
              <a:rPr lang="pt-BR" b="1" dirty="0">
                <a:solidFill>
                  <a:schemeClr val="bg1"/>
                </a:solidFill>
              </a:rPr>
              <a:t>...</a:t>
            </a:r>
          </a:p>
          <a:p>
            <a:r>
              <a:rPr lang="pt-BR" dirty="0">
                <a:solidFill>
                  <a:schemeClr val="accent6"/>
                </a:solidFill>
              </a:rPr>
              <a:t>)</a:t>
            </a:r>
          </a:p>
          <a:p>
            <a:endParaRPr lang="pt-BR" dirty="0">
              <a:solidFill>
                <a:schemeClr val="accent6"/>
              </a:solidFill>
            </a:endParaRPr>
          </a:p>
          <a:p>
            <a:r>
              <a:rPr lang="pt-BR" dirty="0">
                <a:solidFill>
                  <a:schemeClr val="accent6"/>
                </a:solidFill>
              </a:rPr>
              <a:t>LANGUAGE SQL</a:t>
            </a:r>
          </a:p>
          <a:p>
            <a:r>
              <a:rPr lang="pt-BR" dirty="0">
                <a:solidFill>
                  <a:schemeClr val="accent6"/>
                </a:solidFill>
              </a:rPr>
              <a:t>WITH EXPLAIN</a:t>
            </a:r>
          </a:p>
          <a:p>
            <a:r>
              <a:rPr lang="pt-BR" dirty="0">
                <a:solidFill>
                  <a:schemeClr val="accent6"/>
                </a:solidFill>
              </a:rPr>
              <a:t>APPLCOMPAT V12R1M502</a:t>
            </a:r>
          </a:p>
          <a:p>
            <a:r>
              <a:rPr lang="pt-BR" b="1" dirty="0">
                <a:solidFill>
                  <a:schemeClr val="bg1"/>
                </a:solidFill>
              </a:rPr>
              <a:t>...</a:t>
            </a:r>
            <a:endParaRPr lang="pt-BR" dirty="0">
              <a:solidFill>
                <a:schemeClr val="accent6"/>
              </a:solidFill>
            </a:endParaRPr>
          </a:p>
          <a:p>
            <a:endParaRPr lang="pt-BR" dirty="0">
              <a:solidFill>
                <a:schemeClr val="accent6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MERGE INTO (</a:t>
            </a:r>
          </a:p>
          <a:p>
            <a:r>
              <a:rPr lang="pt-BR" dirty="0">
                <a:solidFill>
                  <a:srgbClr val="FF0000"/>
                </a:solidFill>
              </a:rPr>
              <a:t>	SELECT</a:t>
            </a:r>
            <a:r>
              <a:rPr lang="pt-BR" b="1" dirty="0">
                <a:solidFill>
                  <a:schemeClr val="bg1"/>
                </a:solidFill>
              </a:rPr>
              <a:t>...</a:t>
            </a:r>
            <a:endParaRPr lang="pt-BR" dirty="0">
              <a:solidFill>
                <a:schemeClr val="accent6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SELECT</a:t>
            </a:r>
            <a:r>
              <a:rPr lang="pt-BR" b="1" dirty="0">
                <a:solidFill>
                  <a:schemeClr val="bg1"/>
                </a:solidFill>
              </a:rPr>
              <a:t>...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		</a:t>
            </a:r>
          </a:p>
          <a:p>
            <a:r>
              <a:rPr lang="pt-BR" dirty="0">
                <a:solidFill>
                  <a:srgbClr val="FF0000"/>
                </a:solidFill>
              </a:rPr>
              <a:t>	SELECT</a:t>
            </a:r>
            <a:r>
              <a:rPr lang="pt-BR" b="1" dirty="0">
                <a:solidFill>
                  <a:schemeClr val="bg1"/>
                </a:solidFill>
              </a:rPr>
              <a:t>...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UPDATE</a:t>
            </a:r>
            <a:r>
              <a:rPr lang="pt-BR" b="1" dirty="0">
                <a:solidFill>
                  <a:schemeClr val="bg1"/>
                </a:solidFill>
              </a:rPr>
              <a:t>...</a:t>
            </a:r>
            <a:r>
              <a:rPr lang="pt-BR" dirty="0">
                <a:solidFill>
                  <a:srgbClr val="FF0000"/>
                </a:solidFill>
              </a:rPr>
              <a:t>	</a:t>
            </a:r>
          </a:p>
          <a:p>
            <a:r>
              <a:rPr lang="pt-BR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id="{CEFFD21D-0371-4951-8DDC-BE3707EB9077}"/>
              </a:ext>
            </a:extLst>
          </p:cNvPr>
          <p:cNvSpPr txBox="1"/>
          <p:nvPr/>
        </p:nvSpPr>
        <p:spPr>
          <a:xfrm>
            <a:off x="1202749" y="49618"/>
            <a:ext cx="96737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Anexo 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453604-A0CD-4BE7-AA7A-98EC5CF9E8C3}"/>
              </a:ext>
            </a:extLst>
          </p:cNvPr>
          <p:cNvSpPr txBox="1"/>
          <p:nvPr/>
        </p:nvSpPr>
        <p:spPr>
          <a:xfrm>
            <a:off x="5671932" y="1230874"/>
            <a:ext cx="6350164" cy="50783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CREATE PROCEDURE SP666 (</a:t>
            </a:r>
          </a:p>
          <a:p>
            <a:r>
              <a:rPr lang="pt-BR" dirty="0">
                <a:solidFill>
                  <a:schemeClr val="accent6"/>
                </a:solidFill>
              </a:rPr>
              <a:t>	NAME VARCHAR(50),</a:t>
            </a:r>
          </a:p>
          <a:p>
            <a:r>
              <a:rPr lang="pt-BR" dirty="0">
                <a:solidFill>
                  <a:schemeClr val="accent6"/>
                </a:solidFill>
              </a:rPr>
              <a:t>	AGE INTEGER(3)</a:t>
            </a:r>
          </a:p>
          <a:p>
            <a:r>
              <a:rPr lang="pt-BR" dirty="0">
                <a:solidFill>
                  <a:srgbClr val="FF0000"/>
                </a:solidFill>
              </a:rPr>
              <a:t>	</a:t>
            </a:r>
            <a:r>
              <a:rPr lang="pt-BR" b="1" dirty="0">
                <a:solidFill>
                  <a:schemeClr val="bg1"/>
                </a:solidFill>
              </a:rPr>
              <a:t>...</a:t>
            </a:r>
          </a:p>
          <a:p>
            <a:r>
              <a:rPr lang="pt-BR" dirty="0">
                <a:solidFill>
                  <a:schemeClr val="accent6"/>
                </a:solidFill>
              </a:rPr>
              <a:t>)</a:t>
            </a:r>
          </a:p>
          <a:p>
            <a:endParaRPr lang="pt-BR" dirty="0">
              <a:solidFill>
                <a:schemeClr val="accent6"/>
              </a:solidFill>
            </a:endParaRPr>
          </a:p>
          <a:p>
            <a:r>
              <a:rPr lang="pt-BR" dirty="0">
                <a:solidFill>
                  <a:schemeClr val="accent6"/>
                </a:solidFill>
              </a:rPr>
              <a:t>LANGUAGE SQL</a:t>
            </a:r>
          </a:p>
          <a:p>
            <a:r>
              <a:rPr lang="pt-BR" dirty="0">
                <a:solidFill>
                  <a:schemeClr val="accent6"/>
                </a:solidFill>
              </a:rPr>
              <a:t>WITH EXPLAIN</a:t>
            </a:r>
          </a:p>
          <a:p>
            <a:r>
              <a:rPr lang="pt-BR" dirty="0">
                <a:solidFill>
                  <a:schemeClr val="accent6"/>
                </a:solidFill>
              </a:rPr>
              <a:t>APPLCOMPAT V12R1M502</a:t>
            </a:r>
          </a:p>
          <a:p>
            <a:r>
              <a:rPr lang="pt-BR" b="1" dirty="0">
                <a:solidFill>
                  <a:schemeClr val="bg1"/>
                </a:solidFill>
              </a:rPr>
              <a:t>...</a:t>
            </a:r>
            <a:endParaRPr lang="pt-BR" dirty="0">
              <a:solidFill>
                <a:schemeClr val="accent6"/>
              </a:solidFill>
            </a:endParaRPr>
          </a:p>
          <a:p>
            <a:endParaRPr lang="pt-BR" dirty="0">
              <a:solidFill>
                <a:schemeClr val="accent6"/>
              </a:solidFill>
            </a:endParaRP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MERGE INTO (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SELECT</a:t>
            </a:r>
            <a:r>
              <a:rPr lang="pt-BR" b="1" dirty="0">
                <a:solidFill>
                  <a:schemeClr val="bg1"/>
                </a:solidFill>
              </a:rPr>
              <a:t>...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SELECT</a:t>
            </a:r>
            <a:r>
              <a:rPr lang="pt-BR" b="1" dirty="0">
                <a:solidFill>
                  <a:schemeClr val="bg1"/>
                </a:solidFill>
              </a:rPr>
              <a:t>...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 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SELECT</a:t>
            </a:r>
            <a:r>
              <a:rPr lang="pt-BR" b="1" dirty="0">
                <a:solidFill>
                  <a:schemeClr val="bg1"/>
                </a:solidFill>
              </a:rPr>
              <a:t>...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b="1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pt-BR">
                <a:solidFill>
                  <a:schemeClr val="accent1">
                    <a:lumMod val="75000"/>
                  </a:schemeClr>
                </a:solidFill>
              </a:rPr>
              <a:t>UPDATE</a:t>
            </a:r>
            <a:r>
              <a:rPr lang="pt-BR" b="1" dirty="0">
                <a:solidFill>
                  <a:schemeClr val="bg1"/>
                </a:solidFill>
              </a:rPr>
              <a:t>...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" name="TextBox 35">
            <a:extLst>
              <a:ext uri="{FF2B5EF4-FFF2-40B4-BE49-F238E27FC236}">
                <a16:creationId xmlns:a16="http://schemas.microsoft.com/office/drawing/2014/main" id="{3DDBCFFF-D16F-4E5C-9FD9-4EE0EFDAA294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IBM Case Study: SQLCODE -4743 &amp; APPLCOMPAT –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Agnaldo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Silva, Eduardo de Santi e Talita Fanelli </a:t>
            </a:r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F0C016AC-0E17-4E65-927B-BB8E695C0F97}"/>
              </a:ext>
            </a:extLst>
          </p:cNvPr>
          <p:cNvSpPr/>
          <p:nvPr/>
        </p:nvSpPr>
        <p:spPr>
          <a:xfrm>
            <a:off x="2920918" y="4450447"/>
            <a:ext cx="2093844" cy="7686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 indentado</a:t>
            </a:r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D9C2A2E8-BD3A-440D-8E0B-89F3AE4BE05A}"/>
              </a:ext>
            </a:extLst>
          </p:cNvPr>
          <p:cNvSpPr/>
          <p:nvPr/>
        </p:nvSpPr>
        <p:spPr>
          <a:xfrm>
            <a:off x="7592310" y="4450447"/>
            <a:ext cx="2093844" cy="7686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Indentado</a:t>
            </a:r>
          </a:p>
        </p:txBody>
      </p:sp>
      <p:sp>
        <p:nvSpPr>
          <p:cNvPr id="9" name="Retângulo: Cantos Arredondados 8">
            <a:hlinkClick r:id="rId2" action="ppaction://hlinksldjump"/>
            <a:extLst>
              <a:ext uri="{FF2B5EF4-FFF2-40B4-BE49-F238E27FC236}">
                <a16:creationId xmlns:a16="http://schemas.microsoft.com/office/drawing/2014/main" id="{DF245AEA-8F79-4F50-9320-E9F131A9F1BC}"/>
              </a:ext>
            </a:extLst>
          </p:cNvPr>
          <p:cNvSpPr/>
          <p:nvPr/>
        </p:nvSpPr>
        <p:spPr>
          <a:xfrm>
            <a:off x="10612072" y="99750"/>
            <a:ext cx="1475644" cy="400110"/>
          </a:xfrm>
          <a:prstGeom prst="roundRect">
            <a:avLst/>
          </a:prstGeom>
          <a:solidFill>
            <a:srgbClr val="1F70C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Voltar</a:t>
            </a:r>
          </a:p>
        </p:txBody>
      </p:sp>
      <p:sp>
        <p:nvSpPr>
          <p:cNvPr id="10" name="TextBox 35">
            <a:extLst>
              <a:ext uri="{FF2B5EF4-FFF2-40B4-BE49-F238E27FC236}">
                <a16:creationId xmlns:a16="http://schemas.microsoft.com/office/drawing/2014/main" id="{A98A70CD-B41E-4CE2-A0A3-8427E4C50555}"/>
              </a:ext>
            </a:extLst>
          </p:cNvPr>
          <p:cNvSpPr txBox="1"/>
          <p:nvPr/>
        </p:nvSpPr>
        <p:spPr>
          <a:xfrm>
            <a:off x="4778057" y="675101"/>
            <a:ext cx="2282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000" dirty="0" err="1">
                <a:latin typeface="Open Sans"/>
                <a:ea typeface="Noto Sans" panose="020B0502040504020204" pitchFamily="34"/>
                <a:cs typeface="Noto Sans" panose="020B0502040504020204" pitchFamily="34"/>
                <a:hlinkClick r:id="rId3"/>
              </a:rPr>
              <a:t>Saiba</a:t>
            </a:r>
            <a:r>
              <a:rPr lang="en-GB" sz="2000" dirty="0">
                <a:latin typeface="Open Sans"/>
                <a:ea typeface="Noto Sans" panose="020B0502040504020204" pitchFamily="34"/>
                <a:cs typeface="Noto Sans" panose="020B0502040504020204" pitchFamily="34"/>
                <a:hlinkClick r:id="rId3"/>
              </a:rPr>
              <a:t> </a:t>
            </a:r>
            <a:r>
              <a:rPr lang="en-GB" sz="2000" dirty="0" err="1">
                <a:latin typeface="Open Sans"/>
                <a:ea typeface="Noto Sans" panose="020B0502040504020204" pitchFamily="34"/>
                <a:cs typeface="Noto Sans" panose="020B0502040504020204" pitchFamily="34"/>
                <a:hlinkClick r:id="rId3"/>
              </a:rPr>
              <a:t>mais</a:t>
            </a:r>
            <a:endParaRPr lang="en-GB" sz="2000" dirty="0">
              <a:latin typeface="Open Sans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66295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7">
            <a:extLst>
              <a:ext uri="{FF2B5EF4-FFF2-40B4-BE49-F238E27FC236}">
                <a16:creationId xmlns:a16="http://schemas.microsoft.com/office/drawing/2014/main" id="{CEFFD21D-0371-4951-8DDC-BE3707EB9077}"/>
              </a:ext>
            </a:extLst>
          </p:cNvPr>
          <p:cNvSpPr txBox="1"/>
          <p:nvPr/>
        </p:nvSpPr>
        <p:spPr>
          <a:xfrm>
            <a:off x="1202749" y="4961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Anexo 5</a:t>
            </a:r>
          </a:p>
        </p:txBody>
      </p:sp>
      <p:sp>
        <p:nvSpPr>
          <p:cNvPr id="6" name="TextBox 35">
            <a:extLst>
              <a:ext uri="{FF2B5EF4-FFF2-40B4-BE49-F238E27FC236}">
                <a16:creationId xmlns:a16="http://schemas.microsoft.com/office/drawing/2014/main" id="{3DDBCFFF-D16F-4E5C-9FD9-4EE0EFDAA294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IBM Case Study: SQLCODE -4743 &amp; APPLCOMPAT –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Agnaldo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Silva, Eduardo de Santi e Talita Fanelli </a:t>
            </a:r>
          </a:p>
        </p:txBody>
      </p:sp>
      <p:graphicFrame>
        <p:nvGraphicFramePr>
          <p:cNvPr id="14" name="Tabela 14">
            <a:extLst>
              <a:ext uri="{FF2B5EF4-FFF2-40B4-BE49-F238E27FC236}">
                <a16:creationId xmlns:a16="http://schemas.microsoft.com/office/drawing/2014/main" id="{59E2D10B-0368-44BF-8AE3-9D517CECE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077384"/>
              </p:ext>
            </p:extLst>
          </p:nvPr>
        </p:nvGraphicFramePr>
        <p:xfrm>
          <a:off x="145774" y="1475039"/>
          <a:ext cx="11860697" cy="2561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704">
                  <a:extLst>
                    <a:ext uri="{9D8B030D-6E8A-4147-A177-3AD203B41FA5}">
                      <a16:colId xmlns:a16="http://schemas.microsoft.com/office/drawing/2014/main" val="35495864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344732182"/>
                    </a:ext>
                  </a:extLst>
                </a:gridCol>
                <a:gridCol w="2292626">
                  <a:extLst>
                    <a:ext uri="{9D8B030D-6E8A-4147-A177-3AD203B41FA5}">
                      <a16:colId xmlns:a16="http://schemas.microsoft.com/office/drawing/2014/main" val="2267669555"/>
                    </a:ext>
                  </a:extLst>
                </a:gridCol>
                <a:gridCol w="1961322">
                  <a:extLst>
                    <a:ext uri="{9D8B030D-6E8A-4147-A177-3AD203B41FA5}">
                      <a16:colId xmlns:a16="http://schemas.microsoft.com/office/drawing/2014/main" val="2067205410"/>
                    </a:ext>
                  </a:extLst>
                </a:gridCol>
                <a:gridCol w="2955235">
                  <a:extLst>
                    <a:ext uri="{9D8B030D-6E8A-4147-A177-3AD203B41FA5}">
                      <a16:colId xmlns:a16="http://schemas.microsoft.com/office/drawing/2014/main" val="156156499"/>
                    </a:ext>
                  </a:extLst>
                </a:gridCol>
                <a:gridCol w="1577010">
                  <a:extLst>
                    <a:ext uri="{9D8B030D-6E8A-4147-A177-3AD203B41FA5}">
                      <a16:colId xmlns:a16="http://schemas.microsoft.com/office/drawing/2014/main" val="3027418400"/>
                    </a:ext>
                  </a:extLst>
                </a:gridCol>
              </a:tblGrid>
              <a:tr h="61253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Cenário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Db2 </a:t>
                      </a:r>
                    </a:p>
                    <a:p>
                      <a:pPr algn="ctr"/>
                      <a:r>
                        <a:rPr lang="pt-BR" dirty="0" err="1"/>
                        <a:t>zParm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Package</a:t>
                      </a:r>
                      <a:r>
                        <a:rPr lang="pt-B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Valor atual (Aplicação SQL)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Valor final </a:t>
                      </a:r>
                    </a:p>
                    <a:p>
                      <a:pPr algn="ctr"/>
                      <a:r>
                        <a:rPr lang="pt-BR" dirty="0"/>
                        <a:t>(Aplicação SQL)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SQLCODE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309694"/>
                  </a:ext>
                </a:extLst>
              </a:tr>
              <a:tr h="45833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V11R1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V11R1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Nenhum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V11R1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-4743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804659"/>
                  </a:ext>
                </a:extLst>
              </a:tr>
              <a:tr h="35001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V11R1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V12R1M500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Nenhum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V11R1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-4743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015727"/>
                  </a:ext>
                </a:extLst>
              </a:tr>
              <a:tr h="35001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V11R1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V12R1M500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V12R1M500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V12R1M500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466540"/>
                  </a:ext>
                </a:extLst>
              </a:tr>
              <a:tr h="35001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V12R1M500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V11R1</a:t>
                      </a:r>
                      <a:endParaRPr lang="pt-BR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Nenhum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V12R1M500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84265"/>
                  </a:ext>
                </a:extLst>
              </a:tr>
              <a:tr h="35001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V12R1M500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V12R1M500</a:t>
                      </a:r>
                      <a:endParaRPr lang="pt-BR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V12R1M500</a:t>
                      </a:r>
                      <a:endParaRPr lang="pt-BR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V12R1M500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390676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D4825B1D-AFF6-44A1-BE37-CA0409CB6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628904"/>
              </p:ext>
            </p:extLst>
          </p:nvPr>
        </p:nvGraphicFramePr>
        <p:xfrm>
          <a:off x="1391478" y="1109279"/>
          <a:ext cx="9024731" cy="36576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9024731">
                  <a:extLst>
                    <a:ext uri="{9D8B030D-6E8A-4147-A177-3AD203B41FA5}">
                      <a16:colId xmlns:a16="http://schemas.microsoft.com/office/drawing/2014/main" val="1462168311"/>
                    </a:ext>
                  </a:extLst>
                </a:gridCol>
              </a:tblGrid>
              <a:tr h="238539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APPLCOMPAT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723250"/>
                  </a:ext>
                </a:extLst>
              </a:tr>
            </a:tbl>
          </a:graphicData>
        </a:graphic>
      </p:graphicFrame>
      <p:sp>
        <p:nvSpPr>
          <p:cNvPr id="12" name="TextBox 1">
            <a:extLst>
              <a:ext uri="{FF2B5EF4-FFF2-40B4-BE49-F238E27FC236}">
                <a16:creationId xmlns:a16="http://schemas.microsoft.com/office/drawing/2014/main" id="{F3908030-6DFF-4C0E-BBB1-871FB3F7212A}"/>
              </a:ext>
            </a:extLst>
          </p:cNvPr>
          <p:cNvSpPr txBox="1"/>
          <p:nvPr/>
        </p:nvSpPr>
        <p:spPr>
          <a:xfrm>
            <a:off x="145774" y="4319205"/>
            <a:ext cx="118606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/>
              <a:t>Cenário</a:t>
            </a:r>
            <a:r>
              <a:rPr lang="en-US" b="1" dirty="0"/>
              <a:t> de teste</a:t>
            </a:r>
            <a:r>
              <a:rPr lang="en-US" dirty="0"/>
              <a:t>: </a:t>
            </a:r>
            <a:r>
              <a:rPr lang="en-US" dirty="0" err="1"/>
              <a:t>rodar</a:t>
            </a:r>
            <a:r>
              <a:rPr lang="en-US" dirty="0"/>
              <a:t> ADBTEP2 para </a:t>
            </a:r>
            <a:r>
              <a:rPr lang="en-US" dirty="0" err="1"/>
              <a:t>criar</a:t>
            </a:r>
            <a:r>
              <a:rPr lang="en-US" dirty="0"/>
              <a:t> nova Stored Procedure que </a:t>
            </a:r>
            <a:r>
              <a:rPr lang="en-US" dirty="0" err="1"/>
              <a:t>utiliza</a:t>
            </a:r>
            <a:r>
              <a:rPr lang="en-US" dirty="0"/>
              <a:t> o SQL MERGE INTO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Function Level 500 do Db2 V12. </a:t>
            </a:r>
          </a:p>
          <a:p>
            <a:pPr algn="just"/>
            <a:endParaRPr lang="en-US" dirty="0"/>
          </a:p>
          <a:p>
            <a:pPr algn="just"/>
            <a:r>
              <a:rPr lang="en-US" b="1" dirty="0" err="1"/>
              <a:t>Observações</a:t>
            </a:r>
            <a:r>
              <a:rPr lang="en-US" dirty="0"/>
              <a:t>:  Db2 Admin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pt-BR" dirty="0"/>
              <a:t>sobrescreve</a:t>
            </a:r>
            <a:r>
              <a:rPr lang="en-US" dirty="0"/>
              <a:t> o valor </a:t>
            </a:r>
            <a:r>
              <a:rPr lang="en-US" dirty="0" err="1"/>
              <a:t>padrão</a:t>
            </a:r>
            <a:r>
              <a:rPr lang="en-US" dirty="0"/>
              <a:t> do Function Level</a:t>
            </a:r>
          </a:p>
          <a:p>
            <a:pPr algn="just"/>
            <a:r>
              <a:rPr lang="en-US" dirty="0"/>
              <a:t>                           V12R1 é </a:t>
            </a:r>
            <a:r>
              <a:rPr lang="en-US" dirty="0" err="1"/>
              <a:t>igual</a:t>
            </a:r>
            <a:r>
              <a:rPr lang="en-US" dirty="0"/>
              <a:t> a V12R1M500</a:t>
            </a:r>
          </a:p>
          <a:p>
            <a:pPr algn="just"/>
            <a:r>
              <a:rPr lang="en-US" dirty="0"/>
              <a:t>                           V11R1 é </a:t>
            </a:r>
            <a:r>
              <a:rPr lang="en-US" dirty="0" err="1"/>
              <a:t>igual</a:t>
            </a:r>
            <a:r>
              <a:rPr lang="en-US" dirty="0"/>
              <a:t> a V12R1M100</a:t>
            </a:r>
            <a:endParaRPr lang="pt-BR" dirty="0"/>
          </a:p>
        </p:txBody>
      </p:sp>
      <p:sp>
        <p:nvSpPr>
          <p:cNvPr id="7" name="Retângulo: Cantos Arredondados 6">
            <a:hlinkClick r:id="rId2" action="ppaction://hlinksldjump"/>
            <a:extLst>
              <a:ext uri="{FF2B5EF4-FFF2-40B4-BE49-F238E27FC236}">
                <a16:creationId xmlns:a16="http://schemas.microsoft.com/office/drawing/2014/main" id="{F026275A-0AFF-458B-8188-AE83AE46B7BB}"/>
              </a:ext>
            </a:extLst>
          </p:cNvPr>
          <p:cNvSpPr/>
          <p:nvPr/>
        </p:nvSpPr>
        <p:spPr>
          <a:xfrm>
            <a:off x="10612072" y="99750"/>
            <a:ext cx="1475644" cy="400110"/>
          </a:xfrm>
          <a:prstGeom prst="roundRect">
            <a:avLst/>
          </a:prstGeom>
          <a:solidFill>
            <a:srgbClr val="1F70C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Voltar</a:t>
            </a:r>
          </a:p>
        </p:txBody>
      </p:sp>
    </p:spTree>
    <p:extLst>
      <p:ext uri="{BB962C8B-B14F-4D97-AF65-F5344CB8AC3E}">
        <p14:creationId xmlns:p14="http://schemas.microsoft.com/office/powerpoint/2010/main" val="107687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peech Bubble: Oval 24">
            <a:extLst>
              <a:ext uri="{FF2B5EF4-FFF2-40B4-BE49-F238E27FC236}">
                <a16:creationId xmlns:a16="http://schemas.microsoft.com/office/drawing/2014/main" id="{A7F9EF05-944C-4963-9B34-350A84EA3F7D}"/>
              </a:ext>
            </a:extLst>
          </p:cNvPr>
          <p:cNvSpPr/>
          <p:nvPr/>
        </p:nvSpPr>
        <p:spPr>
          <a:xfrm rot="11360389">
            <a:off x="1758015" y="1547111"/>
            <a:ext cx="3234338" cy="3006333"/>
          </a:xfrm>
          <a:prstGeom prst="wedgeEllipseCallout">
            <a:avLst>
              <a:gd name="adj1" fmla="val -29490"/>
              <a:gd name="adj2" fmla="val -2911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B62454-89DF-427F-90F4-CB9202ECDD4A}"/>
              </a:ext>
            </a:extLst>
          </p:cNvPr>
          <p:cNvSpPr txBox="1"/>
          <p:nvPr/>
        </p:nvSpPr>
        <p:spPr>
          <a:xfrm>
            <a:off x="3229989" y="208489"/>
            <a:ext cx="61298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Agenda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C1B125-CA96-486C-ABF2-7E67A706339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24" name="TextBox 35">
            <a:extLst>
              <a:ext uri="{FF2B5EF4-FFF2-40B4-BE49-F238E27FC236}">
                <a16:creationId xmlns:a16="http://schemas.microsoft.com/office/drawing/2014/main" id="{623E3A65-9E65-409A-96F0-DA9B93C69E74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IBM Case Study: SQLCODE -4743 &amp; APPLCOMPAT –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Agnaldo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Silva, Eduardo de Santi e Talita Fanelli </a:t>
            </a:r>
          </a:p>
        </p:txBody>
      </p:sp>
      <p:sp>
        <p:nvSpPr>
          <p:cNvPr id="59" name="Speech Bubble: Oval 24">
            <a:extLst>
              <a:ext uri="{FF2B5EF4-FFF2-40B4-BE49-F238E27FC236}">
                <a16:creationId xmlns:a16="http://schemas.microsoft.com/office/drawing/2014/main" id="{5DFC7874-6B43-4643-95A0-FC4B56DDF0A3}"/>
              </a:ext>
            </a:extLst>
          </p:cNvPr>
          <p:cNvSpPr/>
          <p:nvPr/>
        </p:nvSpPr>
        <p:spPr>
          <a:xfrm>
            <a:off x="7187152" y="3221555"/>
            <a:ext cx="2981446" cy="2893364"/>
          </a:xfrm>
          <a:prstGeom prst="wedgeEllipseCallout">
            <a:avLst>
              <a:gd name="adj1" fmla="val -42519"/>
              <a:gd name="adj2" fmla="val -2728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Speech Bubble: Oval 23">
            <a:extLst>
              <a:ext uri="{FF2B5EF4-FFF2-40B4-BE49-F238E27FC236}">
                <a16:creationId xmlns:a16="http://schemas.microsoft.com/office/drawing/2014/main" id="{32297694-D61C-41AC-84A7-7AC40C653A86}"/>
              </a:ext>
            </a:extLst>
          </p:cNvPr>
          <p:cNvSpPr/>
          <p:nvPr/>
        </p:nvSpPr>
        <p:spPr>
          <a:xfrm>
            <a:off x="5242794" y="1503257"/>
            <a:ext cx="3138982" cy="2893364"/>
          </a:xfrm>
          <a:prstGeom prst="wedgeEllipseCallout">
            <a:avLst>
              <a:gd name="adj1" fmla="val 29162"/>
              <a:gd name="adj2" fmla="val 3256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Speech Bubble: Oval 22">
            <a:extLst>
              <a:ext uri="{FF2B5EF4-FFF2-40B4-BE49-F238E27FC236}">
                <a16:creationId xmlns:a16="http://schemas.microsoft.com/office/drawing/2014/main" id="{DF32AE06-5B05-48AA-87DE-54D2DCC6E5D8}"/>
              </a:ext>
            </a:extLst>
          </p:cNvPr>
          <p:cNvSpPr/>
          <p:nvPr/>
        </p:nvSpPr>
        <p:spPr>
          <a:xfrm>
            <a:off x="3568341" y="3126136"/>
            <a:ext cx="2981446" cy="2845307"/>
          </a:xfrm>
          <a:prstGeom prst="wedgeEllipseCallout">
            <a:avLst>
              <a:gd name="adj1" fmla="val 30293"/>
              <a:gd name="adj2" fmla="val -3258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DAEEECA-2EC6-4FDE-AB85-346C88235CE4}"/>
              </a:ext>
            </a:extLst>
          </p:cNvPr>
          <p:cNvGrpSpPr/>
          <p:nvPr/>
        </p:nvGrpSpPr>
        <p:grpSpPr>
          <a:xfrm>
            <a:off x="7567976" y="3636812"/>
            <a:ext cx="2735428" cy="2176871"/>
            <a:chOff x="7567976" y="3636812"/>
            <a:chExt cx="2735428" cy="2176871"/>
          </a:xfrm>
        </p:grpSpPr>
        <p:sp>
          <p:nvSpPr>
            <p:cNvPr id="67" name="TextBox 40">
              <a:extLst>
                <a:ext uri="{FF2B5EF4-FFF2-40B4-BE49-F238E27FC236}">
                  <a16:creationId xmlns:a16="http://schemas.microsoft.com/office/drawing/2014/main" id="{C07EC793-3AD0-45B7-B67F-3EE0B2E833DD}"/>
                </a:ext>
              </a:extLst>
            </p:cNvPr>
            <p:cNvSpPr txBox="1"/>
            <p:nvPr/>
          </p:nvSpPr>
          <p:spPr>
            <a:xfrm>
              <a:off x="8220905" y="3636812"/>
              <a:ext cx="83728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5000" b="1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04</a:t>
              </a:r>
              <a:endParaRPr lang="ru-RU" sz="50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68" name="TextBox 41">
              <a:extLst>
                <a:ext uri="{FF2B5EF4-FFF2-40B4-BE49-F238E27FC236}">
                  <a16:creationId xmlns:a16="http://schemas.microsoft.com/office/drawing/2014/main" id="{F8D2A597-0816-40A1-A218-548F84866E09}"/>
                </a:ext>
              </a:extLst>
            </p:cNvPr>
            <p:cNvSpPr txBox="1"/>
            <p:nvPr/>
          </p:nvSpPr>
          <p:spPr>
            <a:xfrm>
              <a:off x="7567976" y="4345252"/>
              <a:ext cx="27354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2400" b="1" dirty="0">
                  <a:solidFill>
                    <a:srgbClr val="FFFFFF"/>
                  </a:solidFill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Lessons Learned</a:t>
              </a:r>
              <a:endParaRPr lang="ru-RU" sz="24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grpSp>
          <p:nvGrpSpPr>
            <p:cNvPr id="74" name="Group 47">
              <a:extLst>
                <a:ext uri="{FF2B5EF4-FFF2-40B4-BE49-F238E27FC236}">
                  <a16:creationId xmlns:a16="http://schemas.microsoft.com/office/drawing/2014/main" id="{A20DFD7A-2EED-4877-A4A6-D762138C89E3}"/>
                </a:ext>
              </a:extLst>
            </p:cNvPr>
            <p:cNvGrpSpPr/>
            <p:nvPr/>
          </p:nvGrpSpPr>
          <p:grpSpPr>
            <a:xfrm>
              <a:off x="8300657" y="4847146"/>
              <a:ext cx="792412" cy="966537"/>
              <a:chOff x="7931851" y="2464731"/>
              <a:chExt cx="1002842" cy="1223210"/>
            </a:xfrm>
          </p:grpSpPr>
          <p:sp>
            <p:nvSpPr>
              <p:cNvPr id="75" name="Freeform 5">
                <a:extLst>
                  <a:ext uri="{FF2B5EF4-FFF2-40B4-BE49-F238E27FC236}">
                    <a16:creationId xmlns:a16="http://schemas.microsoft.com/office/drawing/2014/main" id="{497BCD9F-9DB2-4149-A0A9-34D2FF3FAB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20806" y="2650831"/>
                <a:ext cx="623981" cy="1037110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76" name="Freeform 6">
                <a:extLst>
                  <a:ext uri="{FF2B5EF4-FFF2-40B4-BE49-F238E27FC236}">
                    <a16:creationId xmlns:a16="http://schemas.microsoft.com/office/drawing/2014/main" id="{C5CD7AC4-D1B1-44AD-9C3D-67C926595B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93151" y="2944496"/>
                <a:ext cx="44264" cy="75201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" name="Freeform 7">
                <a:extLst>
                  <a:ext uri="{FF2B5EF4-FFF2-40B4-BE49-F238E27FC236}">
                    <a16:creationId xmlns:a16="http://schemas.microsoft.com/office/drawing/2014/main" id="{4FCA4645-E629-4234-BD0E-3FC3AA674E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15045" y="3044923"/>
                <a:ext cx="160397" cy="257493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" name="Freeform 8">
                <a:extLst>
                  <a:ext uri="{FF2B5EF4-FFF2-40B4-BE49-F238E27FC236}">
                    <a16:creationId xmlns:a16="http://schemas.microsoft.com/office/drawing/2014/main" id="{33562C7F-C4CB-4822-959B-F480089AB8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85816" y="3030644"/>
                <a:ext cx="71870" cy="8900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" name="Freeform 9">
                <a:extLst>
                  <a:ext uri="{FF2B5EF4-FFF2-40B4-BE49-F238E27FC236}">
                    <a16:creationId xmlns:a16="http://schemas.microsoft.com/office/drawing/2014/main" id="{F68DE3BC-FA8F-4CF4-9723-0BFB27D11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13044" y="2724603"/>
                <a:ext cx="259397" cy="28271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" name="Freeform 10">
                <a:extLst>
                  <a:ext uri="{FF2B5EF4-FFF2-40B4-BE49-F238E27FC236}">
                    <a16:creationId xmlns:a16="http://schemas.microsoft.com/office/drawing/2014/main" id="{7BDBE718-13E8-4EFE-8C86-9D9AA8AD0A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13044" y="2464731"/>
                <a:ext cx="39980" cy="152306"/>
              </a:xfrm>
              <a:custGeom>
                <a:avLst/>
                <a:gdLst>
                  <a:gd name="T0" fmla="*/ 24 w 48"/>
                  <a:gd name="T1" fmla="*/ 182 h 182"/>
                  <a:gd name="T2" fmla="*/ 48 w 48"/>
                  <a:gd name="T3" fmla="*/ 158 h 182"/>
                  <a:gd name="T4" fmla="*/ 48 w 48"/>
                  <a:gd name="T5" fmla="*/ 24 h 182"/>
                  <a:gd name="T6" fmla="*/ 24 w 48"/>
                  <a:gd name="T7" fmla="*/ 0 h 182"/>
                  <a:gd name="T8" fmla="*/ 0 w 48"/>
                  <a:gd name="T9" fmla="*/ 24 h 182"/>
                  <a:gd name="T10" fmla="*/ 0 w 48"/>
                  <a:gd name="T11" fmla="*/ 158 h 182"/>
                  <a:gd name="T12" fmla="*/ 24 w 48"/>
                  <a:gd name="T13" fmla="*/ 182 h 182"/>
                  <a:gd name="T14" fmla="*/ 24 w 48"/>
                  <a:gd name="T15" fmla="*/ 182 h 182"/>
                  <a:gd name="T16" fmla="*/ 24 w 4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82">
                    <a:moveTo>
                      <a:pt x="24" y="182"/>
                    </a:moveTo>
                    <a:cubicBezTo>
                      <a:pt x="38" y="182"/>
                      <a:pt x="48" y="172"/>
                      <a:pt x="48" y="158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1"/>
                      <a:pt x="38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1" y="182"/>
                      <a:pt x="24" y="182"/>
                    </a:cubicBezTo>
                    <a:close/>
                    <a:moveTo>
                      <a:pt x="24" y="182"/>
                    </a:moveTo>
                    <a:cubicBezTo>
                      <a:pt x="24" y="182"/>
                      <a:pt x="24" y="182"/>
                      <a:pt x="24" y="18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1" name="Freeform 11">
                <a:extLst>
                  <a:ext uri="{FF2B5EF4-FFF2-40B4-BE49-F238E27FC236}">
                    <a16:creationId xmlns:a16="http://schemas.microsoft.com/office/drawing/2014/main" id="{DDBEF12A-A6F3-40AA-9839-C68A35F839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69830" y="2526606"/>
                <a:ext cx="101379" cy="140883"/>
              </a:xfrm>
              <a:custGeom>
                <a:avLst/>
                <a:gdLst>
                  <a:gd name="T0" fmla="*/ 74 w 122"/>
                  <a:gd name="T1" fmla="*/ 156 h 168"/>
                  <a:gd name="T2" fmla="*/ 94 w 122"/>
                  <a:gd name="T3" fmla="*/ 168 h 168"/>
                  <a:gd name="T4" fmla="*/ 106 w 122"/>
                  <a:gd name="T5" fmla="*/ 165 h 168"/>
                  <a:gd name="T6" fmla="*/ 115 w 122"/>
                  <a:gd name="T7" fmla="*/ 132 h 168"/>
                  <a:gd name="T8" fmla="*/ 48 w 122"/>
                  <a:gd name="T9" fmla="*/ 15 h 168"/>
                  <a:gd name="T10" fmla="*/ 15 w 122"/>
                  <a:gd name="T11" fmla="*/ 7 h 168"/>
                  <a:gd name="T12" fmla="*/ 6 w 122"/>
                  <a:gd name="T13" fmla="*/ 39 h 168"/>
                  <a:gd name="T14" fmla="*/ 74 w 122"/>
                  <a:gd name="T15" fmla="*/ 156 h 168"/>
                  <a:gd name="T16" fmla="*/ 74 w 122"/>
                  <a:gd name="T17" fmla="*/ 156 h 168"/>
                  <a:gd name="T18" fmla="*/ 74 w 122"/>
                  <a:gd name="T19" fmla="*/ 15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74" y="156"/>
                    </a:moveTo>
                    <a:cubicBezTo>
                      <a:pt x="78" y="164"/>
                      <a:pt x="86" y="168"/>
                      <a:pt x="94" y="168"/>
                    </a:cubicBezTo>
                    <a:cubicBezTo>
                      <a:pt x="98" y="168"/>
                      <a:pt x="103" y="167"/>
                      <a:pt x="106" y="165"/>
                    </a:cubicBezTo>
                    <a:cubicBezTo>
                      <a:pt x="118" y="158"/>
                      <a:pt x="122" y="143"/>
                      <a:pt x="115" y="132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1" y="4"/>
                      <a:pt x="27" y="0"/>
                      <a:pt x="15" y="7"/>
                    </a:cubicBezTo>
                    <a:cubicBezTo>
                      <a:pt x="4" y="13"/>
                      <a:pt x="0" y="28"/>
                      <a:pt x="6" y="39"/>
                    </a:cubicBezTo>
                    <a:lnTo>
                      <a:pt x="74" y="156"/>
                    </a:lnTo>
                    <a:close/>
                    <a:moveTo>
                      <a:pt x="74" y="156"/>
                    </a:moveTo>
                    <a:cubicBezTo>
                      <a:pt x="74" y="156"/>
                      <a:pt x="74" y="156"/>
                      <a:pt x="74" y="15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2" name="Freeform 12">
                <a:extLst>
                  <a:ext uri="{FF2B5EF4-FFF2-40B4-BE49-F238E27FC236}">
                    <a16:creationId xmlns:a16="http://schemas.microsoft.com/office/drawing/2014/main" id="{FAB9B377-66FE-42DA-B39F-38AED60A58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30507" y="3132975"/>
                <a:ext cx="142311" cy="99951"/>
              </a:xfrm>
              <a:custGeom>
                <a:avLst/>
                <a:gdLst>
                  <a:gd name="T0" fmla="*/ 155 w 171"/>
                  <a:gd name="T1" fmla="*/ 74 h 119"/>
                  <a:gd name="T2" fmla="*/ 39 w 171"/>
                  <a:gd name="T3" fmla="*/ 7 h 119"/>
                  <a:gd name="T4" fmla="*/ 6 w 171"/>
                  <a:gd name="T5" fmla="*/ 15 h 119"/>
                  <a:gd name="T6" fmla="*/ 15 w 171"/>
                  <a:gd name="T7" fmla="*/ 48 h 119"/>
                  <a:gd name="T8" fmla="*/ 131 w 171"/>
                  <a:gd name="T9" fmla="*/ 115 h 119"/>
                  <a:gd name="T10" fmla="*/ 143 w 171"/>
                  <a:gd name="T11" fmla="*/ 119 h 119"/>
                  <a:gd name="T12" fmla="*/ 164 w 171"/>
                  <a:gd name="T13" fmla="*/ 107 h 119"/>
                  <a:gd name="T14" fmla="*/ 155 w 171"/>
                  <a:gd name="T15" fmla="*/ 74 h 119"/>
                  <a:gd name="T16" fmla="*/ 155 w 171"/>
                  <a:gd name="T17" fmla="*/ 74 h 119"/>
                  <a:gd name="T18" fmla="*/ 155 w 171"/>
                  <a:gd name="T19" fmla="*/ 7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55" y="74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7" y="0"/>
                      <a:pt x="13" y="4"/>
                      <a:pt x="6" y="15"/>
                    </a:cubicBezTo>
                    <a:cubicBezTo>
                      <a:pt x="0" y="27"/>
                      <a:pt x="3" y="42"/>
                      <a:pt x="15" y="48"/>
                    </a:cubicBezTo>
                    <a:cubicBezTo>
                      <a:pt x="131" y="115"/>
                      <a:pt x="131" y="115"/>
                      <a:pt x="131" y="115"/>
                    </a:cubicBezTo>
                    <a:cubicBezTo>
                      <a:pt x="135" y="118"/>
                      <a:pt x="139" y="119"/>
                      <a:pt x="143" y="119"/>
                    </a:cubicBezTo>
                    <a:cubicBezTo>
                      <a:pt x="152" y="119"/>
                      <a:pt x="160" y="114"/>
                      <a:pt x="164" y="107"/>
                    </a:cubicBezTo>
                    <a:cubicBezTo>
                      <a:pt x="171" y="95"/>
                      <a:pt x="167" y="80"/>
                      <a:pt x="155" y="74"/>
                    </a:cubicBezTo>
                    <a:close/>
                    <a:moveTo>
                      <a:pt x="155" y="74"/>
                    </a:moveTo>
                    <a:cubicBezTo>
                      <a:pt x="155" y="74"/>
                      <a:pt x="155" y="74"/>
                      <a:pt x="155" y="7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3" name="Freeform 13">
                <a:extLst>
                  <a:ext uri="{FF2B5EF4-FFF2-40B4-BE49-F238E27FC236}">
                    <a16:creationId xmlns:a16="http://schemas.microsoft.com/office/drawing/2014/main" id="{10B78103-5B86-4543-847A-A542EE54E7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93726" y="2704613"/>
                <a:ext cx="142311" cy="98999"/>
              </a:xfrm>
              <a:custGeom>
                <a:avLst/>
                <a:gdLst>
                  <a:gd name="T0" fmla="*/ 15 w 171"/>
                  <a:gd name="T1" fmla="*/ 48 h 118"/>
                  <a:gd name="T2" fmla="*/ 132 w 171"/>
                  <a:gd name="T3" fmla="*/ 115 h 118"/>
                  <a:gd name="T4" fmla="*/ 144 w 171"/>
                  <a:gd name="T5" fmla="*/ 118 h 118"/>
                  <a:gd name="T6" fmla="*/ 165 w 171"/>
                  <a:gd name="T7" fmla="*/ 106 h 118"/>
                  <a:gd name="T8" fmla="*/ 156 w 171"/>
                  <a:gd name="T9" fmla="*/ 74 h 118"/>
                  <a:gd name="T10" fmla="*/ 39 w 171"/>
                  <a:gd name="T11" fmla="*/ 6 h 118"/>
                  <a:gd name="T12" fmla="*/ 7 w 171"/>
                  <a:gd name="T13" fmla="*/ 15 h 118"/>
                  <a:gd name="T14" fmla="*/ 15 w 171"/>
                  <a:gd name="T15" fmla="*/ 48 h 118"/>
                  <a:gd name="T16" fmla="*/ 15 w 171"/>
                  <a:gd name="T17" fmla="*/ 48 h 118"/>
                  <a:gd name="T18" fmla="*/ 15 w 171"/>
                  <a:gd name="T19" fmla="*/ 4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15" y="48"/>
                    </a:moveTo>
                    <a:cubicBezTo>
                      <a:pt x="132" y="115"/>
                      <a:pt x="132" y="115"/>
                      <a:pt x="132" y="115"/>
                    </a:cubicBezTo>
                    <a:cubicBezTo>
                      <a:pt x="136" y="117"/>
                      <a:pt x="140" y="118"/>
                      <a:pt x="144" y="118"/>
                    </a:cubicBezTo>
                    <a:cubicBezTo>
                      <a:pt x="152" y="118"/>
                      <a:pt x="160" y="114"/>
                      <a:pt x="165" y="106"/>
                    </a:cubicBezTo>
                    <a:cubicBezTo>
                      <a:pt x="171" y="95"/>
                      <a:pt x="167" y="80"/>
                      <a:pt x="156" y="74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28" y="0"/>
                      <a:pt x="13" y="4"/>
                      <a:pt x="7" y="15"/>
                    </a:cubicBezTo>
                    <a:cubicBezTo>
                      <a:pt x="0" y="27"/>
                      <a:pt x="4" y="41"/>
                      <a:pt x="15" y="48"/>
                    </a:cubicBezTo>
                    <a:close/>
                    <a:moveTo>
                      <a:pt x="15" y="48"/>
                    </a:moveTo>
                    <a:cubicBezTo>
                      <a:pt x="15" y="48"/>
                      <a:pt x="15" y="48"/>
                      <a:pt x="15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4" name="Freeform 14">
                <a:extLst>
                  <a:ext uri="{FF2B5EF4-FFF2-40B4-BE49-F238E27FC236}">
                    <a16:creationId xmlns:a16="http://schemas.microsoft.com/office/drawing/2014/main" id="{EF5F88A5-05DA-4B80-9B03-DBB3C5F3F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82387" y="2949255"/>
                <a:ext cx="152306" cy="40457"/>
              </a:xfrm>
              <a:custGeom>
                <a:avLst/>
                <a:gdLst>
                  <a:gd name="T0" fmla="*/ 159 w 183"/>
                  <a:gd name="T1" fmla="*/ 0 h 48"/>
                  <a:gd name="T2" fmla="*/ 24 w 183"/>
                  <a:gd name="T3" fmla="*/ 0 h 48"/>
                  <a:gd name="T4" fmla="*/ 0 w 183"/>
                  <a:gd name="T5" fmla="*/ 24 h 48"/>
                  <a:gd name="T6" fmla="*/ 24 w 183"/>
                  <a:gd name="T7" fmla="*/ 48 h 48"/>
                  <a:gd name="T8" fmla="*/ 159 w 183"/>
                  <a:gd name="T9" fmla="*/ 48 h 48"/>
                  <a:gd name="T10" fmla="*/ 183 w 183"/>
                  <a:gd name="T11" fmla="*/ 24 h 48"/>
                  <a:gd name="T12" fmla="*/ 159 w 183"/>
                  <a:gd name="T13" fmla="*/ 0 h 48"/>
                  <a:gd name="T14" fmla="*/ 159 w 183"/>
                  <a:gd name="T15" fmla="*/ 0 h 48"/>
                  <a:gd name="T16" fmla="*/ 159 w 183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48">
                    <a:moveTo>
                      <a:pt x="159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9" y="48"/>
                      <a:pt x="159" y="48"/>
                      <a:pt x="159" y="48"/>
                    </a:cubicBezTo>
                    <a:cubicBezTo>
                      <a:pt x="172" y="48"/>
                      <a:pt x="183" y="38"/>
                      <a:pt x="183" y="24"/>
                    </a:cubicBezTo>
                    <a:cubicBezTo>
                      <a:pt x="183" y="11"/>
                      <a:pt x="172" y="0"/>
                      <a:pt x="159" y="0"/>
                    </a:cubicBezTo>
                    <a:close/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5" name="Freeform 15">
                <a:extLst>
                  <a:ext uri="{FF2B5EF4-FFF2-40B4-BE49-F238E27FC236}">
                    <a16:creationId xmlns:a16="http://schemas.microsoft.com/office/drawing/2014/main" id="{54026683-F69F-478C-A397-07D96FE1A9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31851" y="2949255"/>
                <a:ext cx="151355" cy="40457"/>
              </a:xfrm>
              <a:custGeom>
                <a:avLst/>
                <a:gdLst>
                  <a:gd name="T0" fmla="*/ 182 w 182"/>
                  <a:gd name="T1" fmla="*/ 24 h 48"/>
                  <a:gd name="T2" fmla="*/ 158 w 182"/>
                  <a:gd name="T3" fmla="*/ 0 h 48"/>
                  <a:gd name="T4" fmla="*/ 24 w 182"/>
                  <a:gd name="T5" fmla="*/ 0 h 48"/>
                  <a:gd name="T6" fmla="*/ 0 w 182"/>
                  <a:gd name="T7" fmla="*/ 24 h 48"/>
                  <a:gd name="T8" fmla="*/ 24 w 182"/>
                  <a:gd name="T9" fmla="*/ 48 h 48"/>
                  <a:gd name="T10" fmla="*/ 158 w 182"/>
                  <a:gd name="T11" fmla="*/ 48 h 48"/>
                  <a:gd name="T12" fmla="*/ 182 w 182"/>
                  <a:gd name="T13" fmla="*/ 24 h 48"/>
                  <a:gd name="T14" fmla="*/ 182 w 182"/>
                  <a:gd name="T15" fmla="*/ 24 h 48"/>
                  <a:gd name="T16" fmla="*/ 182 w 182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48">
                    <a:moveTo>
                      <a:pt x="182" y="24"/>
                    </a:moveTo>
                    <a:cubicBezTo>
                      <a:pt x="182" y="11"/>
                      <a:pt x="172" y="0"/>
                      <a:pt x="15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72" y="48"/>
                      <a:pt x="182" y="38"/>
                      <a:pt x="182" y="24"/>
                    </a:cubicBezTo>
                    <a:close/>
                    <a:moveTo>
                      <a:pt x="182" y="24"/>
                    </a:moveTo>
                    <a:cubicBezTo>
                      <a:pt x="182" y="24"/>
                      <a:pt x="182" y="24"/>
                      <a:pt x="182" y="2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6" name="Freeform 16">
                <a:extLst>
                  <a:ext uri="{FF2B5EF4-FFF2-40B4-BE49-F238E27FC236}">
                    <a16:creationId xmlns:a16="http://schemas.microsoft.com/office/drawing/2014/main" id="{B38861E4-2F6E-4748-B908-D8801B874A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30507" y="2704613"/>
                <a:ext cx="142311" cy="98999"/>
              </a:xfrm>
              <a:custGeom>
                <a:avLst/>
                <a:gdLst>
                  <a:gd name="T0" fmla="*/ 27 w 171"/>
                  <a:gd name="T1" fmla="*/ 118 h 118"/>
                  <a:gd name="T2" fmla="*/ 39 w 171"/>
                  <a:gd name="T3" fmla="*/ 115 h 118"/>
                  <a:gd name="T4" fmla="*/ 155 w 171"/>
                  <a:gd name="T5" fmla="*/ 48 h 118"/>
                  <a:gd name="T6" fmla="*/ 164 w 171"/>
                  <a:gd name="T7" fmla="*/ 15 h 118"/>
                  <a:gd name="T8" fmla="*/ 131 w 171"/>
                  <a:gd name="T9" fmla="*/ 6 h 118"/>
                  <a:gd name="T10" fmla="*/ 15 w 171"/>
                  <a:gd name="T11" fmla="*/ 74 h 118"/>
                  <a:gd name="T12" fmla="*/ 6 w 171"/>
                  <a:gd name="T13" fmla="*/ 106 h 118"/>
                  <a:gd name="T14" fmla="*/ 27 w 171"/>
                  <a:gd name="T15" fmla="*/ 118 h 118"/>
                  <a:gd name="T16" fmla="*/ 27 w 171"/>
                  <a:gd name="T17" fmla="*/ 118 h 118"/>
                  <a:gd name="T18" fmla="*/ 27 w 171"/>
                  <a:gd name="T1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27" y="118"/>
                    </a:moveTo>
                    <a:cubicBezTo>
                      <a:pt x="31" y="118"/>
                      <a:pt x="35" y="117"/>
                      <a:pt x="39" y="115"/>
                    </a:cubicBezTo>
                    <a:cubicBezTo>
                      <a:pt x="155" y="48"/>
                      <a:pt x="155" y="48"/>
                      <a:pt x="155" y="48"/>
                    </a:cubicBezTo>
                    <a:cubicBezTo>
                      <a:pt x="167" y="41"/>
                      <a:pt x="171" y="27"/>
                      <a:pt x="164" y="15"/>
                    </a:cubicBezTo>
                    <a:cubicBezTo>
                      <a:pt x="157" y="4"/>
                      <a:pt x="143" y="0"/>
                      <a:pt x="131" y="6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3" y="80"/>
                      <a:pt x="0" y="95"/>
                      <a:pt x="6" y="106"/>
                    </a:cubicBezTo>
                    <a:cubicBezTo>
                      <a:pt x="11" y="114"/>
                      <a:pt x="19" y="118"/>
                      <a:pt x="27" y="118"/>
                    </a:cubicBezTo>
                    <a:close/>
                    <a:moveTo>
                      <a:pt x="27" y="118"/>
                    </a:moveTo>
                    <a:cubicBezTo>
                      <a:pt x="27" y="118"/>
                      <a:pt x="27" y="118"/>
                      <a:pt x="27" y="11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7" name="Freeform 17">
                <a:extLst>
                  <a:ext uri="{FF2B5EF4-FFF2-40B4-BE49-F238E27FC236}">
                    <a16:creationId xmlns:a16="http://schemas.microsoft.com/office/drawing/2014/main" id="{F56B73B1-38BB-4CE9-BAB5-E13D2F1370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93726" y="3132975"/>
                <a:ext cx="142311" cy="99951"/>
              </a:xfrm>
              <a:custGeom>
                <a:avLst/>
                <a:gdLst>
                  <a:gd name="T0" fmla="*/ 132 w 171"/>
                  <a:gd name="T1" fmla="*/ 7 h 119"/>
                  <a:gd name="T2" fmla="*/ 15 w 171"/>
                  <a:gd name="T3" fmla="*/ 74 h 119"/>
                  <a:gd name="T4" fmla="*/ 7 w 171"/>
                  <a:gd name="T5" fmla="*/ 107 h 119"/>
                  <a:gd name="T6" fmla="*/ 28 w 171"/>
                  <a:gd name="T7" fmla="*/ 119 h 119"/>
                  <a:gd name="T8" fmla="*/ 39 w 171"/>
                  <a:gd name="T9" fmla="*/ 115 h 119"/>
                  <a:gd name="T10" fmla="*/ 156 w 171"/>
                  <a:gd name="T11" fmla="*/ 48 h 119"/>
                  <a:gd name="T12" fmla="*/ 165 w 171"/>
                  <a:gd name="T13" fmla="*/ 15 h 119"/>
                  <a:gd name="T14" fmla="*/ 132 w 171"/>
                  <a:gd name="T15" fmla="*/ 7 h 119"/>
                  <a:gd name="T16" fmla="*/ 132 w 171"/>
                  <a:gd name="T17" fmla="*/ 7 h 119"/>
                  <a:gd name="T18" fmla="*/ 132 w 171"/>
                  <a:gd name="T19" fmla="*/ 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32" y="7"/>
                    </a:moveTo>
                    <a:cubicBezTo>
                      <a:pt x="15" y="74"/>
                      <a:pt x="15" y="74"/>
                      <a:pt x="15" y="74"/>
                    </a:cubicBezTo>
                    <a:cubicBezTo>
                      <a:pt x="4" y="80"/>
                      <a:pt x="0" y="95"/>
                      <a:pt x="7" y="107"/>
                    </a:cubicBezTo>
                    <a:cubicBezTo>
                      <a:pt x="11" y="114"/>
                      <a:pt x="19" y="119"/>
                      <a:pt x="28" y="119"/>
                    </a:cubicBezTo>
                    <a:cubicBezTo>
                      <a:pt x="32" y="119"/>
                      <a:pt x="36" y="118"/>
                      <a:pt x="39" y="115"/>
                    </a:cubicBezTo>
                    <a:cubicBezTo>
                      <a:pt x="156" y="48"/>
                      <a:pt x="156" y="48"/>
                      <a:pt x="156" y="48"/>
                    </a:cubicBezTo>
                    <a:cubicBezTo>
                      <a:pt x="167" y="42"/>
                      <a:pt x="171" y="27"/>
                      <a:pt x="165" y="15"/>
                    </a:cubicBezTo>
                    <a:cubicBezTo>
                      <a:pt x="158" y="4"/>
                      <a:pt x="143" y="0"/>
                      <a:pt x="132" y="7"/>
                    </a:cubicBezTo>
                    <a:close/>
                    <a:moveTo>
                      <a:pt x="132" y="7"/>
                    </a:moveTo>
                    <a:cubicBezTo>
                      <a:pt x="132" y="7"/>
                      <a:pt x="132" y="7"/>
                      <a:pt x="132" y="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" name="Freeform 18">
                <a:extLst>
                  <a:ext uri="{FF2B5EF4-FFF2-40B4-BE49-F238E27FC236}">
                    <a16:creationId xmlns:a16="http://schemas.microsoft.com/office/drawing/2014/main" id="{998ECDA6-D6D3-455D-B273-CA6B011818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95336" y="2526606"/>
                <a:ext cx="101379" cy="140883"/>
              </a:xfrm>
              <a:custGeom>
                <a:avLst/>
                <a:gdLst>
                  <a:gd name="T0" fmla="*/ 15 w 122"/>
                  <a:gd name="T1" fmla="*/ 165 h 168"/>
                  <a:gd name="T2" fmla="*/ 27 w 122"/>
                  <a:gd name="T3" fmla="*/ 168 h 168"/>
                  <a:gd name="T4" fmla="*/ 48 w 122"/>
                  <a:gd name="T5" fmla="*/ 156 h 168"/>
                  <a:gd name="T6" fmla="*/ 115 w 122"/>
                  <a:gd name="T7" fmla="*/ 39 h 168"/>
                  <a:gd name="T8" fmla="*/ 107 w 122"/>
                  <a:gd name="T9" fmla="*/ 7 h 168"/>
                  <a:gd name="T10" fmla="*/ 74 w 122"/>
                  <a:gd name="T11" fmla="*/ 15 h 168"/>
                  <a:gd name="T12" fmla="*/ 7 w 122"/>
                  <a:gd name="T13" fmla="*/ 132 h 168"/>
                  <a:gd name="T14" fmla="*/ 15 w 122"/>
                  <a:gd name="T15" fmla="*/ 165 h 168"/>
                  <a:gd name="T16" fmla="*/ 15 w 122"/>
                  <a:gd name="T17" fmla="*/ 165 h 168"/>
                  <a:gd name="T18" fmla="*/ 15 w 122"/>
                  <a:gd name="T19" fmla="*/ 16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5" y="165"/>
                    </a:moveTo>
                    <a:cubicBezTo>
                      <a:pt x="19" y="167"/>
                      <a:pt x="23" y="168"/>
                      <a:pt x="27" y="168"/>
                    </a:cubicBezTo>
                    <a:cubicBezTo>
                      <a:pt x="36" y="168"/>
                      <a:pt x="44" y="164"/>
                      <a:pt x="48" y="156"/>
                    </a:cubicBezTo>
                    <a:cubicBezTo>
                      <a:pt x="115" y="39"/>
                      <a:pt x="115" y="39"/>
                      <a:pt x="115" y="39"/>
                    </a:cubicBezTo>
                    <a:cubicBezTo>
                      <a:pt x="122" y="28"/>
                      <a:pt x="118" y="13"/>
                      <a:pt x="107" y="7"/>
                    </a:cubicBezTo>
                    <a:cubicBezTo>
                      <a:pt x="95" y="0"/>
                      <a:pt x="80" y="4"/>
                      <a:pt x="74" y="15"/>
                    </a:cubicBezTo>
                    <a:cubicBezTo>
                      <a:pt x="7" y="132"/>
                      <a:pt x="7" y="132"/>
                      <a:pt x="7" y="132"/>
                    </a:cubicBezTo>
                    <a:cubicBezTo>
                      <a:pt x="0" y="143"/>
                      <a:pt x="4" y="158"/>
                      <a:pt x="15" y="165"/>
                    </a:cubicBezTo>
                    <a:close/>
                    <a:moveTo>
                      <a:pt x="15" y="165"/>
                    </a:moveTo>
                    <a:cubicBezTo>
                      <a:pt x="15" y="165"/>
                      <a:pt x="15" y="165"/>
                      <a:pt x="15" y="1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42D7825-7403-4B54-B112-90E4D1202692}"/>
              </a:ext>
            </a:extLst>
          </p:cNvPr>
          <p:cNvGrpSpPr/>
          <p:nvPr/>
        </p:nvGrpSpPr>
        <p:grpSpPr>
          <a:xfrm>
            <a:off x="5562960" y="1632856"/>
            <a:ext cx="2735428" cy="2075394"/>
            <a:chOff x="5562960" y="1632856"/>
            <a:chExt cx="2735428" cy="2075394"/>
          </a:xfrm>
        </p:grpSpPr>
        <p:grpSp>
          <p:nvGrpSpPr>
            <p:cNvPr id="121" name="Group 10">
              <a:extLst>
                <a:ext uri="{FF2B5EF4-FFF2-40B4-BE49-F238E27FC236}">
                  <a16:creationId xmlns:a16="http://schemas.microsoft.com/office/drawing/2014/main" id="{678F8DD4-FD79-4397-8A4D-B56C8CE20C8F}"/>
                </a:ext>
              </a:extLst>
            </p:cNvPr>
            <p:cNvGrpSpPr/>
            <p:nvPr/>
          </p:nvGrpSpPr>
          <p:grpSpPr>
            <a:xfrm>
              <a:off x="6481030" y="2829068"/>
              <a:ext cx="975705" cy="879182"/>
              <a:chOff x="1060021" y="1473417"/>
              <a:chExt cx="4479725" cy="4499333"/>
            </a:xfrm>
            <a:solidFill>
              <a:schemeClr val="bg1"/>
            </a:solidFill>
          </p:grpSpPr>
          <p:sp>
            <p:nvSpPr>
              <p:cNvPr id="122" name="Freeform 5">
                <a:extLst>
                  <a:ext uri="{FF2B5EF4-FFF2-40B4-BE49-F238E27FC236}">
                    <a16:creationId xmlns:a16="http://schemas.microsoft.com/office/drawing/2014/main" id="{79B48977-44A8-419C-BDC1-3622D90CE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026" y="2059900"/>
                <a:ext cx="1474227" cy="461699"/>
              </a:xfrm>
              <a:custGeom>
                <a:avLst/>
                <a:gdLst>
                  <a:gd name="T0" fmla="*/ 206 w 426"/>
                  <a:gd name="T1" fmla="*/ 0 h 132"/>
                  <a:gd name="T2" fmla="*/ 403 w 426"/>
                  <a:gd name="T3" fmla="*/ 73 h 132"/>
                  <a:gd name="T4" fmla="*/ 413 w 426"/>
                  <a:gd name="T5" fmla="*/ 83 h 132"/>
                  <a:gd name="T6" fmla="*/ 414 w 426"/>
                  <a:gd name="T7" fmla="*/ 120 h 132"/>
                  <a:gd name="T8" fmla="*/ 376 w 426"/>
                  <a:gd name="T9" fmla="*/ 121 h 132"/>
                  <a:gd name="T10" fmla="*/ 307 w 426"/>
                  <a:gd name="T11" fmla="*/ 75 h 132"/>
                  <a:gd name="T12" fmla="*/ 60 w 426"/>
                  <a:gd name="T13" fmla="*/ 114 h 132"/>
                  <a:gd name="T14" fmla="*/ 52 w 426"/>
                  <a:gd name="T15" fmla="*/ 121 h 132"/>
                  <a:gd name="T16" fmla="*/ 13 w 426"/>
                  <a:gd name="T17" fmla="*/ 120 h 132"/>
                  <a:gd name="T18" fmla="*/ 15 w 426"/>
                  <a:gd name="T19" fmla="*/ 82 h 132"/>
                  <a:gd name="T20" fmla="*/ 152 w 426"/>
                  <a:gd name="T21" fmla="*/ 8 h 132"/>
                  <a:gd name="T22" fmla="*/ 206 w 426"/>
                  <a:gd name="T2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6" h="132">
                    <a:moveTo>
                      <a:pt x="206" y="0"/>
                    </a:moveTo>
                    <a:cubicBezTo>
                      <a:pt x="285" y="3"/>
                      <a:pt x="350" y="24"/>
                      <a:pt x="403" y="73"/>
                    </a:cubicBezTo>
                    <a:cubicBezTo>
                      <a:pt x="407" y="76"/>
                      <a:pt x="410" y="79"/>
                      <a:pt x="413" y="83"/>
                    </a:cubicBezTo>
                    <a:cubicBezTo>
                      <a:pt x="424" y="95"/>
                      <a:pt x="426" y="108"/>
                      <a:pt x="414" y="120"/>
                    </a:cubicBezTo>
                    <a:cubicBezTo>
                      <a:pt x="402" y="132"/>
                      <a:pt x="390" y="131"/>
                      <a:pt x="376" y="121"/>
                    </a:cubicBezTo>
                    <a:cubicBezTo>
                      <a:pt x="354" y="105"/>
                      <a:pt x="332" y="86"/>
                      <a:pt x="307" y="75"/>
                    </a:cubicBezTo>
                    <a:cubicBezTo>
                      <a:pt x="217" y="36"/>
                      <a:pt x="134" y="51"/>
                      <a:pt x="60" y="114"/>
                    </a:cubicBezTo>
                    <a:cubicBezTo>
                      <a:pt x="57" y="116"/>
                      <a:pt x="55" y="119"/>
                      <a:pt x="52" y="121"/>
                    </a:cubicBezTo>
                    <a:cubicBezTo>
                      <a:pt x="39" y="132"/>
                      <a:pt x="25" y="132"/>
                      <a:pt x="13" y="120"/>
                    </a:cubicBezTo>
                    <a:cubicBezTo>
                      <a:pt x="0" y="107"/>
                      <a:pt x="3" y="93"/>
                      <a:pt x="15" y="82"/>
                    </a:cubicBezTo>
                    <a:cubicBezTo>
                      <a:pt x="53" y="43"/>
                      <a:pt x="100" y="19"/>
                      <a:pt x="152" y="8"/>
                    </a:cubicBezTo>
                    <a:cubicBezTo>
                      <a:pt x="172" y="4"/>
                      <a:pt x="193" y="2"/>
                      <a:pt x="20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 6">
                <a:extLst>
                  <a:ext uri="{FF2B5EF4-FFF2-40B4-BE49-F238E27FC236}">
                    <a16:creationId xmlns:a16="http://schemas.microsoft.com/office/drawing/2014/main" id="{D5A611CF-229A-4BAC-BC34-536072B12C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0021" y="1473417"/>
                <a:ext cx="4479725" cy="4499333"/>
              </a:xfrm>
              <a:custGeom>
                <a:avLst/>
                <a:gdLst>
                  <a:gd name="T0" fmla="*/ 1257 w 1295"/>
                  <a:gd name="T1" fmla="*/ 1098 h 1289"/>
                  <a:gd name="T2" fmla="*/ 1123 w 1295"/>
                  <a:gd name="T3" fmla="*/ 981 h 1289"/>
                  <a:gd name="T4" fmla="*/ 895 w 1295"/>
                  <a:gd name="T5" fmla="*/ 781 h 1289"/>
                  <a:gd name="T6" fmla="*/ 872 w 1295"/>
                  <a:gd name="T7" fmla="*/ 773 h 1289"/>
                  <a:gd name="T8" fmla="*/ 816 w 1295"/>
                  <a:gd name="T9" fmla="*/ 752 h 1289"/>
                  <a:gd name="T10" fmla="*/ 814 w 1295"/>
                  <a:gd name="T11" fmla="*/ 722 h 1289"/>
                  <a:gd name="T12" fmla="*/ 825 w 1295"/>
                  <a:gd name="T13" fmla="*/ 706 h 1289"/>
                  <a:gd name="T14" fmla="*/ 903 w 1295"/>
                  <a:gd name="T15" fmla="*/ 452 h 1289"/>
                  <a:gd name="T16" fmla="*/ 452 w 1295"/>
                  <a:gd name="T17" fmla="*/ 0 h 1289"/>
                  <a:gd name="T18" fmla="*/ 0 w 1295"/>
                  <a:gd name="T19" fmla="*/ 452 h 1289"/>
                  <a:gd name="T20" fmla="*/ 452 w 1295"/>
                  <a:gd name="T21" fmla="*/ 903 h 1289"/>
                  <a:gd name="T22" fmla="*/ 697 w 1295"/>
                  <a:gd name="T23" fmla="*/ 831 h 1289"/>
                  <a:gd name="T24" fmla="*/ 704 w 1295"/>
                  <a:gd name="T25" fmla="*/ 826 h 1289"/>
                  <a:gd name="T26" fmla="*/ 705 w 1295"/>
                  <a:gd name="T27" fmla="*/ 826 h 1289"/>
                  <a:gd name="T28" fmla="*/ 714 w 1295"/>
                  <a:gd name="T29" fmla="*/ 819 h 1289"/>
                  <a:gd name="T30" fmla="*/ 757 w 1295"/>
                  <a:gd name="T31" fmla="*/ 822 h 1289"/>
                  <a:gd name="T32" fmla="*/ 774 w 1295"/>
                  <a:gd name="T33" fmla="*/ 869 h 1289"/>
                  <a:gd name="T34" fmla="*/ 786 w 1295"/>
                  <a:gd name="T35" fmla="*/ 900 h 1289"/>
                  <a:gd name="T36" fmla="*/ 1109 w 1295"/>
                  <a:gd name="T37" fmla="*/ 1268 h 1289"/>
                  <a:gd name="T38" fmla="*/ 1159 w 1295"/>
                  <a:gd name="T39" fmla="*/ 1284 h 1289"/>
                  <a:gd name="T40" fmla="*/ 1278 w 1295"/>
                  <a:gd name="T41" fmla="*/ 1181 h 1289"/>
                  <a:gd name="T42" fmla="*/ 1257 w 1295"/>
                  <a:gd name="T43" fmla="*/ 1098 h 1289"/>
                  <a:gd name="T44" fmla="*/ 90 w 1295"/>
                  <a:gd name="T45" fmla="*/ 452 h 1289"/>
                  <a:gd name="T46" fmla="*/ 452 w 1295"/>
                  <a:gd name="T47" fmla="*/ 90 h 1289"/>
                  <a:gd name="T48" fmla="*/ 813 w 1295"/>
                  <a:gd name="T49" fmla="*/ 452 h 1289"/>
                  <a:gd name="T50" fmla="*/ 452 w 1295"/>
                  <a:gd name="T51" fmla="*/ 813 h 1289"/>
                  <a:gd name="T52" fmla="*/ 90 w 1295"/>
                  <a:gd name="T53" fmla="*/ 452 h 1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95" h="1289">
                    <a:moveTo>
                      <a:pt x="1257" y="1098"/>
                    </a:moveTo>
                    <a:cubicBezTo>
                      <a:pt x="1212" y="1059"/>
                      <a:pt x="1168" y="1020"/>
                      <a:pt x="1123" y="981"/>
                    </a:cubicBezTo>
                    <a:cubicBezTo>
                      <a:pt x="1047" y="914"/>
                      <a:pt x="971" y="847"/>
                      <a:pt x="895" y="781"/>
                    </a:cubicBezTo>
                    <a:cubicBezTo>
                      <a:pt x="889" y="776"/>
                      <a:pt x="878" y="770"/>
                      <a:pt x="872" y="773"/>
                    </a:cubicBezTo>
                    <a:cubicBezTo>
                      <a:pt x="846" y="783"/>
                      <a:pt x="832" y="768"/>
                      <a:pt x="816" y="752"/>
                    </a:cubicBezTo>
                    <a:cubicBezTo>
                      <a:pt x="805" y="741"/>
                      <a:pt x="805" y="734"/>
                      <a:pt x="814" y="722"/>
                    </a:cubicBezTo>
                    <a:cubicBezTo>
                      <a:pt x="817" y="717"/>
                      <a:pt x="821" y="712"/>
                      <a:pt x="825" y="706"/>
                    </a:cubicBezTo>
                    <a:cubicBezTo>
                      <a:pt x="874" y="634"/>
                      <a:pt x="903" y="546"/>
                      <a:pt x="903" y="452"/>
                    </a:cubicBezTo>
                    <a:cubicBezTo>
                      <a:pt x="903" y="202"/>
                      <a:pt x="701" y="0"/>
                      <a:pt x="452" y="0"/>
                    </a:cubicBezTo>
                    <a:cubicBezTo>
                      <a:pt x="202" y="0"/>
                      <a:pt x="0" y="202"/>
                      <a:pt x="0" y="452"/>
                    </a:cubicBezTo>
                    <a:cubicBezTo>
                      <a:pt x="0" y="701"/>
                      <a:pt x="202" y="903"/>
                      <a:pt x="452" y="903"/>
                    </a:cubicBezTo>
                    <a:cubicBezTo>
                      <a:pt x="542" y="903"/>
                      <a:pt x="626" y="877"/>
                      <a:pt x="697" y="831"/>
                    </a:cubicBezTo>
                    <a:cubicBezTo>
                      <a:pt x="699" y="829"/>
                      <a:pt x="702" y="828"/>
                      <a:pt x="704" y="826"/>
                    </a:cubicBezTo>
                    <a:cubicBezTo>
                      <a:pt x="704" y="826"/>
                      <a:pt x="704" y="826"/>
                      <a:pt x="705" y="826"/>
                    </a:cubicBezTo>
                    <a:cubicBezTo>
                      <a:pt x="708" y="824"/>
                      <a:pt x="711" y="822"/>
                      <a:pt x="714" y="819"/>
                    </a:cubicBezTo>
                    <a:cubicBezTo>
                      <a:pt x="732" y="807"/>
                      <a:pt x="742" y="805"/>
                      <a:pt x="757" y="822"/>
                    </a:cubicBezTo>
                    <a:cubicBezTo>
                      <a:pt x="769" y="836"/>
                      <a:pt x="781" y="847"/>
                      <a:pt x="774" y="869"/>
                    </a:cubicBezTo>
                    <a:cubicBezTo>
                      <a:pt x="771" y="877"/>
                      <a:pt x="779" y="892"/>
                      <a:pt x="786" y="900"/>
                    </a:cubicBezTo>
                    <a:cubicBezTo>
                      <a:pt x="893" y="1023"/>
                      <a:pt x="1001" y="1146"/>
                      <a:pt x="1109" y="1268"/>
                    </a:cubicBezTo>
                    <a:cubicBezTo>
                      <a:pt x="1122" y="1284"/>
                      <a:pt x="1139" y="1289"/>
                      <a:pt x="1159" y="1284"/>
                    </a:cubicBezTo>
                    <a:cubicBezTo>
                      <a:pt x="1216" y="1270"/>
                      <a:pt x="1256" y="1234"/>
                      <a:pt x="1278" y="1181"/>
                    </a:cubicBezTo>
                    <a:cubicBezTo>
                      <a:pt x="1295" y="1141"/>
                      <a:pt x="1290" y="1127"/>
                      <a:pt x="1257" y="1098"/>
                    </a:cubicBezTo>
                    <a:close/>
                    <a:moveTo>
                      <a:pt x="90" y="452"/>
                    </a:moveTo>
                    <a:cubicBezTo>
                      <a:pt x="90" y="252"/>
                      <a:pt x="252" y="90"/>
                      <a:pt x="452" y="90"/>
                    </a:cubicBezTo>
                    <a:cubicBezTo>
                      <a:pt x="651" y="90"/>
                      <a:pt x="813" y="252"/>
                      <a:pt x="813" y="452"/>
                    </a:cubicBezTo>
                    <a:cubicBezTo>
                      <a:pt x="813" y="651"/>
                      <a:pt x="651" y="813"/>
                      <a:pt x="452" y="813"/>
                    </a:cubicBezTo>
                    <a:cubicBezTo>
                      <a:pt x="252" y="813"/>
                      <a:pt x="90" y="651"/>
                      <a:pt x="90" y="45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4" name="TextBox 40">
              <a:extLst>
                <a:ext uri="{FF2B5EF4-FFF2-40B4-BE49-F238E27FC236}">
                  <a16:creationId xmlns:a16="http://schemas.microsoft.com/office/drawing/2014/main" id="{90033493-93E9-45E6-AC0E-BF6C411E4123}"/>
                </a:ext>
              </a:extLst>
            </p:cNvPr>
            <p:cNvSpPr txBox="1"/>
            <p:nvPr/>
          </p:nvSpPr>
          <p:spPr>
            <a:xfrm>
              <a:off x="6448971" y="1632856"/>
              <a:ext cx="83728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5000" b="1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02</a:t>
              </a:r>
              <a:endParaRPr lang="ru-RU" sz="50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25" name="TextBox 41">
              <a:extLst>
                <a:ext uri="{FF2B5EF4-FFF2-40B4-BE49-F238E27FC236}">
                  <a16:creationId xmlns:a16="http://schemas.microsoft.com/office/drawing/2014/main" id="{0953DD93-F6B2-440D-B698-4188BC942CF0}"/>
                </a:ext>
              </a:extLst>
            </p:cNvPr>
            <p:cNvSpPr txBox="1"/>
            <p:nvPr/>
          </p:nvSpPr>
          <p:spPr>
            <a:xfrm>
              <a:off x="5562960" y="2327496"/>
              <a:ext cx="27354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2400" b="1" dirty="0">
                  <a:solidFill>
                    <a:srgbClr val="FFFFFF"/>
                  </a:solidFill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Troubleshooting</a:t>
              </a:r>
              <a:endParaRPr lang="ru-RU" sz="24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C6D700B-D29E-4802-B1B6-D4E8347354FD}"/>
              </a:ext>
            </a:extLst>
          </p:cNvPr>
          <p:cNvGrpSpPr/>
          <p:nvPr/>
        </p:nvGrpSpPr>
        <p:grpSpPr>
          <a:xfrm>
            <a:off x="4224214" y="3470613"/>
            <a:ext cx="1652645" cy="1988530"/>
            <a:chOff x="4224214" y="3470613"/>
            <a:chExt cx="1652645" cy="1988530"/>
          </a:xfrm>
        </p:grpSpPr>
        <p:sp>
          <p:nvSpPr>
            <p:cNvPr id="104" name="TextBox 40">
              <a:extLst>
                <a:ext uri="{FF2B5EF4-FFF2-40B4-BE49-F238E27FC236}">
                  <a16:creationId xmlns:a16="http://schemas.microsoft.com/office/drawing/2014/main" id="{52CEE85F-6519-449F-9CF7-092E11C2B792}"/>
                </a:ext>
              </a:extLst>
            </p:cNvPr>
            <p:cNvSpPr txBox="1"/>
            <p:nvPr/>
          </p:nvSpPr>
          <p:spPr>
            <a:xfrm>
              <a:off x="4593468" y="3470613"/>
              <a:ext cx="83728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5000" b="1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03</a:t>
              </a:r>
              <a:endParaRPr lang="ru-RU" sz="50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05" name="TextBox 41">
              <a:extLst>
                <a:ext uri="{FF2B5EF4-FFF2-40B4-BE49-F238E27FC236}">
                  <a16:creationId xmlns:a16="http://schemas.microsoft.com/office/drawing/2014/main" id="{7B302C18-A2A9-408A-9851-DD0141A52429}"/>
                </a:ext>
              </a:extLst>
            </p:cNvPr>
            <p:cNvSpPr txBox="1"/>
            <p:nvPr/>
          </p:nvSpPr>
          <p:spPr>
            <a:xfrm>
              <a:off x="4308516" y="4355118"/>
              <a:ext cx="15683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2400" b="1" dirty="0">
                  <a:solidFill>
                    <a:srgbClr val="FFFFFF"/>
                  </a:solidFill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Timeline</a:t>
              </a:r>
              <a:endParaRPr lang="ru-RU" sz="24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grpSp>
          <p:nvGrpSpPr>
            <p:cNvPr id="133" name="Agrupar 132">
              <a:extLst>
                <a:ext uri="{FF2B5EF4-FFF2-40B4-BE49-F238E27FC236}">
                  <a16:creationId xmlns:a16="http://schemas.microsoft.com/office/drawing/2014/main" id="{A0AB5BE7-3147-4F3E-A1BB-4D122EDE67A1}"/>
                </a:ext>
              </a:extLst>
            </p:cNvPr>
            <p:cNvGrpSpPr/>
            <p:nvPr/>
          </p:nvGrpSpPr>
          <p:grpSpPr>
            <a:xfrm>
              <a:off x="4224214" y="4243648"/>
              <a:ext cx="1568343" cy="1215495"/>
              <a:chOff x="3058227" y="1684306"/>
              <a:chExt cx="1765991" cy="2942322"/>
            </a:xfrm>
            <a:solidFill>
              <a:schemeClr val="bg1"/>
            </a:solidFill>
          </p:grpSpPr>
          <p:sp>
            <p:nvSpPr>
              <p:cNvPr id="134" name="Oval 13">
                <a:extLst>
                  <a:ext uri="{FF2B5EF4-FFF2-40B4-BE49-F238E27FC236}">
                    <a16:creationId xmlns:a16="http://schemas.microsoft.com/office/drawing/2014/main" id="{11C77295-1A85-4778-9978-79259F17C7F1}"/>
                  </a:ext>
                </a:extLst>
              </p:cNvPr>
              <p:cNvSpPr/>
              <p:nvPr/>
            </p:nvSpPr>
            <p:spPr>
              <a:xfrm>
                <a:off x="3538350" y="4172676"/>
                <a:ext cx="852320" cy="453952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: Rounded Corners 19">
                <a:extLst>
                  <a:ext uri="{FF2B5EF4-FFF2-40B4-BE49-F238E27FC236}">
                    <a16:creationId xmlns:a16="http://schemas.microsoft.com/office/drawing/2014/main" id="{B420D370-C78B-4377-90B4-D87ED28CAE34}"/>
                  </a:ext>
                </a:extLst>
              </p:cNvPr>
              <p:cNvSpPr/>
              <p:nvPr/>
            </p:nvSpPr>
            <p:spPr>
              <a:xfrm>
                <a:off x="3890045" y="3147345"/>
                <a:ext cx="110067" cy="127249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40">
                <a:extLst>
                  <a:ext uri="{FF2B5EF4-FFF2-40B4-BE49-F238E27FC236}">
                    <a16:creationId xmlns:a16="http://schemas.microsoft.com/office/drawing/2014/main" id="{C2E693AC-A5EA-4699-87A8-43EAD92B6743}"/>
                  </a:ext>
                </a:extLst>
              </p:cNvPr>
              <p:cNvSpPr/>
              <p:nvPr/>
            </p:nvSpPr>
            <p:spPr>
              <a:xfrm>
                <a:off x="3058227" y="1684306"/>
                <a:ext cx="1765991" cy="889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43">
                <a:extLst>
                  <a:ext uri="{FF2B5EF4-FFF2-40B4-BE49-F238E27FC236}">
                    <a16:creationId xmlns:a16="http://schemas.microsoft.com/office/drawing/2014/main" id="{F2F39DD0-067A-4E29-A6C7-0C3B71508506}"/>
                  </a:ext>
                </a:extLst>
              </p:cNvPr>
              <p:cNvSpPr/>
              <p:nvPr/>
            </p:nvSpPr>
            <p:spPr>
              <a:xfrm>
                <a:off x="3058227" y="3147345"/>
                <a:ext cx="1765991" cy="889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4CCDB83-F584-4905-A4BB-F4038BAFEF93}"/>
              </a:ext>
            </a:extLst>
          </p:cNvPr>
          <p:cNvGrpSpPr/>
          <p:nvPr/>
        </p:nvGrpSpPr>
        <p:grpSpPr>
          <a:xfrm>
            <a:off x="2019868" y="1594184"/>
            <a:ext cx="2855196" cy="2345859"/>
            <a:chOff x="2019868" y="1594184"/>
            <a:chExt cx="2855196" cy="2345859"/>
          </a:xfrm>
        </p:grpSpPr>
        <p:grpSp>
          <p:nvGrpSpPr>
            <p:cNvPr id="142" name="Agrupar 141">
              <a:extLst>
                <a:ext uri="{FF2B5EF4-FFF2-40B4-BE49-F238E27FC236}">
                  <a16:creationId xmlns:a16="http://schemas.microsoft.com/office/drawing/2014/main" id="{0FEF3B8A-9A7F-4F2C-BA05-B0052C75F048}"/>
                </a:ext>
              </a:extLst>
            </p:cNvPr>
            <p:cNvGrpSpPr/>
            <p:nvPr/>
          </p:nvGrpSpPr>
          <p:grpSpPr>
            <a:xfrm>
              <a:off x="2558052" y="2809437"/>
              <a:ext cx="1027689" cy="1130606"/>
              <a:chOff x="6274036" y="1412592"/>
              <a:chExt cx="4276320" cy="4416963"/>
            </a:xfrm>
            <a:solidFill>
              <a:schemeClr val="bg1"/>
            </a:solidFill>
          </p:grpSpPr>
          <p:grpSp>
            <p:nvGrpSpPr>
              <p:cNvPr id="143" name="Group 32">
                <a:extLst>
                  <a:ext uri="{FF2B5EF4-FFF2-40B4-BE49-F238E27FC236}">
                    <a16:creationId xmlns:a16="http://schemas.microsoft.com/office/drawing/2014/main" id="{0DF391D7-898B-4AA8-8155-26B8B139B38D}"/>
                  </a:ext>
                </a:extLst>
              </p:cNvPr>
              <p:cNvGrpSpPr/>
              <p:nvPr/>
            </p:nvGrpSpPr>
            <p:grpSpPr>
              <a:xfrm>
                <a:off x="6274036" y="1412592"/>
                <a:ext cx="3791429" cy="3237258"/>
                <a:chOff x="3783013" y="1633179"/>
                <a:chExt cx="3791429" cy="3237258"/>
              </a:xfrm>
              <a:grpFill/>
            </p:grpSpPr>
            <p:sp>
              <p:nvSpPr>
                <p:cNvPr id="167" name="Freeform 26">
                  <a:extLst>
                    <a:ext uri="{FF2B5EF4-FFF2-40B4-BE49-F238E27FC236}">
                      <a16:creationId xmlns:a16="http://schemas.microsoft.com/office/drawing/2014/main" id="{32A0001D-548D-45C0-B0F7-1395728920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83013" y="2531414"/>
                  <a:ext cx="3427128" cy="2339023"/>
                </a:xfrm>
                <a:custGeom>
                  <a:avLst/>
                  <a:gdLst>
                    <a:gd name="T0" fmla="*/ 2015 w 2176"/>
                    <a:gd name="T1" fmla="*/ 65 h 1473"/>
                    <a:gd name="T2" fmla="*/ 1817 w 2176"/>
                    <a:gd name="T3" fmla="*/ 280 h 1473"/>
                    <a:gd name="T4" fmla="*/ 1777 w 2176"/>
                    <a:gd name="T5" fmla="*/ 195 h 1473"/>
                    <a:gd name="T6" fmla="*/ 1493 w 2176"/>
                    <a:gd name="T7" fmla="*/ 6 h 1473"/>
                    <a:gd name="T8" fmla="*/ 1101 w 2176"/>
                    <a:gd name="T9" fmla="*/ 9 h 1473"/>
                    <a:gd name="T10" fmla="*/ 1005 w 2176"/>
                    <a:gd name="T11" fmla="*/ 32 h 1473"/>
                    <a:gd name="T12" fmla="*/ 789 w 2176"/>
                    <a:gd name="T13" fmla="*/ 383 h 1473"/>
                    <a:gd name="T14" fmla="*/ 719 w 2176"/>
                    <a:gd name="T15" fmla="*/ 460 h 1473"/>
                    <a:gd name="T16" fmla="*/ 384 w 2176"/>
                    <a:gd name="T17" fmla="*/ 489 h 1473"/>
                    <a:gd name="T18" fmla="*/ 298 w 2176"/>
                    <a:gd name="T19" fmla="*/ 412 h 1473"/>
                    <a:gd name="T20" fmla="*/ 319 w 2176"/>
                    <a:gd name="T21" fmla="*/ 297 h 1473"/>
                    <a:gd name="T22" fmla="*/ 78 w 2176"/>
                    <a:gd name="T23" fmla="*/ 92 h 1473"/>
                    <a:gd name="T24" fmla="*/ 15 w 2176"/>
                    <a:gd name="T25" fmla="*/ 90 h 1473"/>
                    <a:gd name="T26" fmla="*/ 6 w 2176"/>
                    <a:gd name="T27" fmla="*/ 146 h 1473"/>
                    <a:gd name="T28" fmla="*/ 121 w 2176"/>
                    <a:gd name="T29" fmla="*/ 438 h 1473"/>
                    <a:gd name="T30" fmla="*/ 260 w 2176"/>
                    <a:gd name="T31" fmla="*/ 444 h 1473"/>
                    <a:gd name="T32" fmla="*/ 362 w 2176"/>
                    <a:gd name="T33" fmla="*/ 528 h 1473"/>
                    <a:gd name="T34" fmla="*/ 475 w 2176"/>
                    <a:gd name="T35" fmla="*/ 647 h 1473"/>
                    <a:gd name="T36" fmla="*/ 821 w 2176"/>
                    <a:gd name="T37" fmla="*/ 623 h 1473"/>
                    <a:gd name="T38" fmla="*/ 950 w 2176"/>
                    <a:gd name="T39" fmla="*/ 507 h 1473"/>
                    <a:gd name="T40" fmla="*/ 986 w 2176"/>
                    <a:gd name="T41" fmla="*/ 330 h 1473"/>
                    <a:gd name="T42" fmla="*/ 1014 w 2176"/>
                    <a:gd name="T43" fmla="*/ 376 h 1473"/>
                    <a:gd name="T44" fmla="*/ 1012 w 2176"/>
                    <a:gd name="T45" fmla="*/ 1473 h 1473"/>
                    <a:gd name="T46" fmla="*/ 1287 w 2176"/>
                    <a:gd name="T47" fmla="*/ 1473 h 1473"/>
                    <a:gd name="T48" fmla="*/ 1288 w 2176"/>
                    <a:gd name="T49" fmla="*/ 1014 h 1473"/>
                    <a:gd name="T50" fmla="*/ 1314 w 2176"/>
                    <a:gd name="T51" fmla="*/ 951 h 1473"/>
                    <a:gd name="T52" fmla="*/ 1343 w 2176"/>
                    <a:gd name="T53" fmla="*/ 1012 h 1473"/>
                    <a:gd name="T54" fmla="*/ 1344 w 2176"/>
                    <a:gd name="T55" fmla="*/ 1235 h 1473"/>
                    <a:gd name="T56" fmla="*/ 1617 w 2176"/>
                    <a:gd name="T57" fmla="*/ 1235 h 1473"/>
                    <a:gd name="T58" fmla="*/ 1617 w 2176"/>
                    <a:gd name="T59" fmla="*/ 323 h 1473"/>
                    <a:gd name="T60" fmla="*/ 1675 w 2176"/>
                    <a:gd name="T61" fmla="*/ 461 h 1473"/>
                    <a:gd name="T62" fmla="*/ 1742 w 2176"/>
                    <a:gd name="T63" fmla="*/ 558 h 1473"/>
                    <a:gd name="T64" fmla="*/ 1901 w 2176"/>
                    <a:gd name="T65" fmla="*/ 464 h 1473"/>
                    <a:gd name="T66" fmla="*/ 2116 w 2176"/>
                    <a:gd name="T67" fmla="*/ 217 h 1473"/>
                    <a:gd name="T68" fmla="*/ 2176 w 2176"/>
                    <a:gd name="T69" fmla="*/ 142 h 1473"/>
                    <a:gd name="T70" fmla="*/ 2015 w 2176"/>
                    <a:gd name="T71" fmla="*/ 65 h 14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176" h="1473">
                      <a:moveTo>
                        <a:pt x="2015" y="65"/>
                      </a:moveTo>
                      <a:cubicBezTo>
                        <a:pt x="1950" y="135"/>
                        <a:pt x="1886" y="205"/>
                        <a:pt x="1817" y="280"/>
                      </a:cubicBezTo>
                      <a:cubicBezTo>
                        <a:pt x="1801" y="246"/>
                        <a:pt x="1789" y="220"/>
                        <a:pt x="1777" y="195"/>
                      </a:cubicBezTo>
                      <a:cubicBezTo>
                        <a:pt x="1718" y="79"/>
                        <a:pt x="1636" y="0"/>
                        <a:pt x="1493" y="6"/>
                      </a:cubicBezTo>
                      <a:cubicBezTo>
                        <a:pt x="1362" y="12"/>
                        <a:pt x="1231" y="6"/>
                        <a:pt x="1101" y="9"/>
                      </a:cubicBezTo>
                      <a:cubicBezTo>
                        <a:pt x="1068" y="9"/>
                        <a:pt x="1034" y="18"/>
                        <a:pt x="1005" y="32"/>
                      </a:cubicBezTo>
                      <a:cubicBezTo>
                        <a:pt x="860" y="103"/>
                        <a:pt x="821" y="243"/>
                        <a:pt x="789" y="383"/>
                      </a:cubicBezTo>
                      <a:cubicBezTo>
                        <a:pt x="779" y="429"/>
                        <a:pt x="763" y="455"/>
                        <a:pt x="719" y="460"/>
                      </a:cubicBezTo>
                      <a:cubicBezTo>
                        <a:pt x="636" y="469"/>
                        <a:pt x="398" y="464"/>
                        <a:pt x="384" y="489"/>
                      </a:cubicBezTo>
                      <a:cubicBezTo>
                        <a:pt x="339" y="456"/>
                        <a:pt x="337" y="455"/>
                        <a:pt x="298" y="412"/>
                      </a:cubicBezTo>
                      <a:cubicBezTo>
                        <a:pt x="308" y="363"/>
                        <a:pt x="333" y="311"/>
                        <a:pt x="319" y="297"/>
                      </a:cubicBezTo>
                      <a:cubicBezTo>
                        <a:pt x="244" y="223"/>
                        <a:pt x="161" y="157"/>
                        <a:pt x="78" y="92"/>
                      </a:cubicBezTo>
                      <a:cubicBezTo>
                        <a:pt x="64" y="81"/>
                        <a:pt x="31" y="81"/>
                        <a:pt x="15" y="90"/>
                      </a:cubicBezTo>
                      <a:cubicBezTo>
                        <a:pt x="4" y="96"/>
                        <a:pt x="0" y="129"/>
                        <a:pt x="6" y="146"/>
                      </a:cubicBezTo>
                      <a:cubicBezTo>
                        <a:pt x="39" y="242"/>
                        <a:pt x="81" y="345"/>
                        <a:pt x="121" y="438"/>
                      </a:cubicBezTo>
                      <a:cubicBezTo>
                        <a:pt x="127" y="453"/>
                        <a:pt x="257" y="443"/>
                        <a:pt x="260" y="444"/>
                      </a:cubicBezTo>
                      <a:cubicBezTo>
                        <a:pt x="275" y="448"/>
                        <a:pt x="330" y="505"/>
                        <a:pt x="362" y="528"/>
                      </a:cubicBezTo>
                      <a:cubicBezTo>
                        <a:pt x="362" y="656"/>
                        <a:pt x="429" y="646"/>
                        <a:pt x="475" y="647"/>
                      </a:cubicBezTo>
                      <a:cubicBezTo>
                        <a:pt x="579" y="652"/>
                        <a:pt x="761" y="632"/>
                        <a:pt x="821" y="623"/>
                      </a:cubicBezTo>
                      <a:cubicBezTo>
                        <a:pt x="899" y="612"/>
                        <a:pt x="940" y="586"/>
                        <a:pt x="950" y="507"/>
                      </a:cubicBezTo>
                      <a:cubicBezTo>
                        <a:pt x="958" y="447"/>
                        <a:pt x="973" y="389"/>
                        <a:pt x="986" y="330"/>
                      </a:cubicBezTo>
                      <a:cubicBezTo>
                        <a:pt x="1007" y="345"/>
                        <a:pt x="1014" y="361"/>
                        <a:pt x="1014" y="376"/>
                      </a:cubicBezTo>
                      <a:cubicBezTo>
                        <a:pt x="1013" y="667"/>
                        <a:pt x="1012" y="1182"/>
                        <a:pt x="1012" y="1473"/>
                      </a:cubicBezTo>
                      <a:cubicBezTo>
                        <a:pt x="1287" y="1473"/>
                        <a:pt x="1287" y="1473"/>
                        <a:pt x="1287" y="1473"/>
                      </a:cubicBezTo>
                      <a:cubicBezTo>
                        <a:pt x="1286" y="1394"/>
                        <a:pt x="1287" y="1093"/>
                        <a:pt x="1288" y="1014"/>
                      </a:cubicBezTo>
                      <a:cubicBezTo>
                        <a:pt x="1289" y="993"/>
                        <a:pt x="1305" y="972"/>
                        <a:pt x="1314" y="951"/>
                      </a:cubicBezTo>
                      <a:cubicBezTo>
                        <a:pt x="1324" y="972"/>
                        <a:pt x="1341" y="991"/>
                        <a:pt x="1343" y="1012"/>
                      </a:cubicBezTo>
                      <a:cubicBezTo>
                        <a:pt x="1346" y="1071"/>
                        <a:pt x="1344" y="1175"/>
                        <a:pt x="1344" y="1235"/>
                      </a:cubicBezTo>
                      <a:cubicBezTo>
                        <a:pt x="1438" y="1235"/>
                        <a:pt x="1523" y="1235"/>
                        <a:pt x="1617" y="1235"/>
                      </a:cubicBezTo>
                      <a:cubicBezTo>
                        <a:pt x="1617" y="942"/>
                        <a:pt x="1617" y="610"/>
                        <a:pt x="1617" y="323"/>
                      </a:cubicBezTo>
                      <a:cubicBezTo>
                        <a:pt x="1646" y="368"/>
                        <a:pt x="1655" y="417"/>
                        <a:pt x="1675" y="461"/>
                      </a:cubicBezTo>
                      <a:cubicBezTo>
                        <a:pt x="1691" y="498"/>
                        <a:pt x="1715" y="554"/>
                        <a:pt x="1742" y="558"/>
                      </a:cubicBezTo>
                      <a:cubicBezTo>
                        <a:pt x="1778" y="564"/>
                        <a:pt x="1872" y="494"/>
                        <a:pt x="1901" y="464"/>
                      </a:cubicBezTo>
                      <a:cubicBezTo>
                        <a:pt x="1991" y="372"/>
                        <a:pt x="2032" y="315"/>
                        <a:pt x="2116" y="217"/>
                      </a:cubicBezTo>
                      <a:cubicBezTo>
                        <a:pt x="2136" y="195"/>
                        <a:pt x="2153" y="171"/>
                        <a:pt x="2176" y="142"/>
                      </a:cubicBezTo>
                      <a:cubicBezTo>
                        <a:pt x="2117" y="114"/>
                        <a:pt x="2068" y="90"/>
                        <a:pt x="2015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Oval 29">
                  <a:extLst>
                    <a:ext uri="{FF2B5EF4-FFF2-40B4-BE49-F238E27FC236}">
                      <a16:creationId xmlns:a16="http://schemas.microsoft.com/office/drawing/2014/main" id="{FD22DB70-6EB9-4329-8DD5-1080A7CC7EA5}"/>
                    </a:ext>
                  </a:extLst>
                </p:cNvPr>
                <p:cNvSpPr/>
                <p:nvPr/>
              </p:nvSpPr>
              <p:spPr>
                <a:xfrm>
                  <a:off x="5440076" y="1633179"/>
                  <a:ext cx="803743" cy="80374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Rectangle 30">
                  <a:extLst>
                    <a:ext uri="{FF2B5EF4-FFF2-40B4-BE49-F238E27FC236}">
                      <a16:creationId xmlns:a16="http://schemas.microsoft.com/office/drawing/2014/main" id="{4B4FF592-F949-41DE-A7E8-AC201BD086BE}"/>
                    </a:ext>
                  </a:extLst>
                </p:cNvPr>
                <p:cNvSpPr/>
                <p:nvPr/>
              </p:nvSpPr>
              <p:spPr>
                <a:xfrm rot="1529257">
                  <a:off x="6797802" y="2375176"/>
                  <a:ext cx="776640" cy="3023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34">
                <a:extLst>
                  <a:ext uri="{FF2B5EF4-FFF2-40B4-BE49-F238E27FC236}">
                    <a16:creationId xmlns:a16="http://schemas.microsoft.com/office/drawing/2014/main" id="{A01FA66B-D8A3-4479-8942-903DE0C71D94}"/>
                  </a:ext>
                </a:extLst>
              </p:cNvPr>
              <p:cNvGrpSpPr/>
              <p:nvPr/>
            </p:nvGrpSpPr>
            <p:grpSpPr>
              <a:xfrm>
                <a:off x="6307494" y="3597108"/>
                <a:ext cx="4242862" cy="2232447"/>
                <a:chOff x="3920888" y="3793179"/>
                <a:chExt cx="4242862" cy="2232447"/>
              </a:xfrm>
              <a:grpFill/>
            </p:grpSpPr>
            <p:sp>
              <p:nvSpPr>
                <p:cNvPr id="146" name="Rectangle 33">
                  <a:extLst>
                    <a:ext uri="{FF2B5EF4-FFF2-40B4-BE49-F238E27FC236}">
                      <a16:creationId xmlns:a16="http://schemas.microsoft.com/office/drawing/2014/main" id="{547BE835-A750-4582-ABC7-C926AA6699B1}"/>
                    </a:ext>
                  </a:extLst>
                </p:cNvPr>
                <p:cNvSpPr/>
                <p:nvPr/>
              </p:nvSpPr>
              <p:spPr>
                <a:xfrm>
                  <a:off x="7387110" y="5723262"/>
                  <a:ext cx="776640" cy="3023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Rectangle 37">
                  <a:extLst>
                    <a:ext uri="{FF2B5EF4-FFF2-40B4-BE49-F238E27FC236}">
                      <a16:creationId xmlns:a16="http://schemas.microsoft.com/office/drawing/2014/main" id="{83780220-29E9-40E6-8A59-C2A66E5B1435}"/>
                    </a:ext>
                  </a:extLst>
                </p:cNvPr>
                <p:cNvSpPr/>
                <p:nvPr/>
              </p:nvSpPr>
              <p:spPr>
                <a:xfrm>
                  <a:off x="6519009" y="5723262"/>
                  <a:ext cx="776640" cy="3023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Rectangle 38">
                  <a:extLst>
                    <a:ext uri="{FF2B5EF4-FFF2-40B4-BE49-F238E27FC236}">
                      <a16:creationId xmlns:a16="http://schemas.microsoft.com/office/drawing/2014/main" id="{1148F6B7-DE6B-45EC-A01D-75E835B1821C}"/>
                    </a:ext>
                  </a:extLst>
                </p:cNvPr>
                <p:cNvSpPr/>
                <p:nvPr/>
              </p:nvSpPr>
              <p:spPr>
                <a:xfrm>
                  <a:off x="5651280" y="5723262"/>
                  <a:ext cx="776640" cy="3023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Rectangle 39">
                  <a:extLst>
                    <a:ext uri="{FF2B5EF4-FFF2-40B4-BE49-F238E27FC236}">
                      <a16:creationId xmlns:a16="http://schemas.microsoft.com/office/drawing/2014/main" id="{AA825A0A-9DF5-4693-B700-D14A6503EFC1}"/>
                    </a:ext>
                  </a:extLst>
                </p:cNvPr>
                <p:cNvSpPr/>
                <p:nvPr/>
              </p:nvSpPr>
              <p:spPr>
                <a:xfrm>
                  <a:off x="4783179" y="5723262"/>
                  <a:ext cx="776640" cy="3023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40">
                  <a:extLst>
                    <a:ext uri="{FF2B5EF4-FFF2-40B4-BE49-F238E27FC236}">
                      <a16:creationId xmlns:a16="http://schemas.microsoft.com/office/drawing/2014/main" id="{3EF577E6-3471-4953-BB34-9FD573B849F0}"/>
                    </a:ext>
                  </a:extLst>
                </p:cNvPr>
                <p:cNvSpPr/>
                <p:nvPr/>
              </p:nvSpPr>
              <p:spPr>
                <a:xfrm>
                  <a:off x="3920888" y="5723262"/>
                  <a:ext cx="776640" cy="3023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Rectangle 42">
                  <a:extLst>
                    <a:ext uri="{FF2B5EF4-FFF2-40B4-BE49-F238E27FC236}">
                      <a16:creationId xmlns:a16="http://schemas.microsoft.com/office/drawing/2014/main" id="{2694D925-3C39-4EB8-9433-4BD413CDA5F1}"/>
                    </a:ext>
                  </a:extLst>
                </p:cNvPr>
                <p:cNvSpPr/>
                <p:nvPr/>
              </p:nvSpPr>
              <p:spPr>
                <a:xfrm>
                  <a:off x="7820307" y="5334642"/>
                  <a:ext cx="343443" cy="3023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Rectangle 43">
                  <a:extLst>
                    <a:ext uri="{FF2B5EF4-FFF2-40B4-BE49-F238E27FC236}">
                      <a16:creationId xmlns:a16="http://schemas.microsoft.com/office/drawing/2014/main" id="{450ED977-835F-4887-9497-BA2C3C7F8B5A}"/>
                    </a:ext>
                  </a:extLst>
                </p:cNvPr>
                <p:cNvSpPr/>
                <p:nvPr/>
              </p:nvSpPr>
              <p:spPr>
                <a:xfrm>
                  <a:off x="6952206" y="5334642"/>
                  <a:ext cx="776640" cy="3023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Rectangle 44">
                  <a:extLst>
                    <a:ext uri="{FF2B5EF4-FFF2-40B4-BE49-F238E27FC236}">
                      <a16:creationId xmlns:a16="http://schemas.microsoft.com/office/drawing/2014/main" id="{BEB9CFAB-3A71-47A1-BE11-F12D624A537F}"/>
                    </a:ext>
                  </a:extLst>
                </p:cNvPr>
                <p:cNvSpPr/>
                <p:nvPr/>
              </p:nvSpPr>
              <p:spPr>
                <a:xfrm>
                  <a:off x="6084477" y="5334642"/>
                  <a:ext cx="776640" cy="3023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Rectangle 45">
                  <a:extLst>
                    <a:ext uri="{FF2B5EF4-FFF2-40B4-BE49-F238E27FC236}">
                      <a16:creationId xmlns:a16="http://schemas.microsoft.com/office/drawing/2014/main" id="{7186D33B-794F-4364-8C10-51ABA0EE7C9B}"/>
                    </a:ext>
                  </a:extLst>
                </p:cNvPr>
                <p:cNvSpPr/>
                <p:nvPr/>
              </p:nvSpPr>
              <p:spPr>
                <a:xfrm>
                  <a:off x="5216376" y="5334642"/>
                  <a:ext cx="776640" cy="3023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Rectangle 46">
                  <a:extLst>
                    <a:ext uri="{FF2B5EF4-FFF2-40B4-BE49-F238E27FC236}">
                      <a16:creationId xmlns:a16="http://schemas.microsoft.com/office/drawing/2014/main" id="{EDB9333F-FB17-4003-AA28-9090037FF7E2}"/>
                    </a:ext>
                  </a:extLst>
                </p:cNvPr>
                <p:cNvSpPr/>
                <p:nvPr/>
              </p:nvSpPr>
              <p:spPr>
                <a:xfrm>
                  <a:off x="4354085" y="5334642"/>
                  <a:ext cx="776640" cy="3023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Rectangle 47">
                  <a:extLst>
                    <a:ext uri="{FF2B5EF4-FFF2-40B4-BE49-F238E27FC236}">
                      <a16:creationId xmlns:a16="http://schemas.microsoft.com/office/drawing/2014/main" id="{CCDC21A1-EEEF-4192-9807-3E2E01C3D29E}"/>
                    </a:ext>
                  </a:extLst>
                </p:cNvPr>
                <p:cNvSpPr/>
                <p:nvPr/>
              </p:nvSpPr>
              <p:spPr>
                <a:xfrm>
                  <a:off x="7387110" y="4946973"/>
                  <a:ext cx="776640" cy="3023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Rectangle 48">
                  <a:extLst>
                    <a:ext uri="{FF2B5EF4-FFF2-40B4-BE49-F238E27FC236}">
                      <a16:creationId xmlns:a16="http://schemas.microsoft.com/office/drawing/2014/main" id="{EB314849-8B28-42B1-89E7-D5BD32B8C5D4}"/>
                    </a:ext>
                  </a:extLst>
                </p:cNvPr>
                <p:cNvSpPr/>
                <p:nvPr/>
              </p:nvSpPr>
              <p:spPr>
                <a:xfrm>
                  <a:off x="6519009" y="4946973"/>
                  <a:ext cx="776640" cy="3023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Rectangle 49">
                  <a:extLst>
                    <a:ext uri="{FF2B5EF4-FFF2-40B4-BE49-F238E27FC236}">
                      <a16:creationId xmlns:a16="http://schemas.microsoft.com/office/drawing/2014/main" id="{7CA65E19-8A5F-4D73-B07D-643DD43FCF13}"/>
                    </a:ext>
                  </a:extLst>
                </p:cNvPr>
                <p:cNvSpPr/>
                <p:nvPr/>
              </p:nvSpPr>
              <p:spPr>
                <a:xfrm>
                  <a:off x="5651280" y="4946973"/>
                  <a:ext cx="776640" cy="3023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Rectangle 50">
                  <a:extLst>
                    <a:ext uri="{FF2B5EF4-FFF2-40B4-BE49-F238E27FC236}">
                      <a16:creationId xmlns:a16="http://schemas.microsoft.com/office/drawing/2014/main" id="{30345AC6-796C-48E3-9638-F1F22B85DA14}"/>
                    </a:ext>
                  </a:extLst>
                </p:cNvPr>
                <p:cNvSpPr/>
                <p:nvPr/>
              </p:nvSpPr>
              <p:spPr>
                <a:xfrm>
                  <a:off x="4783179" y="4946973"/>
                  <a:ext cx="776640" cy="3023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Rectangle 52">
                  <a:extLst>
                    <a:ext uri="{FF2B5EF4-FFF2-40B4-BE49-F238E27FC236}">
                      <a16:creationId xmlns:a16="http://schemas.microsoft.com/office/drawing/2014/main" id="{0B0D6825-6B8F-4118-982E-F545213C97C1}"/>
                    </a:ext>
                  </a:extLst>
                </p:cNvPr>
                <p:cNvSpPr/>
                <p:nvPr/>
              </p:nvSpPr>
              <p:spPr>
                <a:xfrm>
                  <a:off x="7820307" y="4567879"/>
                  <a:ext cx="343443" cy="3023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Rectangle 53">
                  <a:extLst>
                    <a:ext uri="{FF2B5EF4-FFF2-40B4-BE49-F238E27FC236}">
                      <a16:creationId xmlns:a16="http://schemas.microsoft.com/office/drawing/2014/main" id="{FD08E098-C112-4BF9-B8BE-052F11AB71E2}"/>
                    </a:ext>
                  </a:extLst>
                </p:cNvPr>
                <p:cNvSpPr/>
                <p:nvPr/>
              </p:nvSpPr>
              <p:spPr>
                <a:xfrm>
                  <a:off x="6952206" y="4567879"/>
                  <a:ext cx="776640" cy="3023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Rectangle 54">
                  <a:extLst>
                    <a:ext uri="{FF2B5EF4-FFF2-40B4-BE49-F238E27FC236}">
                      <a16:creationId xmlns:a16="http://schemas.microsoft.com/office/drawing/2014/main" id="{221A70FE-2BF1-4E6A-BB66-EB024A5B3EFD}"/>
                    </a:ext>
                  </a:extLst>
                </p:cNvPr>
                <p:cNvSpPr/>
                <p:nvPr/>
              </p:nvSpPr>
              <p:spPr>
                <a:xfrm>
                  <a:off x="6084477" y="4567879"/>
                  <a:ext cx="776640" cy="3023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Rectangle 55">
                  <a:extLst>
                    <a:ext uri="{FF2B5EF4-FFF2-40B4-BE49-F238E27FC236}">
                      <a16:creationId xmlns:a16="http://schemas.microsoft.com/office/drawing/2014/main" id="{8225D391-775F-47B1-BE03-3618BE39F713}"/>
                    </a:ext>
                  </a:extLst>
                </p:cNvPr>
                <p:cNvSpPr/>
                <p:nvPr/>
              </p:nvSpPr>
              <p:spPr>
                <a:xfrm>
                  <a:off x="7387110" y="4170686"/>
                  <a:ext cx="776640" cy="3023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Rectangle 56">
                  <a:extLst>
                    <a:ext uri="{FF2B5EF4-FFF2-40B4-BE49-F238E27FC236}">
                      <a16:creationId xmlns:a16="http://schemas.microsoft.com/office/drawing/2014/main" id="{BD8456BA-0F7E-4159-82E5-80E1BAE84658}"/>
                    </a:ext>
                  </a:extLst>
                </p:cNvPr>
                <p:cNvSpPr/>
                <p:nvPr/>
              </p:nvSpPr>
              <p:spPr>
                <a:xfrm>
                  <a:off x="6519009" y="4170686"/>
                  <a:ext cx="776640" cy="3023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Rectangle 58">
                  <a:extLst>
                    <a:ext uri="{FF2B5EF4-FFF2-40B4-BE49-F238E27FC236}">
                      <a16:creationId xmlns:a16="http://schemas.microsoft.com/office/drawing/2014/main" id="{FB853406-BBB6-420B-B680-2F0B985617A6}"/>
                    </a:ext>
                  </a:extLst>
                </p:cNvPr>
                <p:cNvSpPr/>
                <p:nvPr/>
              </p:nvSpPr>
              <p:spPr>
                <a:xfrm>
                  <a:off x="7820307" y="3793179"/>
                  <a:ext cx="343443" cy="3023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Rectangle 59">
                  <a:extLst>
                    <a:ext uri="{FF2B5EF4-FFF2-40B4-BE49-F238E27FC236}">
                      <a16:creationId xmlns:a16="http://schemas.microsoft.com/office/drawing/2014/main" id="{EDB0F9E5-3312-4500-8BB8-529F488EB704}"/>
                    </a:ext>
                  </a:extLst>
                </p:cNvPr>
                <p:cNvSpPr/>
                <p:nvPr/>
              </p:nvSpPr>
              <p:spPr>
                <a:xfrm>
                  <a:off x="6952206" y="3793179"/>
                  <a:ext cx="776640" cy="3023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70" name="TextBox 40">
              <a:extLst>
                <a:ext uri="{FF2B5EF4-FFF2-40B4-BE49-F238E27FC236}">
                  <a16:creationId xmlns:a16="http://schemas.microsoft.com/office/drawing/2014/main" id="{69B2C0BA-0527-4E91-A025-FD871096FE63}"/>
                </a:ext>
              </a:extLst>
            </p:cNvPr>
            <p:cNvSpPr txBox="1"/>
            <p:nvPr/>
          </p:nvSpPr>
          <p:spPr>
            <a:xfrm>
              <a:off x="2930113" y="1594184"/>
              <a:ext cx="83728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5000" b="1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01</a:t>
              </a:r>
              <a:endParaRPr lang="ru-RU" sz="50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71" name="TextBox 41">
              <a:extLst>
                <a:ext uri="{FF2B5EF4-FFF2-40B4-BE49-F238E27FC236}">
                  <a16:creationId xmlns:a16="http://schemas.microsoft.com/office/drawing/2014/main" id="{D4865E5A-F610-41EE-B7ED-0467D8013F1E}"/>
                </a:ext>
              </a:extLst>
            </p:cNvPr>
            <p:cNvSpPr txBox="1"/>
            <p:nvPr/>
          </p:nvSpPr>
          <p:spPr>
            <a:xfrm>
              <a:off x="2019868" y="2302472"/>
              <a:ext cx="28551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2400" b="1" dirty="0">
                  <a:solidFill>
                    <a:srgbClr val="FFFFFF"/>
                  </a:solidFill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Building Concepts</a:t>
              </a:r>
              <a:endParaRPr lang="ru-RU" sz="24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8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115880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Building</a:t>
            </a:r>
            <a:r>
              <a:rPr kumimoji="0" lang="pt-BR" sz="5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pt-BR" sz="5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Concepts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6054220-B3F8-4905-9897-DE4608DF086F}"/>
              </a:ext>
            </a:extLst>
          </p:cNvPr>
          <p:cNvGrpSpPr/>
          <p:nvPr/>
        </p:nvGrpSpPr>
        <p:grpSpPr>
          <a:xfrm>
            <a:off x="6274036" y="1151461"/>
            <a:ext cx="4517292" cy="4678094"/>
            <a:chOff x="6274036" y="1151461"/>
            <a:chExt cx="4517292" cy="467809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DF9CDA1-3E55-4DE8-B747-487B67FB547C}"/>
                </a:ext>
              </a:extLst>
            </p:cNvPr>
            <p:cNvGrpSpPr/>
            <p:nvPr/>
          </p:nvGrpSpPr>
          <p:grpSpPr>
            <a:xfrm>
              <a:off x="6274036" y="1412592"/>
              <a:ext cx="3791429" cy="3237258"/>
              <a:chOff x="3783013" y="1633179"/>
              <a:chExt cx="3791429" cy="3237258"/>
            </a:xfrm>
          </p:grpSpPr>
          <p:sp>
            <p:nvSpPr>
              <p:cNvPr id="28" name="Freeform 26">
                <a:extLst>
                  <a:ext uri="{FF2B5EF4-FFF2-40B4-BE49-F238E27FC236}">
                    <a16:creationId xmlns:a16="http://schemas.microsoft.com/office/drawing/2014/main" id="{0DB1E01A-D77C-4AC4-BBFE-F524CF1143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3013" y="2531414"/>
                <a:ext cx="3427128" cy="2339023"/>
              </a:xfrm>
              <a:custGeom>
                <a:avLst/>
                <a:gdLst>
                  <a:gd name="T0" fmla="*/ 2015 w 2176"/>
                  <a:gd name="T1" fmla="*/ 65 h 1473"/>
                  <a:gd name="T2" fmla="*/ 1817 w 2176"/>
                  <a:gd name="T3" fmla="*/ 280 h 1473"/>
                  <a:gd name="T4" fmla="*/ 1777 w 2176"/>
                  <a:gd name="T5" fmla="*/ 195 h 1473"/>
                  <a:gd name="T6" fmla="*/ 1493 w 2176"/>
                  <a:gd name="T7" fmla="*/ 6 h 1473"/>
                  <a:gd name="T8" fmla="*/ 1101 w 2176"/>
                  <a:gd name="T9" fmla="*/ 9 h 1473"/>
                  <a:gd name="T10" fmla="*/ 1005 w 2176"/>
                  <a:gd name="T11" fmla="*/ 32 h 1473"/>
                  <a:gd name="T12" fmla="*/ 789 w 2176"/>
                  <a:gd name="T13" fmla="*/ 383 h 1473"/>
                  <a:gd name="T14" fmla="*/ 719 w 2176"/>
                  <a:gd name="T15" fmla="*/ 460 h 1473"/>
                  <a:gd name="T16" fmla="*/ 384 w 2176"/>
                  <a:gd name="T17" fmla="*/ 489 h 1473"/>
                  <a:gd name="T18" fmla="*/ 298 w 2176"/>
                  <a:gd name="T19" fmla="*/ 412 h 1473"/>
                  <a:gd name="T20" fmla="*/ 319 w 2176"/>
                  <a:gd name="T21" fmla="*/ 297 h 1473"/>
                  <a:gd name="T22" fmla="*/ 78 w 2176"/>
                  <a:gd name="T23" fmla="*/ 92 h 1473"/>
                  <a:gd name="T24" fmla="*/ 15 w 2176"/>
                  <a:gd name="T25" fmla="*/ 90 h 1473"/>
                  <a:gd name="T26" fmla="*/ 6 w 2176"/>
                  <a:gd name="T27" fmla="*/ 146 h 1473"/>
                  <a:gd name="T28" fmla="*/ 121 w 2176"/>
                  <a:gd name="T29" fmla="*/ 438 h 1473"/>
                  <a:gd name="T30" fmla="*/ 260 w 2176"/>
                  <a:gd name="T31" fmla="*/ 444 h 1473"/>
                  <a:gd name="T32" fmla="*/ 362 w 2176"/>
                  <a:gd name="T33" fmla="*/ 528 h 1473"/>
                  <a:gd name="T34" fmla="*/ 475 w 2176"/>
                  <a:gd name="T35" fmla="*/ 647 h 1473"/>
                  <a:gd name="T36" fmla="*/ 821 w 2176"/>
                  <a:gd name="T37" fmla="*/ 623 h 1473"/>
                  <a:gd name="T38" fmla="*/ 950 w 2176"/>
                  <a:gd name="T39" fmla="*/ 507 h 1473"/>
                  <a:gd name="T40" fmla="*/ 986 w 2176"/>
                  <a:gd name="T41" fmla="*/ 330 h 1473"/>
                  <a:gd name="T42" fmla="*/ 1014 w 2176"/>
                  <a:gd name="T43" fmla="*/ 376 h 1473"/>
                  <a:gd name="T44" fmla="*/ 1012 w 2176"/>
                  <a:gd name="T45" fmla="*/ 1473 h 1473"/>
                  <a:gd name="T46" fmla="*/ 1287 w 2176"/>
                  <a:gd name="T47" fmla="*/ 1473 h 1473"/>
                  <a:gd name="T48" fmla="*/ 1288 w 2176"/>
                  <a:gd name="T49" fmla="*/ 1014 h 1473"/>
                  <a:gd name="T50" fmla="*/ 1314 w 2176"/>
                  <a:gd name="T51" fmla="*/ 951 h 1473"/>
                  <a:gd name="T52" fmla="*/ 1343 w 2176"/>
                  <a:gd name="T53" fmla="*/ 1012 h 1473"/>
                  <a:gd name="T54" fmla="*/ 1344 w 2176"/>
                  <a:gd name="T55" fmla="*/ 1235 h 1473"/>
                  <a:gd name="T56" fmla="*/ 1617 w 2176"/>
                  <a:gd name="T57" fmla="*/ 1235 h 1473"/>
                  <a:gd name="T58" fmla="*/ 1617 w 2176"/>
                  <a:gd name="T59" fmla="*/ 323 h 1473"/>
                  <a:gd name="T60" fmla="*/ 1675 w 2176"/>
                  <a:gd name="T61" fmla="*/ 461 h 1473"/>
                  <a:gd name="T62" fmla="*/ 1742 w 2176"/>
                  <a:gd name="T63" fmla="*/ 558 h 1473"/>
                  <a:gd name="T64" fmla="*/ 1901 w 2176"/>
                  <a:gd name="T65" fmla="*/ 464 h 1473"/>
                  <a:gd name="T66" fmla="*/ 2116 w 2176"/>
                  <a:gd name="T67" fmla="*/ 217 h 1473"/>
                  <a:gd name="T68" fmla="*/ 2176 w 2176"/>
                  <a:gd name="T69" fmla="*/ 142 h 1473"/>
                  <a:gd name="T70" fmla="*/ 2015 w 2176"/>
                  <a:gd name="T71" fmla="*/ 65 h 1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176" h="1473">
                    <a:moveTo>
                      <a:pt x="2015" y="65"/>
                    </a:moveTo>
                    <a:cubicBezTo>
                      <a:pt x="1950" y="135"/>
                      <a:pt x="1886" y="205"/>
                      <a:pt x="1817" y="280"/>
                    </a:cubicBezTo>
                    <a:cubicBezTo>
                      <a:pt x="1801" y="246"/>
                      <a:pt x="1789" y="220"/>
                      <a:pt x="1777" y="195"/>
                    </a:cubicBezTo>
                    <a:cubicBezTo>
                      <a:pt x="1718" y="79"/>
                      <a:pt x="1636" y="0"/>
                      <a:pt x="1493" y="6"/>
                    </a:cubicBezTo>
                    <a:cubicBezTo>
                      <a:pt x="1362" y="12"/>
                      <a:pt x="1231" y="6"/>
                      <a:pt x="1101" y="9"/>
                    </a:cubicBezTo>
                    <a:cubicBezTo>
                      <a:pt x="1068" y="9"/>
                      <a:pt x="1034" y="18"/>
                      <a:pt x="1005" y="32"/>
                    </a:cubicBezTo>
                    <a:cubicBezTo>
                      <a:pt x="860" y="103"/>
                      <a:pt x="821" y="243"/>
                      <a:pt x="789" y="383"/>
                    </a:cubicBezTo>
                    <a:cubicBezTo>
                      <a:pt x="779" y="429"/>
                      <a:pt x="763" y="455"/>
                      <a:pt x="719" y="460"/>
                    </a:cubicBezTo>
                    <a:cubicBezTo>
                      <a:pt x="636" y="469"/>
                      <a:pt x="398" y="464"/>
                      <a:pt x="384" y="489"/>
                    </a:cubicBezTo>
                    <a:cubicBezTo>
                      <a:pt x="339" y="456"/>
                      <a:pt x="337" y="455"/>
                      <a:pt x="298" y="412"/>
                    </a:cubicBezTo>
                    <a:cubicBezTo>
                      <a:pt x="308" y="363"/>
                      <a:pt x="333" y="311"/>
                      <a:pt x="319" y="297"/>
                    </a:cubicBezTo>
                    <a:cubicBezTo>
                      <a:pt x="244" y="223"/>
                      <a:pt x="161" y="157"/>
                      <a:pt x="78" y="92"/>
                    </a:cubicBezTo>
                    <a:cubicBezTo>
                      <a:pt x="64" y="81"/>
                      <a:pt x="31" y="81"/>
                      <a:pt x="15" y="90"/>
                    </a:cubicBezTo>
                    <a:cubicBezTo>
                      <a:pt x="4" y="96"/>
                      <a:pt x="0" y="129"/>
                      <a:pt x="6" y="146"/>
                    </a:cubicBezTo>
                    <a:cubicBezTo>
                      <a:pt x="39" y="242"/>
                      <a:pt x="81" y="345"/>
                      <a:pt x="121" y="438"/>
                    </a:cubicBezTo>
                    <a:cubicBezTo>
                      <a:pt x="127" y="453"/>
                      <a:pt x="257" y="443"/>
                      <a:pt x="260" y="444"/>
                    </a:cubicBezTo>
                    <a:cubicBezTo>
                      <a:pt x="275" y="448"/>
                      <a:pt x="330" y="505"/>
                      <a:pt x="362" y="528"/>
                    </a:cubicBezTo>
                    <a:cubicBezTo>
                      <a:pt x="362" y="656"/>
                      <a:pt x="429" y="646"/>
                      <a:pt x="475" y="647"/>
                    </a:cubicBezTo>
                    <a:cubicBezTo>
                      <a:pt x="579" y="652"/>
                      <a:pt x="761" y="632"/>
                      <a:pt x="821" y="623"/>
                    </a:cubicBezTo>
                    <a:cubicBezTo>
                      <a:pt x="899" y="612"/>
                      <a:pt x="940" y="586"/>
                      <a:pt x="950" y="507"/>
                    </a:cubicBezTo>
                    <a:cubicBezTo>
                      <a:pt x="958" y="447"/>
                      <a:pt x="973" y="389"/>
                      <a:pt x="986" y="330"/>
                    </a:cubicBezTo>
                    <a:cubicBezTo>
                      <a:pt x="1007" y="345"/>
                      <a:pt x="1014" y="361"/>
                      <a:pt x="1014" y="376"/>
                    </a:cubicBezTo>
                    <a:cubicBezTo>
                      <a:pt x="1013" y="667"/>
                      <a:pt x="1012" y="1182"/>
                      <a:pt x="1012" y="1473"/>
                    </a:cubicBezTo>
                    <a:cubicBezTo>
                      <a:pt x="1287" y="1473"/>
                      <a:pt x="1287" y="1473"/>
                      <a:pt x="1287" y="1473"/>
                    </a:cubicBezTo>
                    <a:cubicBezTo>
                      <a:pt x="1286" y="1394"/>
                      <a:pt x="1287" y="1093"/>
                      <a:pt x="1288" y="1014"/>
                    </a:cubicBezTo>
                    <a:cubicBezTo>
                      <a:pt x="1289" y="993"/>
                      <a:pt x="1305" y="972"/>
                      <a:pt x="1314" y="951"/>
                    </a:cubicBezTo>
                    <a:cubicBezTo>
                      <a:pt x="1324" y="972"/>
                      <a:pt x="1341" y="991"/>
                      <a:pt x="1343" y="1012"/>
                    </a:cubicBezTo>
                    <a:cubicBezTo>
                      <a:pt x="1346" y="1071"/>
                      <a:pt x="1344" y="1175"/>
                      <a:pt x="1344" y="1235"/>
                    </a:cubicBezTo>
                    <a:cubicBezTo>
                      <a:pt x="1438" y="1235"/>
                      <a:pt x="1523" y="1235"/>
                      <a:pt x="1617" y="1235"/>
                    </a:cubicBezTo>
                    <a:cubicBezTo>
                      <a:pt x="1617" y="942"/>
                      <a:pt x="1617" y="610"/>
                      <a:pt x="1617" y="323"/>
                    </a:cubicBezTo>
                    <a:cubicBezTo>
                      <a:pt x="1646" y="368"/>
                      <a:pt x="1655" y="417"/>
                      <a:pt x="1675" y="461"/>
                    </a:cubicBezTo>
                    <a:cubicBezTo>
                      <a:pt x="1691" y="498"/>
                      <a:pt x="1715" y="554"/>
                      <a:pt x="1742" y="558"/>
                    </a:cubicBezTo>
                    <a:cubicBezTo>
                      <a:pt x="1778" y="564"/>
                      <a:pt x="1872" y="494"/>
                      <a:pt x="1901" y="464"/>
                    </a:cubicBezTo>
                    <a:cubicBezTo>
                      <a:pt x="1991" y="372"/>
                      <a:pt x="2032" y="315"/>
                      <a:pt x="2116" y="217"/>
                    </a:cubicBezTo>
                    <a:cubicBezTo>
                      <a:pt x="2136" y="195"/>
                      <a:pt x="2153" y="171"/>
                      <a:pt x="2176" y="142"/>
                    </a:cubicBezTo>
                    <a:cubicBezTo>
                      <a:pt x="2117" y="114"/>
                      <a:pt x="2068" y="90"/>
                      <a:pt x="2015" y="6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41B227C-0984-42C0-A8A2-D9E272CED52F}"/>
                  </a:ext>
                </a:extLst>
              </p:cNvPr>
              <p:cNvSpPr/>
              <p:nvPr/>
            </p:nvSpPr>
            <p:spPr>
              <a:xfrm>
                <a:off x="5440076" y="1633179"/>
                <a:ext cx="803743" cy="80374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3A6AEB4-4FFC-4C6E-AEC9-B38E1D89D1FB}"/>
                  </a:ext>
                </a:extLst>
              </p:cNvPr>
              <p:cNvSpPr/>
              <p:nvPr/>
            </p:nvSpPr>
            <p:spPr>
              <a:xfrm rot="1529257">
                <a:off x="6797802" y="2375176"/>
                <a:ext cx="776640" cy="302364"/>
              </a:xfrm>
              <a:prstGeom prst="rect">
                <a:avLst/>
              </a:prstGeom>
              <a:solidFill>
                <a:srgbClr val="1F70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ADC6C61-1F51-4E3D-B8EA-4831F39E6715}"/>
                </a:ext>
              </a:extLst>
            </p:cNvPr>
            <p:cNvGrpSpPr/>
            <p:nvPr/>
          </p:nvGrpSpPr>
          <p:grpSpPr>
            <a:xfrm>
              <a:off x="6307494" y="3597108"/>
              <a:ext cx="4242862" cy="2232447"/>
              <a:chOff x="3920888" y="3793179"/>
              <a:chExt cx="4242862" cy="2232447"/>
            </a:xfrm>
            <a:solidFill>
              <a:srgbClr val="1F70C1"/>
            </a:solidFill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6C707EF-6B59-41C1-BA57-A88CE898D50F}"/>
                  </a:ext>
                </a:extLst>
              </p:cNvPr>
              <p:cNvSpPr/>
              <p:nvPr/>
            </p:nvSpPr>
            <p:spPr>
              <a:xfrm>
                <a:off x="7387110" y="5723262"/>
                <a:ext cx="776640" cy="302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F76BC88-4FB4-4E83-8C13-DD2C91205AAD}"/>
                  </a:ext>
                </a:extLst>
              </p:cNvPr>
              <p:cNvSpPr/>
              <p:nvPr/>
            </p:nvSpPr>
            <p:spPr>
              <a:xfrm>
                <a:off x="6519009" y="5723262"/>
                <a:ext cx="776640" cy="302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A8A2687-409F-453E-9FCE-81DC028A2452}"/>
                  </a:ext>
                </a:extLst>
              </p:cNvPr>
              <p:cNvSpPr/>
              <p:nvPr/>
            </p:nvSpPr>
            <p:spPr>
              <a:xfrm>
                <a:off x="5651280" y="5723262"/>
                <a:ext cx="776640" cy="302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02AC8E-329B-4123-9ECF-EFFE626F91F4}"/>
                  </a:ext>
                </a:extLst>
              </p:cNvPr>
              <p:cNvSpPr/>
              <p:nvPr/>
            </p:nvSpPr>
            <p:spPr>
              <a:xfrm>
                <a:off x="4783179" y="5723262"/>
                <a:ext cx="776640" cy="302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3CD7FE7-5117-4339-A01E-56A7F73135AD}"/>
                  </a:ext>
                </a:extLst>
              </p:cNvPr>
              <p:cNvSpPr/>
              <p:nvPr/>
            </p:nvSpPr>
            <p:spPr>
              <a:xfrm>
                <a:off x="3920888" y="5723262"/>
                <a:ext cx="776640" cy="302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E4D49EC-B6E2-4E8D-9423-BF5C5B62E9F9}"/>
                  </a:ext>
                </a:extLst>
              </p:cNvPr>
              <p:cNvSpPr/>
              <p:nvPr/>
            </p:nvSpPr>
            <p:spPr>
              <a:xfrm>
                <a:off x="7820307" y="5334642"/>
                <a:ext cx="343443" cy="302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CEBF4A3-3323-4D94-8D91-B6507B5ED2CD}"/>
                  </a:ext>
                </a:extLst>
              </p:cNvPr>
              <p:cNvSpPr/>
              <p:nvPr/>
            </p:nvSpPr>
            <p:spPr>
              <a:xfrm>
                <a:off x="6952206" y="5334642"/>
                <a:ext cx="776640" cy="302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C6D879C-4463-4B9E-95E7-97118F2EFE94}"/>
                  </a:ext>
                </a:extLst>
              </p:cNvPr>
              <p:cNvSpPr/>
              <p:nvPr/>
            </p:nvSpPr>
            <p:spPr>
              <a:xfrm>
                <a:off x="6084477" y="5334642"/>
                <a:ext cx="776640" cy="302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B45B8A7-C6D8-4F4F-88F3-DA8150FE1E3B}"/>
                  </a:ext>
                </a:extLst>
              </p:cNvPr>
              <p:cNvSpPr/>
              <p:nvPr/>
            </p:nvSpPr>
            <p:spPr>
              <a:xfrm>
                <a:off x="5216376" y="5334642"/>
                <a:ext cx="776640" cy="302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EB747E3-679B-429B-A54C-503B0BB331A5}"/>
                  </a:ext>
                </a:extLst>
              </p:cNvPr>
              <p:cNvSpPr/>
              <p:nvPr/>
            </p:nvSpPr>
            <p:spPr>
              <a:xfrm>
                <a:off x="4354085" y="5334642"/>
                <a:ext cx="776640" cy="302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743BD94-1188-489E-82B4-BF2EC9305852}"/>
                  </a:ext>
                </a:extLst>
              </p:cNvPr>
              <p:cNvSpPr/>
              <p:nvPr/>
            </p:nvSpPr>
            <p:spPr>
              <a:xfrm>
                <a:off x="7387110" y="4946973"/>
                <a:ext cx="776640" cy="302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C8FBD9A-3FF9-45A8-A6B5-B7A0372CA3EA}"/>
                  </a:ext>
                </a:extLst>
              </p:cNvPr>
              <p:cNvSpPr/>
              <p:nvPr/>
            </p:nvSpPr>
            <p:spPr>
              <a:xfrm>
                <a:off x="6519009" y="4946973"/>
                <a:ext cx="776640" cy="302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57A5457-522E-4A85-8EED-6E21CBEA3702}"/>
                  </a:ext>
                </a:extLst>
              </p:cNvPr>
              <p:cNvSpPr/>
              <p:nvPr/>
            </p:nvSpPr>
            <p:spPr>
              <a:xfrm>
                <a:off x="5651280" y="4946973"/>
                <a:ext cx="776640" cy="302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CB98FBA-BB7E-4C47-8B27-08045DB46B61}"/>
                  </a:ext>
                </a:extLst>
              </p:cNvPr>
              <p:cNvSpPr/>
              <p:nvPr/>
            </p:nvSpPr>
            <p:spPr>
              <a:xfrm>
                <a:off x="4783179" y="4946973"/>
                <a:ext cx="776640" cy="302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9245BBB-97CD-48B7-9E0F-134B50C9C1CB}"/>
                  </a:ext>
                </a:extLst>
              </p:cNvPr>
              <p:cNvSpPr/>
              <p:nvPr/>
            </p:nvSpPr>
            <p:spPr>
              <a:xfrm>
                <a:off x="7820307" y="4567879"/>
                <a:ext cx="343443" cy="302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2845ABC-DA10-4FF6-9C9C-C9B95D7E14DB}"/>
                  </a:ext>
                </a:extLst>
              </p:cNvPr>
              <p:cNvSpPr/>
              <p:nvPr/>
            </p:nvSpPr>
            <p:spPr>
              <a:xfrm>
                <a:off x="6952206" y="4567879"/>
                <a:ext cx="776640" cy="302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1B3EE27-F7B8-46F3-A6D2-7C752ED50188}"/>
                  </a:ext>
                </a:extLst>
              </p:cNvPr>
              <p:cNvSpPr/>
              <p:nvPr/>
            </p:nvSpPr>
            <p:spPr>
              <a:xfrm>
                <a:off x="6084477" y="4567879"/>
                <a:ext cx="776640" cy="302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A83447A-270F-4506-83D0-BDF5F280EDE1}"/>
                  </a:ext>
                </a:extLst>
              </p:cNvPr>
              <p:cNvSpPr/>
              <p:nvPr/>
            </p:nvSpPr>
            <p:spPr>
              <a:xfrm>
                <a:off x="7387110" y="4170686"/>
                <a:ext cx="776640" cy="302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09169E4-2720-4129-81B5-6F88A78598FC}"/>
                  </a:ext>
                </a:extLst>
              </p:cNvPr>
              <p:cNvSpPr/>
              <p:nvPr/>
            </p:nvSpPr>
            <p:spPr>
              <a:xfrm>
                <a:off x="6519009" y="4170686"/>
                <a:ext cx="776640" cy="302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8A5CBCA-9210-4A42-B86A-F6ED863CD688}"/>
                  </a:ext>
                </a:extLst>
              </p:cNvPr>
              <p:cNvSpPr/>
              <p:nvPr/>
            </p:nvSpPr>
            <p:spPr>
              <a:xfrm>
                <a:off x="7820307" y="3793179"/>
                <a:ext cx="343443" cy="302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0EC48B2-30C0-4DF6-86A6-DD9727ED5E1C}"/>
                  </a:ext>
                </a:extLst>
              </p:cNvPr>
              <p:cNvSpPr/>
              <p:nvPr/>
            </p:nvSpPr>
            <p:spPr>
              <a:xfrm>
                <a:off x="6952206" y="3793179"/>
                <a:ext cx="776640" cy="302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116C845-1CFB-42C1-9EB9-AAF0E31EF7D8}"/>
                </a:ext>
              </a:extLst>
            </p:cNvPr>
            <p:cNvSpPr txBox="1"/>
            <p:nvPr/>
          </p:nvSpPr>
          <p:spPr>
            <a:xfrm rot="1503627">
              <a:off x="9137717" y="1151461"/>
              <a:ext cx="165361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b="1" dirty="0">
                  <a:solidFill>
                    <a:srgbClr val="FF0000"/>
                  </a:solidFill>
                  <a:latin typeface="Open Sans" panose="020B0606030504020204" pitchFamily="34" charset="0"/>
                  <a:ea typeface="Noto Sans" panose="020B0502040504020204" pitchFamily="34"/>
                  <a:cs typeface="Noto Sans" panose="020B0502040504020204" pitchFamily="34"/>
                </a:rPr>
                <a:t>Stored Procedure 666</a:t>
              </a:r>
              <a:endParaRPr kumimoji="0" lang="en-GB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E5CEC24B-CCC6-4D04-8B5E-B18E90C40B53}"/>
              </a:ext>
            </a:extLst>
          </p:cNvPr>
          <p:cNvGrpSpPr/>
          <p:nvPr/>
        </p:nvGrpSpPr>
        <p:grpSpPr>
          <a:xfrm>
            <a:off x="1176628" y="1841230"/>
            <a:ext cx="4985100" cy="1092607"/>
            <a:chOff x="1176628" y="1841230"/>
            <a:chExt cx="4985100" cy="1092607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56B6F0E-C0D8-43BF-85DB-4CF06C0700B4}"/>
                </a:ext>
              </a:extLst>
            </p:cNvPr>
            <p:cNvSpPr txBox="1"/>
            <p:nvPr/>
          </p:nvSpPr>
          <p:spPr>
            <a:xfrm>
              <a:off x="1176628" y="1841230"/>
              <a:ext cx="1177107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500" b="1" i="0" u="none" strike="noStrike" kern="1200" cap="none" spc="0" normalizeH="0" baseline="0" noProof="0" dirty="0">
                  <a:ln>
                    <a:noFill/>
                  </a:ln>
                  <a:solidFill>
                    <a:srgbClr val="C2C923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01</a:t>
              </a:r>
              <a:endParaRPr kumimoji="0" lang="en-GB" sz="6500" b="1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18E0CF2-A724-42AF-8124-AF8278E6AD5C}"/>
                </a:ext>
              </a:extLst>
            </p:cNvPr>
            <p:cNvSpPr txBox="1"/>
            <p:nvPr/>
          </p:nvSpPr>
          <p:spPr>
            <a:xfrm>
              <a:off x="2309026" y="2157408"/>
              <a:ext cx="38527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 err="1">
                  <a:latin typeface="Open Sans" panose="020B0606030504020204" pitchFamily="34" charset="0"/>
                  <a:ea typeface="Noto Sans" panose="020B0502040504020204" pitchFamily="34"/>
                  <a:cs typeface="Noto Sans" panose="020B0502040504020204" pitchFamily="34"/>
                </a:rPr>
                <a:t>Quem</a:t>
              </a:r>
              <a:r>
                <a:rPr lang="en-US" sz="2000" dirty="0">
                  <a:latin typeface="Open Sans" panose="020B0606030504020204" pitchFamily="34" charset="0"/>
                  <a:ea typeface="Noto Sans" panose="020B0502040504020204" pitchFamily="34"/>
                  <a:cs typeface="Noto Sans" panose="020B0502040504020204" pitchFamily="34"/>
                </a:rPr>
                <a:t> </a:t>
              </a:r>
              <a:r>
                <a:rPr lang="en-US" sz="2000" dirty="0" err="1">
                  <a:latin typeface="Open Sans" panose="020B0606030504020204" pitchFamily="34" charset="0"/>
                  <a:ea typeface="Noto Sans" panose="020B0502040504020204" pitchFamily="34"/>
                  <a:cs typeface="Noto Sans" panose="020B0502040504020204" pitchFamily="34"/>
                </a:rPr>
                <a:t>foram</a:t>
              </a:r>
              <a:r>
                <a:rPr lang="en-US" sz="2000" dirty="0">
                  <a:latin typeface="Open Sans" panose="020B0606030504020204" pitchFamily="34" charset="0"/>
                  <a:ea typeface="Noto Sans" panose="020B0502040504020204" pitchFamily="34"/>
                  <a:cs typeface="Noto Sans" panose="020B0502040504020204" pitchFamily="34"/>
                </a:rPr>
                <a:t> </a:t>
              </a:r>
              <a:r>
                <a:rPr lang="en-US" sz="2000" dirty="0" err="1">
                  <a:latin typeface="Open Sans" panose="020B0606030504020204" pitchFamily="34" charset="0"/>
                  <a:ea typeface="Noto Sans" panose="020B0502040504020204" pitchFamily="34"/>
                  <a:cs typeface="Noto Sans" panose="020B0502040504020204" pitchFamily="34"/>
                </a:rPr>
                <a:t>os</a:t>
              </a:r>
              <a:r>
                <a:rPr lang="en-US" sz="2000" dirty="0">
                  <a:latin typeface="Open Sans" panose="020B0606030504020204" pitchFamily="34" charset="0"/>
                  <a:ea typeface="Noto Sans" panose="020B0502040504020204" pitchFamily="34"/>
                  <a:cs typeface="Noto Sans" panose="020B0502040504020204" pitchFamily="34"/>
                </a:rPr>
                <a:t> </a:t>
              </a:r>
              <a:r>
                <a:rPr lang="en-US" sz="2000" dirty="0" err="1">
                  <a:latin typeface="Open Sans" panose="020B0606030504020204" pitchFamily="34" charset="0"/>
                  <a:ea typeface="Noto Sans" panose="020B0502040504020204" pitchFamily="34"/>
                  <a:cs typeface="Noto Sans" panose="020B0502040504020204" pitchFamily="34"/>
                </a:rPr>
                <a:t>envolvidos</a:t>
              </a:r>
              <a:r>
                <a:rPr lang="en-US" sz="2000" dirty="0">
                  <a:latin typeface="Open Sans" panose="020B0606030504020204" pitchFamily="34" charset="0"/>
                  <a:ea typeface="Noto Sans" panose="020B0502040504020204" pitchFamily="34"/>
                  <a:cs typeface="Noto Sans" panose="020B0502040504020204" pitchFamily="34"/>
                </a:rPr>
                <a:t> IBM?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758A231-A74E-47E6-BD03-3A20DBABF23F}"/>
              </a:ext>
            </a:extLst>
          </p:cNvPr>
          <p:cNvGrpSpPr/>
          <p:nvPr/>
        </p:nvGrpSpPr>
        <p:grpSpPr>
          <a:xfrm>
            <a:off x="1077324" y="2984203"/>
            <a:ext cx="6317390" cy="1092607"/>
            <a:chOff x="1077324" y="2984203"/>
            <a:chExt cx="6317390" cy="109260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D6AC8BF-668B-4791-A5EC-48BDB9802410}"/>
                </a:ext>
              </a:extLst>
            </p:cNvPr>
            <p:cNvSpPr txBox="1"/>
            <p:nvPr/>
          </p:nvSpPr>
          <p:spPr>
            <a:xfrm>
              <a:off x="1077324" y="2984203"/>
              <a:ext cx="1375716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500" b="1" i="0" u="none" strike="noStrike" kern="1200" cap="none" spc="0" normalizeH="0" baseline="0" noProof="0" dirty="0">
                  <a:ln>
                    <a:noFill/>
                  </a:ln>
                  <a:solidFill>
                    <a:srgbClr val="CB1B4A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0</a:t>
              </a:r>
              <a:r>
                <a:rPr kumimoji="0" lang="en-US" sz="6500" b="1" i="0" u="none" strike="noStrike" kern="1200" cap="none" spc="0" normalizeH="0" baseline="0" noProof="0" dirty="0">
                  <a:ln>
                    <a:noFill/>
                  </a:ln>
                  <a:solidFill>
                    <a:srgbClr val="CB1B4A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2</a:t>
              </a:r>
              <a:endParaRPr kumimoji="0" lang="en-GB" sz="65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52" name="TextBox 65">
              <a:extLst>
                <a:ext uri="{FF2B5EF4-FFF2-40B4-BE49-F238E27FC236}">
                  <a16:creationId xmlns:a16="http://schemas.microsoft.com/office/drawing/2014/main" id="{DA95699D-8113-4218-9CF9-90CFB783DA7C}"/>
                </a:ext>
              </a:extLst>
            </p:cNvPr>
            <p:cNvSpPr txBox="1"/>
            <p:nvPr/>
          </p:nvSpPr>
          <p:spPr>
            <a:xfrm>
              <a:off x="2309026" y="3313520"/>
              <a:ext cx="50856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 err="1">
                  <a:latin typeface="Open Sans" panose="020B0606030504020204" pitchFamily="34" charset="0"/>
                  <a:ea typeface="Noto Sans" panose="020B0502040504020204" pitchFamily="34"/>
                  <a:cs typeface="Noto Sans" panose="020B0502040504020204" pitchFamily="34"/>
                </a:rPr>
                <a:t>Quem</a:t>
              </a:r>
              <a:r>
                <a:rPr lang="en-US" sz="2000" dirty="0">
                  <a:latin typeface="Open Sans" panose="020B0606030504020204" pitchFamily="34" charset="0"/>
                  <a:ea typeface="Noto Sans" panose="020B0502040504020204" pitchFamily="34"/>
                  <a:cs typeface="Noto Sans" panose="020B0502040504020204" pitchFamily="34"/>
                </a:rPr>
                <a:t> </a:t>
              </a:r>
              <a:r>
                <a:rPr lang="en-US" sz="2000" dirty="0" err="1">
                  <a:latin typeface="Open Sans" panose="020B0606030504020204" pitchFamily="34" charset="0"/>
                  <a:ea typeface="Noto Sans" panose="020B0502040504020204" pitchFamily="34"/>
                  <a:cs typeface="Noto Sans" panose="020B0502040504020204" pitchFamily="34"/>
                </a:rPr>
                <a:t>foram</a:t>
              </a:r>
              <a:r>
                <a:rPr lang="en-US" sz="2000" dirty="0">
                  <a:latin typeface="Open Sans" panose="020B0606030504020204" pitchFamily="34" charset="0"/>
                  <a:ea typeface="Noto Sans" panose="020B0502040504020204" pitchFamily="34"/>
                  <a:cs typeface="Noto Sans" panose="020B0502040504020204" pitchFamily="34"/>
                </a:rPr>
                <a:t> </a:t>
              </a:r>
              <a:r>
                <a:rPr lang="en-US" sz="2000" dirty="0" err="1">
                  <a:latin typeface="Open Sans" panose="020B0606030504020204" pitchFamily="34" charset="0"/>
                  <a:ea typeface="Noto Sans" panose="020B0502040504020204" pitchFamily="34"/>
                  <a:cs typeface="Noto Sans" panose="020B0502040504020204" pitchFamily="34"/>
                </a:rPr>
                <a:t>os</a:t>
              </a:r>
              <a:r>
                <a:rPr lang="en-US" sz="2000" dirty="0">
                  <a:latin typeface="Open Sans" panose="020B0606030504020204" pitchFamily="34" charset="0"/>
                  <a:ea typeface="Noto Sans" panose="020B0502040504020204" pitchFamily="34"/>
                  <a:cs typeface="Noto Sans" panose="020B0502040504020204" pitchFamily="34"/>
                </a:rPr>
                <a:t> </a:t>
              </a:r>
              <a:r>
                <a:rPr lang="en-US" sz="2000" dirty="0" err="1">
                  <a:latin typeface="Open Sans" panose="020B0606030504020204" pitchFamily="34" charset="0"/>
                  <a:ea typeface="Noto Sans" panose="020B0502040504020204" pitchFamily="34"/>
                  <a:cs typeface="Noto Sans" panose="020B0502040504020204" pitchFamily="34"/>
                </a:rPr>
                <a:t>envolvidos</a:t>
              </a:r>
              <a:r>
                <a:rPr lang="en-US" sz="2000" dirty="0">
                  <a:latin typeface="Open Sans" panose="020B0606030504020204" pitchFamily="34" charset="0"/>
                  <a:ea typeface="Noto Sans" panose="020B0502040504020204" pitchFamily="34"/>
                  <a:cs typeface="Noto Sans" panose="020B0502040504020204" pitchFamily="34"/>
                </a:rPr>
                <a:t> State Street?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2D20C86-8E4E-47DE-B090-8317053EE718}"/>
              </a:ext>
            </a:extLst>
          </p:cNvPr>
          <p:cNvGrpSpPr/>
          <p:nvPr/>
        </p:nvGrpSpPr>
        <p:grpSpPr>
          <a:xfrm>
            <a:off x="1077324" y="4235487"/>
            <a:ext cx="6001000" cy="1092607"/>
            <a:chOff x="1077324" y="4235487"/>
            <a:chExt cx="6001000" cy="109260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D3B7842-65AE-4BCD-8C3A-EE7FA1B9F0BE}"/>
                </a:ext>
              </a:extLst>
            </p:cNvPr>
            <p:cNvSpPr txBox="1"/>
            <p:nvPr/>
          </p:nvSpPr>
          <p:spPr>
            <a:xfrm>
              <a:off x="1077324" y="4235487"/>
              <a:ext cx="1375716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500" b="1" i="0" u="none" strike="noStrike" kern="1200" cap="none" spc="0" normalizeH="0" baseline="0" noProof="0" dirty="0">
                  <a:ln>
                    <a:noFill/>
                  </a:ln>
                  <a:solidFill>
                    <a:srgbClr val="42AFB6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0</a:t>
              </a:r>
              <a:r>
                <a:rPr kumimoji="0" lang="en-US" sz="6500" b="1" i="0" u="none" strike="noStrike" kern="1200" cap="none" spc="0" normalizeH="0" baseline="0" noProof="0" dirty="0">
                  <a:ln>
                    <a:noFill/>
                  </a:ln>
                  <a:solidFill>
                    <a:srgbClr val="42AFB6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3</a:t>
              </a:r>
              <a:endParaRPr kumimoji="0" lang="en-GB" sz="65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58" name="TextBox 65">
              <a:extLst>
                <a:ext uri="{FF2B5EF4-FFF2-40B4-BE49-F238E27FC236}">
                  <a16:creationId xmlns:a16="http://schemas.microsoft.com/office/drawing/2014/main" id="{74D8C476-F542-41A7-ACC8-9F8EF1C7D384}"/>
                </a:ext>
              </a:extLst>
            </p:cNvPr>
            <p:cNvSpPr txBox="1"/>
            <p:nvPr/>
          </p:nvSpPr>
          <p:spPr>
            <a:xfrm>
              <a:off x="2309026" y="4555093"/>
              <a:ext cx="47692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latin typeface="Open Sans" panose="020B0606030504020204" pitchFamily="34" charset="0"/>
                  <a:ea typeface="Noto Sans" panose="020B0502040504020204" pitchFamily="34"/>
                  <a:cs typeface="Noto Sans" panose="020B0502040504020204" pitchFamily="34"/>
                </a:rPr>
                <a:t>Qual é o </a:t>
              </a:r>
              <a:r>
                <a:rPr lang="en-US" sz="2000" dirty="0" err="1">
                  <a:latin typeface="Open Sans" panose="020B0606030504020204" pitchFamily="34" charset="0"/>
                  <a:ea typeface="Noto Sans" panose="020B0502040504020204" pitchFamily="34"/>
                  <a:cs typeface="Noto Sans" panose="020B0502040504020204" pitchFamily="34"/>
                </a:rPr>
                <a:t>propósito</a:t>
              </a:r>
              <a:r>
                <a:rPr lang="en-US" sz="2000" dirty="0">
                  <a:latin typeface="Open Sans" panose="020B0606030504020204" pitchFamily="34" charset="0"/>
                  <a:ea typeface="Noto Sans" panose="020B0502040504020204" pitchFamily="34"/>
                  <a:cs typeface="Noto Sans" panose="020B0502040504020204" pitchFamily="34"/>
                </a:rPr>
                <a:t> do Case Study?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sp>
        <p:nvSpPr>
          <p:cNvPr id="42" name="TextBox 35">
            <a:extLst>
              <a:ext uri="{FF2B5EF4-FFF2-40B4-BE49-F238E27FC236}">
                <a16:creationId xmlns:a16="http://schemas.microsoft.com/office/drawing/2014/main" id="{64970B3C-44BD-4968-8845-C01E325E7570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IBM Case Study: SQLCODE -4743 &amp; APPLCOMPAT –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Agnaldo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Silva, Eduardo de Santi e Talita Fanelli </a:t>
            </a:r>
          </a:p>
        </p:txBody>
      </p:sp>
    </p:spTree>
    <p:extLst>
      <p:ext uri="{BB962C8B-B14F-4D97-AF65-F5344CB8AC3E}">
        <p14:creationId xmlns:p14="http://schemas.microsoft.com/office/powerpoint/2010/main" val="421761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Troubleshooting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CAF6E1-E3B4-44C2-9267-CBDA53131232}"/>
              </a:ext>
            </a:extLst>
          </p:cNvPr>
          <p:cNvGrpSpPr/>
          <p:nvPr/>
        </p:nvGrpSpPr>
        <p:grpSpPr>
          <a:xfrm rot="3697113">
            <a:off x="5203093" y="-485921"/>
            <a:ext cx="1673012" cy="9233541"/>
            <a:chOff x="2043326" y="-2554029"/>
            <a:chExt cx="1673012" cy="9233541"/>
          </a:xfrm>
          <a:solidFill>
            <a:schemeClr val="accent1"/>
          </a:solid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862EA3D-AFAF-4F0F-BDB6-0F51374B87E1}"/>
                </a:ext>
              </a:extLst>
            </p:cNvPr>
            <p:cNvGrpSpPr/>
            <p:nvPr/>
          </p:nvGrpSpPr>
          <p:grpSpPr>
            <a:xfrm rot="21344680">
              <a:off x="2043326" y="4847797"/>
              <a:ext cx="703343" cy="1831715"/>
              <a:chOff x="2043326" y="4456372"/>
              <a:chExt cx="703343" cy="1831715"/>
            </a:xfrm>
            <a:grpFill/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090A66EE-5B82-40BF-A881-7952F259E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3326" y="4456372"/>
                <a:ext cx="703343" cy="1161411"/>
              </a:xfrm>
              <a:custGeom>
                <a:avLst/>
                <a:gdLst>
                  <a:gd name="T0" fmla="*/ 4 w 1176"/>
                  <a:gd name="T1" fmla="*/ 1085 h 1953"/>
                  <a:gd name="T2" fmla="*/ 55 w 1176"/>
                  <a:gd name="T3" fmla="*/ 707 h 1953"/>
                  <a:gd name="T4" fmla="*/ 196 w 1176"/>
                  <a:gd name="T5" fmla="*/ 349 h 1953"/>
                  <a:gd name="T6" fmla="*/ 434 w 1176"/>
                  <a:gd name="T7" fmla="*/ 79 h 1953"/>
                  <a:gd name="T8" fmla="*/ 713 w 1176"/>
                  <a:gd name="T9" fmla="*/ 23 h 1953"/>
                  <a:gd name="T10" fmla="*/ 888 w 1176"/>
                  <a:gd name="T11" fmla="*/ 136 h 1953"/>
                  <a:gd name="T12" fmla="*/ 1070 w 1176"/>
                  <a:gd name="T13" fmla="*/ 467 h 1953"/>
                  <a:gd name="T14" fmla="*/ 1172 w 1176"/>
                  <a:gd name="T15" fmla="*/ 994 h 1953"/>
                  <a:gd name="T16" fmla="*/ 1132 w 1176"/>
                  <a:gd name="T17" fmla="*/ 1287 h 1953"/>
                  <a:gd name="T18" fmla="*/ 1025 w 1176"/>
                  <a:gd name="T19" fmla="*/ 1580 h 1953"/>
                  <a:gd name="T20" fmla="*/ 967 w 1176"/>
                  <a:gd name="T21" fmla="*/ 1842 h 1953"/>
                  <a:gd name="T22" fmla="*/ 944 w 1176"/>
                  <a:gd name="T23" fmla="*/ 1864 h 1953"/>
                  <a:gd name="T24" fmla="*/ 700 w 1176"/>
                  <a:gd name="T25" fmla="*/ 1893 h 1953"/>
                  <a:gd name="T26" fmla="*/ 282 w 1176"/>
                  <a:gd name="T27" fmla="*/ 1947 h 1953"/>
                  <a:gd name="T28" fmla="*/ 216 w 1176"/>
                  <a:gd name="T29" fmla="*/ 1907 h 1953"/>
                  <a:gd name="T30" fmla="*/ 119 w 1176"/>
                  <a:gd name="T31" fmla="*/ 1666 h 1953"/>
                  <a:gd name="T32" fmla="*/ 4 w 1176"/>
                  <a:gd name="T33" fmla="*/ 1085 h 1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6" h="1953">
                    <a:moveTo>
                      <a:pt x="4" y="1085"/>
                    </a:moveTo>
                    <a:cubicBezTo>
                      <a:pt x="3" y="957"/>
                      <a:pt x="24" y="832"/>
                      <a:pt x="55" y="707"/>
                    </a:cubicBezTo>
                    <a:cubicBezTo>
                      <a:pt x="85" y="581"/>
                      <a:pt x="132" y="462"/>
                      <a:pt x="196" y="349"/>
                    </a:cubicBezTo>
                    <a:cubicBezTo>
                      <a:pt x="256" y="244"/>
                      <a:pt x="331" y="149"/>
                      <a:pt x="434" y="79"/>
                    </a:cubicBezTo>
                    <a:cubicBezTo>
                      <a:pt x="518" y="21"/>
                      <a:pt x="613" y="0"/>
                      <a:pt x="713" y="23"/>
                    </a:cubicBezTo>
                    <a:cubicBezTo>
                      <a:pt x="782" y="39"/>
                      <a:pt x="840" y="82"/>
                      <a:pt x="888" y="136"/>
                    </a:cubicBezTo>
                    <a:cubicBezTo>
                      <a:pt x="975" y="232"/>
                      <a:pt x="1029" y="347"/>
                      <a:pt x="1070" y="467"/>
                    </a:cubicBezTo>
                    <a:cubicBezTo>
                      <a:pt x="1129" y="637"/>
                      <a:pt x="1166" y="813"/>
                      <a:pt x="1172" y="994"/>
                    </a:cubicBezTo>
                    <a:cubicBezTo>
                      <a:pt x="1176" y="1094"/>
                      <a:pt x="1165" y="1192"/>
                      <a:pt x="1132" y="1287"/>
                    </a:cubicBezTo>
                    <a:cubicBezTo>
                      <a:pt x="1098" y="1385"/>
                      <a:pt x="1059" y="1482"/>
                      <a:pt x="1025" y="1580"/>
                    </a:cubicBezTo>
                    <a:cubicBezTo>
                      <a:pt x="996" y="1665"/>
                      <a:pt x="964" y="1750"/>
                      <a:pt x="967" y="1842"/>
                    </a:cubicBezTo>
                    <a:cubicBezTo>
                      <a:pt x="968" y="1859"/>
                      <a:pt x="959" y="1863"/>
                      <a:pt x="944" y="1864"/>
                    </a:cubicBezTo>
                    <a:cubicBezTo>
                      <a:pt x="862" y="1873"/>
                      <a:pt x="781" y="1883"/>
                      <a:pt x="700" y="1893"/>
                    </a:cubicBezTo>
                    <a:cubicBezTo>
                      <a:pt x="560" y="1911"/>
                      <a:pt x="421" y="1929"/>
                      <a:pt x="282" y="1947"/>
                    </a:cubicBezTo>
                    <a:cubicBezTo>
                      <a:pt x="235" y="1953"/>
                      <a:pt x="235" y="1953"/>
                      <a:pt x="216" y="1907"/>
                    </a:cubicBezTo>
                    <a:cubicBezTo>
                      <a:pt x="183" y="1827"/>
                      <a:pt x="145" y="1748"/>
                      <a:pt x="119" y="1666"/>
                    </a:cubicBezTo>
                    <a:cubicBezTo>
                      <a:pt x="57" y="1477"/>
                      <a:pt x="0" y="1287"/>
                      <a:pt x="4" y="10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3DE0955C-A932-450A-A96F-557FEBD53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2210" y="5700645"/>
                <a:ext cx="491933" cy="587442"/>
              </a:xfrm>
              <a:custGeom>
                <a:avLst/>
                <a:gdLst>
                  <a:gd name="T0" fmla="*/ 821 w 821"/>
                  <a:gd name="T1" fmla="*/ 562 h 987"/>
                  <a:gd name="T2" fmla="*/ 773 w 821"/>
                  <a:gd name="T3" fmla="*/ 795 h 987"/>
                  <a:gd name="T4" fmla="*/ 658 w 821"/>
                  <a:gd name="T5" fmla="*/ 915 h 987"/>
                  <a:gd name="T6" fmla="*/ 334 w 821"/>
                  <a:gd name="T7" fmla="*/ 964 h 987"/>
                  <a:gd name="T8" fmla="*/ 186 w 821"/>
                  <a:gd name="T9" fmla="*/ 879 h 987"/>
                  <a:gd name="T10" fmla="*/ 50 w 821"/>
                  <a:gd name="T11" fmla="*/ 574 h 987"/>
                  <a:gd name="T12" fmla="*/ 2 w 821"/>
                  <a:gd name="T13" fmla="*/ 138 h 987"/>
                  <a:gd name="T14" fmla="*/ 26 w 821"/>
                  <a:gd name="T15" fmla="*/ 102 h 987"/>
                  <a:gd name="T16" fmla="*/ 163 w 821"/>
                  <a:gd name="T17" fmla="*/ 81 h 987"/>
                  <a:gd name="T18" fmla="*/ 400 w 821"/>
                  <a:gd name="T19" fmla="*/ 43 h 987"/>
                  <a:gd name="T20" fmla="*/ 485 w 821"/>
                  <a:gd name="T21" fmla="*/ 33 h 987"/>
                  <a:gd name="T22" fmla="*/ 678 w 821"/>
                  <a:gd name="T23" fmla="*/ 3 h 987"/>
                  <a:gd name="T24" fmla="*/ 713 w 821"/>
                  <a:gd name="T25" fmla="*/ 25 h 987"/>
                  <a:gd name="T26" fmla="*/ 776 w 821"/>
                  <a:gd name="T27" fmla="*/ 264 h 987"/>
                  <a:gd name="T28" fmla="*/ 819 w 821"/>
                  <a:gd name="T29" fmla="*/ 515 h 987"/>
                  <a:gd name="T30" fmla="*/ 821 w 821"/>
                  <a:gd name="T31" fmla="*/ 562 h 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21" h="987">
                    <a:moveTo>
                      <a:pt x="821" y="562"/>
                    </a:moveTo>
                    <a:cubicBezTo>
                      <a:pt x="820" y="647"/>
                      <a:pt x="810" y="724"/>
                      <a:pt x="773" y="795"/>
                    </a:cubicBezTo>
                    <a:cubicBezTo>
                      <a:pt x="746" y="845"/>
                      <a:pt x="708" y="887"/>
                      <a:pt x="658" y="915"/>
                    </a:cubicBezTo>
                    <a:cubicBezTo>
                      <a:pt x="556" y="970"/>
                      <a:pt x="448" y="987"/>
                      <a:pt x="334" y="964"/>
                    </a:cubicBezTo>
                    <a:cubicBezTo>
                      <a:pt x="276" y="952"/>
                      <a:pt x="226" y="923"/>
                      <a:pt x="186" y="879"/>
                    </a:cubicBezTo>
                    <a:cubicBezTo>
                      <a:pt x="106" y="793"/>
                      <a:pt x="74" y="686"/>
                      <a:pt x="50" y="574"/>
                    </a:cubicBezTo>
                    <a:cubicBezTo>
                      <a:pt x="19" y="430"/>
                      <a:pt x="19" y="283"/>
                      <a:pt x="2" y="138"/>
                    </a:cubicBezTo>
                    <a:cubicBezTo>
                      <a:pt x="0" y="117"/>
                      <a:pt x="5" y="105"/>
                      <a:pt x="26" y="102"/>
                    </a:cubicBezTo>
                    <a:cubicBezTo>
                      <a:pt x="72" y="95"/>
                      <a:pt x="118" y="89"/>
                      <a:pt x="163" y="81"/>
                    </a:cubicBezTo>
                    <a:cubicBezTo>
                      <a:pt x="242" y="69"/>
                      <a:pt x="321" y="56"/>
                      <a:pt x="400" y="43"/>
                    </a:cubicBezTo>
                    <a:cubicBezTo>
                      <a:pt x="428" y="39"/>
                      <a:pt x="457" y="37"/>
                      <a:pt x="485" y="33"/>
                    </a:cubicBezTo>
                    <a:cubicBezTo>
                      <a:pt x="550" y="23"/>
                      <a:pt x="614" y="13"/>
                      <a:pt x="678" y="3"/>
                    </a:cubicBezTo>
                    <a:cubicBezTo>
                      <a:pt x="697" y="0"/>
                      <a:pt x="708" y="5"/>
                      <a:pt x="713" y="25"/>
                    </a:cubicBezTo>
                    <a:cubicBezTo>
                      <a:pt x="734" y="105"/>
                      <a:pt x="758" y="184"/>
                      <a:pt x="776" y="264"/>
                    </a:cubicBezTo>
                    <a:cubicBezTo>
                      <a:pt x="794" y="347"/>
                      <a:pt x="805" y="431"/>
                      <a:pt x="819" y="515"/>
                    </a:cubicBezTo>
                    <a:cubicBezTo>
                      <a:pt x="821" y="532"/>
                      <a:pt x="821" y="550"/>
                      <a:pt x="821" y="5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6DD11CB-3877-4963-89A5-E0FDC67AA467}"/>
                </a:ext>
              </a:extLst>
            </p:cNvPr>
            <p:cNvGrpSpPr/>
            <p:nvPr/>
          </p:nvGrpSpPr>
          <p:grpSpPr>
            <a:xfrm rot="219926">
              <a:off x="3012995" y="3461538"/>
              <a:ext cx="703343" cy="1831715"/>
              <a:chOff x="3097662" y="4456372"/>
              <a:chExt cx="703343" cy="1831715"/>
            </a:xfrm>
            <a:grpFill/>
          </p:grpSpPr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8E43655A-4BD6-4111-9E28-07ACF023DD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662" y="4456372"/>
                <a:ext cx="703343" cy="1161411"/>
              </a:xfrm>
              <a:custGeom>
                <a:avLst/>
                <a:gdLst>
                  <a:gd name="T0" fmla="*/ 1172 w 1176"/>
                  <a:gd name="T1" fmla="*/ 1085 h 1953"/>
                  <a:gd name="T2" fmla="*/ 1122 w 1176"/>
                  <a:gd name="T3" fmla="*/ 707 h 1953"/>
                  <a:gd name="T4" fmla="*/ 980 w 1176"/>
                  <a:gd name="T5" fmla="*/ 349 h 1953"/>
                  <a:gd name="T6" fmla="*/ 743 w 1176"/>
                  <a:gd name="T7" fmla="*/ 79 h 1953"/>
                  <a:gd name="T8" fmla="*/ 464 w 1176"/>
                  <a:gd name="T9" fmla="*/ 23 h 1953"/>
                  <a:gd name="T10" fmla="*/ 288 w 1176"/>
                  <a:gd name="T11" fmla="*/ 136 h 1953"/>
                  <a:gd name="T12" fmla="*/ 106 w 1176"/>
                  <a:gd name="T13" fmla="*/ 467 h 1953"/>
                  <a:gd name="T14" fmla="*/ 4 w 1176"/>
                  <a:gd name="T15" fmla="*/ 994 h 1953"/>
                  <a:gd name="T16" fmla="*/ 44 w 1176"/>
                  <a:gd name="T17" fmla="*/ 1287 h 1953"/>
                  <a:gd name="T18" fmla="*/ 151 w 1176"/>
                  <a:gd name="T19" fmla="*/ 1580 h 1953"/>
                  <a:gd name="T20" fmla="*/ 209 w 1176"/>
                  <a:gd name="T21" fmla="*/ 1842 h 1953"/>
                  <a:gd name="T22" fmla="*/ 232 w 1176"/>
                  <a:gd name="T23" fmla="*/ 1864 h 1953"/>
                  <a:gd name="T24" fmla="*/ 477 w 1176"/>
                  <a:gd name="T25" fmla="*/ 1893 h 1953"/>
                  <a:gd name="T26" fmla="*/ 894 w 1176"/>
                  <a:gd name="T27" fmla="*/ 1947 h 1953"/>
                  <a:gd name="T28" fmla="*/ 961 w 1176"/>
                  <a:gd name="T29" fmla="*/ 1907 h 1953"/>
                  <a:gd name="T30" fmla="*/ 1058 w 1176"/>
                  <a:gd name="T31" fmla="*/ 1666 h 1953"/>
                  <a:gd name="T32" fmla="*/ 1172 w 1176"/>
                  <a:gd name="T33" fmla="*/ 1085 h 1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6" h="1953">
                    <a:moveTo>
                      <a:pt x="1172" y="1085"/>
                    </a:moveTo>
                    <a:cubicBezTo>
                      <a:pt x="1173" y="957"/>
                      <a:pt x="1152" y="832"/>
                      <a:pt x="1122" y="707"/>
                    </a:cubicBezTo>
                    <a:cubicBezTo>
                      <a:pt x="1091" y="581"/>
                      <a:pt x="1044" y="462"/>
                      <a:pt x="980" y="349"/>
                    </a:cubicBezTo>
                    <a:cubicBezTo>
                      <a:pt x="920" y="244"/>
                      <a:pt x="845" y="149"/>
                      <a:pt x="743" y="79"/>
                    </a:cubicBezTo>
                    <a:cubicBezTo>
                      <a:pt x="658" y="21"/>
                      <a:pt x="563" y="0"/>
                      <a:pt x="464" y="23"/>
                    </a:cubicBezTo>
                    <a:cubicBezTo>
                      <a:pt x="394" y="39"/>
                      <a:pt x="337" y="82"/>
                      <a:pt x="288" y="136"/>
                    </a:cubicBezTo>
                    <a:cubicBezTo>
                      <a:pt x="201" y="232"/>
                      <a:pt x="147" y="347"/>
                      <a:pt x="106" y="467"/>
                    </a:cubicBezTo>
                    <a:cubicBezTo>
                      <a:pt x="47" y="637"/>
                      <a:pt x="11" y="813"/>
                      <a:pt x="4" y="994"/>
                    </a:cubicBezTo>
                    <a:cubicBezTo>
                      <a:pt x="0" y="1094"/>
                      <a:pt x="11" y="1192"/>
                      <a:pt x="44" y="1287"/>
                    </a:cubicBezTo>
                    <a:cubicBezTo>
                      <a:pt x="78" y="1385"/>
                      <a:pt x="117" y="1482"/>
                      <a:pt x="151" y="1580"/>
                    </a:cubicBezTo>
                    <a:cubicBezTo>
                      <a:pt x="181" y="1665"/>
                      <a:pt x="213" y="1750"/>
                      <a:pt x="209" y="1842"/>
                    </a:cubicBezTo>
                    <a:cubicBezTo>
                      <a:pt x="209" y="1859"/>
                      <a:pt x="217" y="1863"/>
                      <a:pt x="232" y="1864"/>
                    </a:cubicBezTo>
                    <a:cubicBezTo>
                      <a:pt x="314" y="1873"/>
                      <a:pt x="395" y="1883"/>
                      <a:pt x="477" y="1893"/>
                    </a:cubicBezTo>
                    <a:cubicBezTo>
                      <a:pt x="616" y="1911"/>
                      <a:pt x="755" y="1929"/>
                      <a:pt x="894" y="1947"/>
                    </a:cubicBezTo>
                    <a:cubicBezTo>
                      <a:pt x="942" y="1953"/>
                      <a:pt x="942" y="1953"/>
                      <a:pt x="961" y="1907"/>
                    </a:cubicBezTo>
                    <a:cubicBezTo>
                      <a:pt x="993" y="1827"/>
                      <a:pt x="1031" y="1748"/>
                      <a:pt x="1058" y="1666"/>
                    </a:cubicBezTo>
                    <a:cubicBezTo>
                      <a:pt x="1119" y="1477"/>
                      <a:pt x="1176" y="1287"/>
                      <a:pt x="1172" y="10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FFCC3426-F544-4B14-8166-5232D25E42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187" y="5700645"/>
                <a:ext cx="491933" cy="587442"/>
              </a:xfrm>
              <a:custGeom>
                <a:avLst/>
                <a:gdLst>
                  <a:gd name="T0" fmla="*/ 0 w 821"/>
                  <a:gd name="T1" fmla="*/ 562 h 987"/>
                  <a:gd name="T2" fmla="*/ 49 w 821"/>
                  <a:gd name="T3" fmla="*/ 795 h 987"/>
                  <a:gd name="T4" fmla="*/ 164 w 821"/>
                  <a:gd name="T5" fmla="*/ 915 h 987"/>
                  <a:gd name="T6" fmla="*/ 487 w 821"/>
                  <a:gd name="T7" fmla="*/ 964 h 987"/>
                  <a:gd name="T8" fmla="*/ 635 w 821"/>
                  <a:gd name="T9" fmla="*/ 879 h 987"/>
                  <a:gd name="T10" fmla="*/ 771 w 821"/>
                  <a:gd name="T11" fmla="*/ 574 h 987"/>
                  <a:gd name="T12" fmla="*/ 819 w 821"/>
                  <a:gd name="T13" fmla="*/ 138 h 987"/>
                  <a:gd name="T14" fmla="*/ 795 w 821"/>
                  <a:gd name="T15" fmla="*/ 102 h 987"/>
                  <a:gd name="T16" fmla="*/ 658 w 821"/>
                  <a:gd name="T17" fmla="*/ 81 h 987"/>
                  <a:gd name="T18" fmla="*/ 421 w 821"/>
                  <a:gd name="T19" fmla="*/ 43 h 987"/>
                  <a:gd name="T20" fmla="*/ 336 w 821"/>
                  <a:gd name="T21" fmla="*/ 33 h 987"/>
                  <a:gd name="T22" fmla="*/ 143 w 821"/>
                  <a:gd name="T23" fmla="*/ 3 h 987"/>
                  <a:gd name="T24" fmla="*/ 108 w 821"/>
                  <a:gd name="T25" fmla="*/ 25 h 987"/>
                  <a:gd name="T26" fmla="*/ 45 w 821"/>
                  <a:gd name="T27" fmla="*/ 264 h 987"/>
                  <a:gd name="T28" fmla="*/ 3 w 821"/>
                  <a:gd name="T29" fmla="*/ 515 h 987"/>
                  <a:gd name="T30" fmla="*/ 0 w 821"/>
                  <a:gd name="T31" fmla="*/ 562 h 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21" h="987">
                    <a:moveTo>
                      <a:pt x="0" y="562"/>
                    </a:moveTo>
                    <a:cubicBezTo>
                      <a:pt x="2" y="647"/>
                      <a:pt x="11" y="724"/>
                      <a:pt x="49" y="795"/>
                    </a:cubicBezTo>
                    <a:cubicBezTo>
                      <a:pt x="75" y="845"/>
                      <a:pt x="113" y="887"/>
                      <a:pt x="164" y="915"/>
                    </a:cubicBezTo>
                    <a:cubicBezTo>
                      <a:pt x="265" y="970"/>
                      <a:pt x="374" y="987"/>
                      <a:pt x="487" y="964"/>
                    </a:cubicBezTo>
                    <a:cubicBezTo>
                      <a:pt x="545" y="952"/>
                      <a:pt x="595" y="923"/>
                      <a:pt x="635" y="879"/>
                    </a:cubicBezTo>
                    <a:cubicBezTo>
                      <a:pt x="715" y="793"/>
                      <a:pt x="747" y="686"/>
                      <a:pt x="771" y="574"/>
                    </a:cubicBezTo>
                    <a:cubicBezTo>
                      <a:pt x="802" y="430"/>
                      <a:pt x="802" y="283"/>
                      <a:pt x="819" y="138"/>
                    </a:cubicBezTo>
                    <a:cubicBezTo>
                      <a:pt x="821" y="117"/>
                      <a:pt x="816" y="105"/>
                      <a:pt x="795" y="102"/>
                    </a:cubicBezTo>
                    <a:cubicBezTo>
                      <a:pt x="750" y="95"/>
                      <a:pt x="704" y="89"/>
                      <a:pt x="658" y="81"/>
                    </a:cubicBezTo>
                    <a:cubicBezTo>
                      <a:pt x="579" y="69"/>
                      <a:pt x="500" y="56"/>
                      <a:pt x="421" y="43"/>
                    </a:cubicBezTo>
                    <a:cubicBezTo>
                      <a:pt x="393" y="39"/>
                      <a:pt x="364" y="37"/>
                      <a:pt x="336" y="33"/>
                    </a:cubicBezTo>
                    <a:cubicBezTo>
                      <a:pt x="272" y="23"/>
                      <a:pt x="207" y="13"/>
                      <a:pt x="143" y="3"/>
                    </a:cubicBezTo>
                    <a:cubicBezTo>
                      <a:pt x="124" y="0"/>
                      <a:pt x="113" y="5"/>
                      <a:pt x="108" y="25"/>
                    </a:cubicBezTo>
                    <a:cubicBezTo>
                      <a:pt x="88" y="105"/>
                      <a:pt x="63" y="184"/>
                      <a:pt x="45" y="264"/>
                    </a:cubicBezTo>
                    <a:cubicBezTo>
                      <a:pt x="28" y="347"/>
                      <a:pt x="16" y="431"/>
                      <a:pt x="3" y="515"/>
                    </a:cubicBezTo>
                    <a:cubicBezTo>
                      <a:pt x="0" y="532"/>
                      <a:pt x="0" y="550"/>
                      <a:pt x="0" y="5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7F2EB9A-0C43-475F-A47A-6F2C46F03C57}"/>
                </a:ext>
              </a:extLst>
            </p:cNvPr>
            <p:cNvGrpSpPr/>
            <p:nvPr/>
          </p:nvGrpSpPr>
          <p:grpSpPr>
            <a:xfrm rot="21344680">
              <a:off x="2043326" y="1899439"/>
              <a:ext cx="703343" cy="1831715"/>
              <a:chOff x="2043326" y="4456372"/>
              <a:chExt cx="703343" cy="1831715"/>
            </a:xfrm>
            <a:grpFill/>
          </p:grpSpPr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5088D7B1-955C-4C38-9ECF-8865295A3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3326" y="4456372"/>
                <a:ext cx="703343" cy="1161411"/>
              </a:xfrm>
              <a:custGeom>
                <a:avLst/>
                <a:gdLst>
                  <a:gd name="T0" fmla="*/ 4 w 1176"/>
                  <a:gd name="T1" fmla="*/ 1085 h 1953"/>
                  <a:gd name="T2" fmla="*/ 55 w 1176"/>
                  <a:gd name="T3" fmla="*/ 707 h 1953"/>
                  <a:gd name="T4" fmla="*/ 196 w 1176"/>
                  <a:gd name="T5" fmla="*/ 349 h 1953"/>
                  <a:gd name="T6" fmla="*/ 434 w 1176"/>
                  <a:gd name="T7" fmla="*/ 79 h 1953"/>
                  <a:gd name="T8" fmla="*/ 713 w 1176"/>
                  <a:gd name="T9" fmla="*/ 23 h 1953"/>
                  <a:gd name="T10" fmla="*/ 888 w 1176"/>
                  <a:gd name="T11" fmla="*/ 136 h 1953"/>
                  <a:gd name="T12" fmla="*/ 1070 w 1176"/>
                  <a:gd name="T13" fmla="*/ 467 h 1953"/>
                  <a:gd name="T14" fmla="*/ 1172 w 1176"/>
                  <a:gd name="T15" fmla="*/ 994 h 1953"/>
                  <a:gd name="T16" fmla="*/ 1132 w 1176"/>
                  <a:gd name="T17" fmla="*/ 1287 h 1953"/>
                  <a:gd name="T18" fmla="*/ 1025 w 1176"/>
                  <a:gd name="T19" fmla="*/ 1580 h 1953"/>
                  <a:gd name="T20" fmla="*/ 967 w 1176"/>
                  <a:gd name="T21" fmla="*/ 1842 h 1953"/>
                  <a:gd name="T22" fmla="*/ 944 w 1176"/>
                  <a:gd name="T23" fmla="*/ 1864 h 1953"/>
                  <a:gd name="T24" fmla="*/ 700 w 1176"/>
                  <a:gd name="T25" fmla="*/ 1893 h 1953"/>
                  <a:gd name="T26" fmla="*/ 282 w 1176"/>
                  <a:gd name="T27" fmla="*/ 1947 h 1953"/>
                  <a:gd name="T28" fmla="*/ 216 w 1176"/>
                  <a:gd name="T29" fmla="*/ 1907 h 1953"/>
                  <a:gd name="T30" fmla="*/ 119 w 1176"/>
                  <a:gd name="T31" fmla="*/ 1666 h 1953"/>
                  <a:gd name="T32" fmla="*/ 4 w 1176"/>
                  <a:gd name="T33" fmla="*/ 1085 h 1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6" h="1953">
                    <a:moveTo>
                      <a:pt x="4" y="1085"/>
                    </a:moveTo>
                    <a:cubicBezTo>
                      <a:pt x="3" y="957"/>
                      <a:pt x="24" y="832"/>
                      <a:pt x="55" y="707"/>
                    </a:cubicBezTo>
                    <a:cubicBezTo>
                      <a:pt x="85" y="581"/>
                      <a:pt x="132" y="462"/>
                      <a:pt x="196" y="349"/>
                    </a:cubicBezTo>
                    <a:cubicBezTo>
                      <a:pt x="256" y="244"/>
                      <a:pt x="331" y="149"/>
                      <a:pt x="434" y="79"/>
                    </a:cubicBezTo>
                    <a:cubicBezTo>
                      <a:pt x="518" y="21"/>
                      <a:pt x="613" y="0"/>
                      <a:pt x="713" y="23"/>
                    </a:cubicBezTo>
                    <a:cubicBezTo>
                      <a:pt x="782" y="39"/>
                      <a:pt x="840" y="82"/>
                      <a:pt x="888" y="136"/>
                    </a:cubicBezTo>
                    <a:cubicBezTo>
                      <a:pt x="975" y="232"/>
                      <a:pt x="1029" y="347"/>
                      <a:pt x="1070" y="467"/>
                    </a:cubicBezTo>
                    <a:cubicBezTo>
                      <a:pt x="1129" y="637"/>
                      <a:pt x="1166" y="813"/>
                      <a:pt x="1172" y="994"/>
                    </a:cubicBezTo>
                    <a:cubicBezTo>
                      <a:pt x="1176" y="1094"/>
                      <a:pt x="1165" y="1192"/>
                      <a:pt x="1132" y="1287"/>
                    </a:cubicBezTo>
                    <a:cubicBezTo>
                      <a:pt x="1098" y="1385"/>
                      <a:pt x="1059" y="1482"/>
                      <a:pt x="1025" y="1580"/>
                    </a:cubicBezTo>
                    <a:cubicBezTo>
                      <a:pt x="996" y="1665"/>
                      <a:pt x="964" y="1750"/>
                      <a:pt x="967" y="1842"/>
                    </a:cubicBezTo>
                    <a:cubicBezTo>
                      <a:pt x="968" y="1859"/>
                      <a:pt x="959" y="1863"/>
                      <a:pt x="944" y="1864"/>
                    </a:cubicBezTo>
                    <a:cubicBezTo>
                      <a:pt x="862" y="1873"/>
                      <a:pt x="781" y="1883"/>
                      <a:pt x="700" y="1893"/>
                    </a:cubicBezTo>
                    <a:cubicBezTo>
                      <a:pt x="560" y="1911"/>
                      <a:pt x="421" y="1929"/>
                      <a:pt x="282" y="1947"/>
                    </a:cubicBezTo>
                    <a:cubicBezTo>
                      <a:pt x="235" y="1953"/>
                      <a:pt x="235" y="1953"/>
                      <a:pt x="216" y="1907"/>
                    </a:cubicBezTo>
                    <a:cubicBezTo>
                      <a:pt x="183" y="1827"/>
                      <a:pt x="145" y="1748"/>
                      <a:pt x="119" y="1666"/>
                    </a:cubicBezTo>
                    <a:cubicBezTo>
                      <a:pt x="57" y="1477"/>
                      <a:pt x="0" y="1287"/>
                      <a:pt x="4" y="10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id="{01E9CED9-886A-4C31-84C5-16D40806B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2210" y="5700645"/>
                <a:ext cx="491933" cy="587442"/>
              </a:xfrm>
              <a:custGeom>
                <a:avLst/>
                <a:gdLst>
                  <a:gd name="T0" fmla="*/ 821 w 821"/>
                  <a:gd name="T1" fmla="*/ 562 h 987"/>
                  <a:gd name="T2" fmla="*/ 773 w 821"/>
                  <a:gd name="T3" fmla="*/ 795 h 987"/>
                  <a:gd name="T4" fmla="*/ 658 w 821"/>
                  <a:gd name="T5" fmla="*/ 915 h 987"/>
                  <a:gd name="T6" fmla="*/ 334 w 821"/>
                  <a:gd name="T7" fmla="*/ 964 h 987"/>
                  <a:gd name="T8" fmla="*/ 186 w 821"/>
                  <a:gd name="T9" fmla="*/ 879 h 987"/>
                  <a:gd name="T10" fmla="*/ 50 w 821"/>
                  <a:gd name="T11" fmla="*/ 574 h 987"/>
                  <a:gd name="T12" fmla="*/ 2 w 821"/>
                  <a:gd name="T13" fmla="*/ 138 h 987"/>
                  <a:gd name="T14" fmla="*/ 26 w 821"/>
                  <a:gd name="T15" fmla="*/ 102 h 987"/>
                  <a:gd name="T16" fmla="*/ 163 w 821"/>
                  <a:gd name="T17" fmla="*/ 81 h 987"/>
                  <a:gd name="T18" fmla="*/ 400 w 821"/>
                  <a:gd name="T19" fmla="*/ 43 h 987"/>
                  <a:gd name="T20" fmla="*/ 485 w 821"/>
                  <a:gd name="T21" fmla="*/ 33 h 987"/>
                  <a:gd name="T22" fmla="*/ 678 w 821"/>
                  <a:gd name="T23" fmla="*/ 3 h 987"/>
                  <a:gd name="T24" fmla="*/ 713 w 821"/>
                  <a:gd name="T25" fmla="*/ 25 h 987"/>
                  <a:gd name="T26" fmla="*/ 776 w 821"/>
                  <a:gd name="T27" fmla="*/ 264 h 987"/>
                  <a:gd name="T28" fmla="*/ 819 w 821"/>
                  <a:gd name="T29" fmla="*/ 515 h 987"/>
                  <a:gd name="T30" fmla="*/ 821 w 821"/>
                  <a:gd name="T31" fmla="*/ 562 h 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21" h="987">
                    <a:moveTo>
                      <a:pt x="821" y="562"/>
                    </a:moveTo>
                    <a:cubicBezTo>
                      <a:pt x="820" y="647"/>
                      <a:pt x="810" y="724"/>
                      <a:pt x="773" y="795"/>
                    </a:cubicBezTo>
                    <a:cubicBezTo>
                      <a:pt x="746" y="845"/>
                      <a:pt x="708" y="887"/>
                      <a:pt x="658" y="915"/>
                    </a:cubicBezTo>
                    <a:cubicBezTo>
                      <a:pt x="556" y="970"/>
                      <a:pt x="448" y="987"/>
                      <a:pt x="334" y="964"/>
                    </a:cubicBezTo>
                    <a:cubicBezTo>
                      <a:pt x="276" y="952"/>
                      <a:pt x="226" y="923"/>
                      <a:pt x="186" y="879"/>
                    </a:cubicBezTo>
                    <a:cubicBezTo>
                      <a:pt x="106" y="793"/>
                      <a:pt x="74" y="686"/>
                      <a:pt x="50" y="574"/>
                    </a:cubicBezTo>
                    <a:cubicBezTo>
                      <a:pt x="19" y="430"/>
                      <a:pt x="19" y="283"/>
                      <a:pt x="2" y="138"/>
                    </a:cubicBezTo>
                    <a:cubicBezTo>
                      <a:pt x="0" y="117"/>
                      <a:pt x="5" y="105"/>
                      <a:pt x="26" y="102"/>
                    </a:cubicBezTo>
                    <a:cubicBezTo>
                      <a:pt x="72" y="95"/>
                      <a:pt x="118" y="89"/>
                      <a:pt x="163" y="81"/>
                    </a:cubicBezTo>
                    <a:cubicBezTo>
                      <a:pt x="242" y="69"/>
                      <a:pt x="321" y="56"/>
                      <a:pt x="400" y="43"/>
                    </a:cubicBezTo>
                    <a:cubicBezTo>
                      <a:pt x="428" y="39"/>
                      <a:pt x="457" y="37"/>
                      <a:pt x="485" y="33"/>
                    </a:cubicBezTo>
                    <a:cubicBezTo>
                      <a:pt x="550" y="23"/>
                      <a:pt x="614" y="13"/>
                      <a:pt x="678" y="3"/>
                    </a:cubicBezTo>
                    <a:cubicBezTo>
                      <a:pt x="697" y="0"/>
                      <a:pt x="708" y="5"/>
                      <a:pt x="713" y="25"/>
                    </a:cubicBezTo>
                    <a:cubicBezTo>
                      <a:pt x="734" y="105"/>
                      <a:pt x="758" y="184"/>
                      <a:pt x="776" y="264"/>
                    </a:cubicBezTo>
                    <a:cubicBezTo>
                      <a:pt x="794" y="347"/>
                      <a:pt x="805" y="431"/>
                      <a:pt x="819" y="515"/>
                    </a:cubicBezTo>
                    <a:cubicBezTo>
                      <a:pt x="821" y="532"/>
                      <a:pt x="821" y="550"/>
                      <a:pt x="821" y="5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A4A522B-134B-455F-84E0-003CC0036349}"/>
                </a:ext>
              </a:extLst>
            </p:cNvPr>
            <p:cNvGrpSpPr/>
            <p:nvPr/>
          </p:nvGrpSpPr>
          <p:grpSpPr>
            <a:xfrm rot="219926">
              <a:off x="3012995" y="498205"/>
              <a:ext cx="703343" cy="1831715"/>
              <a:chOff x="3097662" y="4456372"/>
              <a:chExt cx="703343" cy="1831715"/>
            </a:xfrm>
            <a:grpFill/>
          </p:grpSpPr>
          <p:sp>
            <p:nvSpPr>
              <p:cNvPr id="21" name="Freeform 7">
                <a:extLst>
                  <a:ext uri="{FF2B5EF4-FFF2-40B4-BE49-F238E27FC236}">
                    <a16:creationId xmlns:a16="http://schemas.microsoft.com/office/drawing/2014/main" id="{06DA823C-FD72-4FC3-A339-5FCC8EFDE8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662" y="4456372"/>
                <a:ext cx="703343" cy="1161411"/>
              </a:xfrm>
              <a:custGeom>
                <a:avLst/>
                <a:gdLst>
                  <a:gd name="T0" fmla="*/ 1172 w 1176"/>
                  <a:gd name="T1" fmla="*/ 1085 h 1953"/>
                  <a:gd name="T2" fmla="*/ 1122 w 1176"/>
                  <a:gd name="T3" fmla="*/ 707 h 1953"/>
                  <a:gd name="T4" fmla="*/ 980 w 1176"/>
                  <a:gd name="T5" fmla="*/ 349 h 1953"/>
                  <a:gd name="T6" fmla="*/ 743 w 1176"/>
                  <a:gd name="T7" fmla="*/ 79 h 1953"/>
                  <a:gd name="T8" fmla="*/ 464 w 1176"/>
                  <a:gd name="T9" fmla="*/ 23 h 1953"/>
                  <a:gd name="T10" fmla="*/ 288 w 1176"/>
                  <a:gd name="T11" fmla="*/ 136 h 1953"/>
                  <a:gd name="T12" fmla="*/ 106 w 1176"/>
                  <a:gd name="T13" fmla="*/ 467 h 1953"/>
                  <a:gd name="T14" fmla="*/ 4 w 1176"/>
                  <a:gd name="T15" fmla="*/ 994 h 1953"/>
                  <a:gd name="T16" fmla="*/ 44 w 1176"/>
                  <a:gd name="T17" fmla="*/ 1287 h 1953"/>
                  <a:gd name="T18" fmla="*/ 151 w 1176"/>
                  <a:gd name="T19" fmla="*/ 1580 h 1953"/>
                  <a:gd name="T20" fmla="*/ 209 w 1176"/>
                  <a:gd name="T21" fmla="*/ 1842 h 1953"/>
                  <a:gd name="T22" fmla="*/ 232 w 1176"/>
                  <a:gd name="T23" fmla="*/ 1864 h 1953"/>
                  <a:gd name="T24" fmla="*/ 477 w 1176"/>
                  <a:gd name="T25" fmla="*/ 1893 h 1953"/>
                  <a:gd name="T26" fmla="*/ 894 w 1176"/>
                  <a:gd name="T27" fmla="*/ 1947 h 1953"/>
                  <a:gd name="T28" fmla="*/ 961 w 1176"/>
                  <a:gd name="T29" fmla="*/ 1907 h 1953"/>
                  <a:gd name="T30" fmla="*/ 1058 w 1176"/>
                  <a:gd name="T31" fmla="*/ 1666 h 1953"/>
                  <a:gd name="T32" fmla="*/ 1172 w 1176"/>
                  <a:gd name="T33" fmla="*/ 1085 h 1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6" h="1953">
                    <a:moveTo>
                      <a:pt x="1172" y="1085"/>
                    </a:moveTo>
                    <a:cubicBezTo>
                      <a:pt x="1173" y="957"/>
                      <a:pt x="1152" y="832"/>
                      <a:pt x="1122" y="707"/>
                    </a:cubicBezTo>
                    <a:cubicBezTo>
                      <a:pt x="1091" y="581"/>
                      <a:pt x="1044" y="462"/>
                      <a:pt x="980" y="349"/>
                    </a:cubicBezTo>
                    <a:cubicBezTo>
                      <a:pt x="920" y="244"/>
                      <a:pt x="845" y="149"/>
                      <a:pt x="743" y="79"/>
                    </a:cubicBezTo>
                    <a:cubicBezTo>
                      <a:pt x="658" y="21"/>
                      <a:pt x="563" y="0"/>
                      <a:pt x="464" y="23"/>
                    </a:cubicBezTo>
                    <a:cubicBezTo>
                      <a:pt x="394" y="39"/>
                      <a:pt x="337" y="82"/>
                      <a:pt x="288" y="136"/>
                    </a:cubicBezTo>
                    <a:cubicBezTo>
                      <a:pt x="201" y="232"/>
                      <a:pt x="147" y="347"/>
                      <a:pt x="106" y="467"/>
                    </a:cubicBezTo>
                    <a:cubicBezTo>
                      <a:pt x="47" y="637"/>
                      <a:pt x="11" y="813"/>
                      <a:pt x="4" y="994"/>
                    </a:cubicBezTo>
                    <a:cubicBezTo>
                      <a:pt x="0" y="1094"/>
                      <a:pt x="11" y="1192"/>
                      <a:pt x="44" y="1287"/>
                    </a:cubicBezTo>
                    <a:cubicBezTo>
                      <a:pt x="78" y="1385"/>
                      <a:pt x="117" y="1482"/>
                      <a:pt x="151" y="1580"/>
                    </a:cubicBezTo>
                    <a:cubicBezTo>
                      <a:pt x="181" y="1665"/>
                      <a:pt x="213" y="1750"/>
                      <a:pt x="209" y="1842"/>
                    </a:cubicBezTo>
                    <a:cubicBezTo>
                      <a:pt x="209" y="1859"/>
                      <a:pt x="217" y="1863"/>
                      <a:pt x="232" y="1864"/>
                    </a:cubicBezTo>
                    <a:cubicBezTo>
                      <a:pt x="314" y="1873"/>
                      <a:pt x="395" y="1883"/>
                      <a:pt x="477" y="1893"/>
                    </a:cubicBezTo>
                    <a:cubicBezTo>
                      <a:pt x="616" y="1911"/>
                      <a:pt x="755" y="1929"/>
                      <a:pt x="894" y="1947"/>
                    </a:cubicBezTo>
                    <a:cubicBezTo>
                      <a:pt x="942" y="1953"/>
                      <a:pt x="942" y="1953"/>
                      <a:pt x="961" y="1907"/>
                    </a:cubicBezTo>
                    <a:cubicBezTo>
                      <a:pt x="993" y="1827"/>
                      <a:pt x="1031" y="1748"/>
                      <a:pt x="1058" y="1666"/>
                    </a:cubicBezTo>
                    <a:cubicBezTo>
                      <a:pt x="1119" y="1477"/>
                      <a:pt x="1176" y="1287"/>
                      <a:pt x="1172" y="10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 8">
                <a:extLst>
                  <a:ext uri="{FF2B5EF4-FFF2-40B4-BE49-F238E27FC236}">
                    <a16:creationId xmlns:a16="http://schemas.microsoft.com/office/drawing/2014/main" id="{00346DD7-2E1C-47ED-826B-87A433917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187" y="5700645"/>
                <a:ext cx="491933" cy="587442"/>
              </a:xfrm>
              <a:custGeom>
                <a:avLst/>
                <a:gdLst>
                  <a:gd name="T0" fmla="*/ 0 w 821"/>
                  <a:gd name="T1" fmla="*/ 562 h 987"/>
                  <a:gd name="T2" fmla="*/ 49 w 821"/>
                  <a:gd name="T3" fmla="*/ 795 h 987"/>
                  <a:gd name="T4" fmla="*/ 164 w 821"/>
                  <a:gd name="T5" fmla="*/ 915 h 987"/>
                  <a:gd name="T6" fmla="*/ 487 w 821"/>
                  <a:gd name="T7" fmla="*/ 964 h 987"/>
                  <a:gd name="T8" fmla="*/ 635 w 821"/>
                  <a:gd name="T9" fmla="*/ 879 h 987"/>
                  <a:gd name="T10" fmla="*/ 771 w 821"/>
                  <a:gd name="T11" fmla="*/ 574 h 987"/>
                  <a:gd name="T12" fmla="*/ 819 w 821"/>
                  <a:gd name="T13" fmla="*/ 138 h 987"/>
                  <a:gd name="T14" fmla="*/ 795 w 821"/>
                  <a:gd name="T15" fmla="*/ 102 h 987"/>
                  <a:gd name="T16" fmla="*/ 658 w 821"/>
                  <a:gd name="T17" fmla="*/ 81 h 987"/>
                  <a:gd name="T18" fmla="*/ 421 w 821"/>
                  <a:gd name="T19" fmla="*/ 43 h 987"/>
                  <a:gd name="T20" fmla="*/ 336 w 821"/>
                  <a:gd name="T21" fmla="*/ 33 h 987"/>
                  <a:gd name="T22" fmla="*/ 143 w 821"/>
                  <a:gd name="T23" fmla="*/ 3 h 987"/>
                  <a:gd name="T24" fmla="*/ 108 w 821"/>
                  <a:gd name="T25" fmla="*/ 25 h 987"/>
                  <a:gd name="T26" fmla="*/ 45 w 821"/>
                  <a:gd name="T27" fmla="*/ 264 h 987"/>
                  <a:gd name="T28" fmla="*/ 3 w 821"/>
                  <a:gd name="T29" fmla="*/ 515 h 987"/>
                  <a:gd name="T30" fmla="*/ 0 w 821"/>
                  <a:gd name="T31" fmla="*/ 562 h 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21" h="987">
                    <a:moveTo>
                      <a:pt x="0" y="562"/>
                    </a:moveTo>
                    <a:cubicBezTo>
                      <a:pt x="2" y="647"/>
                      <a:pt x="11" y="724"/>
                      <a:pt x="49" y="795"/>
                    </a:cubicBezTo>
                    <a:cubicBezTo>
                      <a:pt x="75" y="845"/>
                      <a:pt x="113" y="887"/>
                      <a:pt x="164" y="915"/>
                    </a:cubicBezTo>
                    <a:cubicBezTo>
                      <a:pt x="265" y="970"/>
                      <a:pt x="374" y="987"/>
                      <a:pt x="487" y="964"/>
                    </a:cubicBezTo>
                    <a:cubicBezTo>
                      <a:pt x="545" y="952"/>
                      <a:pt x="595" y="923"/>
                      <a:pt x="635" y="879"/>
                    </a:cubicBezTo>
                    <a:cubicBezTo>
                      <a:pt x="715" y="793"/>
                      <a:pt x="747" y="686"/>
                      <a:pt x="771" y="574"/>
                    </a:cubicBezTo>
                    <a:cubicBezTo>
                      <a:pt x="802" y="430"/>
                      <a:pt x="802" y="283"/>
                      <a:pt x="819" y="138"/>
                    </a:cubicBezTo>
                    <a:cubicBezTo>
                      <a:pt x="821" y="117"/>
                      <a:pt x="816" y="105"/>
                      <a:pt x="795" y="102"/>
                    </a:cubicBezTo>
                    <a:cubicBezTo>
                      <a:pt x="750" y="95"/>
                      <a:pt x="704" y="89"/>
                      <a:pt x="658" y="81"/>
                    </a:cubicBezTo>
                    <a:cubicBezTo>
                      <a:pt x="579" y="69"/>
                      <a:pt x="500" y="56"/>
                      <a:pt x="421" y="43"/>
                    </a:cubicBezTo>
                    <a:cubicBezTo>
                      <a:pt x="393" y="39"/>
                      <a:pt x="364" y="37"/>
                      <a:pt x="336" y="33"/>
                    </a:cubicBezTo>
                    <a:cubicBezTo>
                      <a:pt x="272" y="23"/>
                      <a:pt x="207" y="13"/>
                      <a:pt x="143" y="3"/>
                    </a:cubicBezTo>
                    <a:cubicBezTo>
                      <a:pt x="124" y="0"/>
                      <a:pt x="113" y="5"/>
                      <a:pt x="108" y="25"/>
                    </a:cubicBezTo>
                    <a:cubicBezTo>
                      <a:pt x="88" y="105"/>
                      <a:pt x="63" y="184"/>
                      <a:pt x="45" y="264"/>
                    </a:cubicBezTo>
                    <a:cubicBezTo>
                      <a:pt x="28" y="347"/>
                      <a:pt x="16" y="431"/>
                      <a:pt x="3" y="515"/>
                    </a:cubicBezTo>
                    <a:cubicBezTo>
                      <a:pt x="0" y="532"/>
                      <a:pt x="0" y="550"/>
                      <a:pt x="0" y="5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76D1922-63F1-4651-90AD-8D83DEFC66AE}"/>
                </a:ext>
              </a:extLst>
            </p:cNvPr>
            <p:cNvGrpSpPr/>
            <p:nvPr/>
          </p:nvGrpSpPr>
          <p:grpSpPr>
            <a:xfrm rot="21344680">
              <a:off x="2043326" y="-1087338"/>
              <a:ext cx="703343" cy="1831715"/>
              <a:chOff x="2043326" y="4456372"/>
              <a:chExt cx="703343" cy="1831715"/>
            </a:xfrm>
            <a:grpFill/>
          </p:grpSpPr>
          <p:sp>
            <p:nvSpPr>
              <p:cNvPr id="24" name="Freeform 5">
                <a:extLst>
                  <a:ext uri="{FF2B5EF4-FFF2-40B4-BE49-F238E27FC236}">
                    <a16:creationId xmlns:a16="http://schemas.microsoft.com/office/drawing/2014/main" id="{33DA7191-722D-41D1-A7D2-09A9C299FA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3326" y="4456372"/>
                <a:ext cx="703343" cy="1161411"/>
              </a:xfrm>
              <a:custGeom>
                <a:avLst/>
                <a:gdLst>
                  <a:gd name="T0" fmla="*/ 4 w 1176"/>
                  <a:gd name="T1" fmla="*/ 1085 h 1953"/>
                  <a:gd name="T2" fmla="*/ 55 w 1176"/>
                  <a:gd name="T3" fmla="*/ 707 h 1953"/>
                  <a:gd name="T4" fmla="*/ 196 w 1176"/>
                  <a:gd name="T5" fmla="*/ 349 h 1953"/>
                  <a:gd name="T6" fmla="*/ 434 w 1176"/>
                  <a:gd name="T7" fmla="*/ 79 h 1953"/>
                  <a:gd name="T8" fmla="*/ 713 w 1176"/>
                  <a:gd name="T9" fmla="*/ 23 h 1953"/>
                  <a:gd name="T10" fmla="*/ 888 w 1176"/>
                  <a:gd name="T11" fmla="*/ 136 h 1953"/>
                  <a:gd name="T12" fmla="*/ 1070 w 1176"/>
                  <a:gd name="T13" fmla="*/ 467 h 1953"/>
                  <a:gd name="T14" fmla="*/ 1172 w 1176"/>
                  <a:gd name="T15" fmla="*/ 994 h 1953"/>
                  <a:gd name="T16" fmla="*/ 1132 w 1176"/>
                  <a:gd name="T17" fmla="*/ 1287 h 1953"/>
                  <a:gd name="T18" fmla="*/ 1025 w 1176"/>
                  <a:gd name="T19" fmla="*/ 1580 h 1953"/>
                  <a:gd name="T20" fmla="*/ 967 w 1176"/>
                  <a:gd name="T21" fmla="*/ 1842 h 1953"/>
                  <a:gd name="T22" fmla="*/ 944 w 1176"/>
                  <a:gd name="T23" fmla="*/ 1864 h 1953"/>
                  <a:gd name="T24" fmla="*/ 700 w 1176"/>
                  <a:gd name="T25" fmla="*/ 1893 h 1953"/>
                  <a:gd name="T26" fmla="*/ 282 w 1176"/>
                  <a:gd name="T27" fmla="*/ 1947 h 1953"/>
                  <a:gd name="T28" fmla="*/ 216 w 1176"/>
                  <a:gd name="T29" fmla="*/ 1907 h 1953"/>
                  <a:gd name="T30" fmla="*/ 119 w 1176"/>
                  <a:gd name="T31" fmla="*/ 1666 h 1953"/>
                  <a:gd name="T32" fmla="*/ 4 w 1176"/>
                  <a:gd name="T33" fmla="*/ 1085 h 1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6" h="1953">
                    <a:moveTo>
                      <a:pt x="4" y="1085"/>
                    </a:moveTo>
                    <a:cubicBezTo>
                      <a:pt x="3" y="957"/>
                      <a:pt x="24" y="832"/>
                      <a:pt x="55" y="707"/>
                    </a:cubicBezTo>
                    <a:cubicBezTo>
                      <a:pt x="85" y="581"/>
                      <a:pt x="132" y="462"/>
                      <a:pt x="196" y="349"/>
                    </a:cubicBezTo>
                    <a:cubicBezTo>
                      <a:pt x="256" y="244"/>
                      <a:pt x="331" y="149"/>
                      <a:pt x="434" y="79"/>
                    </a:cubicBezTo>
                    <a:cubicBezTo>
                      <a:pt x="518" y="21"/>
                      <a:pt x="613" y="0"/>
                      <a:pt x="713" y="23"/>
                    </a:cubicBezTo>
                    <a:cubicBezTo>
                      <a:pt x="782" y="39"/>
                      <a:pt x="840" y="82"/>
                      <a:pt x="888" y="136"/>
                    </a:cubicBezTo>
                    <a:cubicBezTo>
                      <a:pt x="975" y="232"/>
                      <a:pt x="1029" y="347"/>
                      <a:pt x="1070" y="467"/>
                    </a:cubicBezTo>
                    <a:cubicBezTo>
                      <a:pt x="1129" y="637"/>
                      <a:pt x="1166" y="813"/>
                      <a:pt x="1172" y="994"/>
                    </a:cubicBezTo>
                    <a:cubicBezTo>
                      <a:pt x="1176" y="1094"/>
                      <a:pt x="1165" y="1192"/>
                      <a:pt x="1132" y="1287"/>
                    </a:cubicBezTo>
                    <a:cubicBezTo>
                      <a:pt x="1098" y="1385"/>
                      <a:pt x="1059" y="1482"/>
                      <a:pt x="1025" y="1580"/>
                    </a:cubicBezTo>
                    <a:cubicBezTo>
                      <a:pt x="996" y="1665"/>
                      <a:pt x="964" y="1750"/>
                      <a:pt x="967" y="1842"/>
                    </a:cubicBezTo>
                    <a:cubicBezTo>
                      <a:pt x="968" y="1859"/>
                      <a:pt x="959" y="1863"/>
                      <a:pt x="944" y="1864"/>
                    </a:cubicBezTo>
                    <a:cubicBezTo>
                      <a:pt x="862" y="1873"/>
                      <a:pt x="781" y="1883"/>
                      <a:pt x="700" y="1893"/>
                    </a:cubicBezTo>
                    <a:cubicBezTo>
                      <a:pt x="560" y="1911"/>
                      <a:pt x="421" y="1929"/>
                      <a:pt x="282" y="1947"/>
                    </a:cubicBezTo>
                    <a:cubicBezTo>
                      <a:pt x="235" y="1953"/>
                      <a:pt x="235" y="1953"/>
                      <a:pt x="216" y="1907"/>
                    </a:cubicBezTo>
                    <a:cubicBezTo>
                      <a:pt x="183" y="1827"/>
                      <a:pt x="145" y="1748"/>
                      <a:pt x="119" y="1666"/>
                    </a:cubicBezTo>
                    <a:cubicBezTo>
                      <a:pt x="57" y="1477"/>
                      <a:pt x="0" y="1287"/>
                      <a:pt x="4" y="10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29017B88-1266-480C-ADC6-E072937F12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2210" y="5700645"/>
                <a:ext cx="491933" cy="587442"/>
              </a:xfrm>
              <a:custGeom>
                <a:avLst/>
                <a:gdLst>
                  <a:gd name="T0" fmla="*/ 821 w 821"/>
                  <a:gd name="T1" fmla="*/ 562 h 987"/>
                  <a:gd name="T2" fmla="*/ 773 w 821"/>
                  <a:gd name="T3" fmla="*/ 795 h 987"/>
                  <a:gd name="T4" fmla="*/ 658 w 821"/>
                  <a:gd name="T5" fmla="*/ 915 h 987"/>
                  <a:gd name="T6" fmla="*/ 334 w 821"/>
                  <a:gd name="T7" fmla="*/ 964 h 987"/>
                  <a:gd name="T8" fmla="*/ 186 w 821"/>
                  <a:gd name="T9" fmla="*/ 879 h 987"/>
                  <a:gd name="T10" fmla="*/ 50 w 821"/>
                  <a:gd name="T11" fmla="*/ 574 h 987"/>
                  <a:gd name="T12" fmla="*/ 2 w 821"/>
                  <a:gd name="T13" fmla="*/ 138 h 987"/>
                  <a:gd name="T14" fmla="*/ 26 w 821"/>
                  <a:gd name="T15" fmla="*/ 102 h 987"/>
                  <a:gd name="T16" fmla="*/ 163 w 821"/>
                  <a:gd name="T17" fmla="*/ 81 h 987"/>
                  <a:gd name="T18" fmla="*/ 400 w 821"/>
                  <a:gd name="T19" fmla="*/ 43 h 987"/>
                  <a:gd name="T20" fmla="*/ 485 w 821"/>
                  <a:gd name="T21" fmla="*/ 33 h 987"/>
                  <a:gd name="T22" fmla="*/ 678 w 821"/>
                  <a:gd name="T23" fmla="*/ 3 h 987"/>
                  <a:gd name="T24" fmla="*/ 713 w 821"/>
                  <a:gd name="T25" fmla="*/ 25 h 987"/>
                  <a:gd name="T26" fmla="*/ 776 w 821"/>
                  <a:gd name="T27" fmla="*/ 264 h 987"/>
                  <a:gd name="T28" fmla="*/ 819 w 821"/>
                  <a:gd name="T29" fmla="*/ 515 h 987"/>
                  <a:gd name="T30" fmla="*/ 821 w 821"/>
                  <a:gd name="T31" fmla="*/ 562 h 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21" h="987">
                    <a:moveTo>
                      <a:pt x="821" y="562"/>
                    </a:moveTo>
                    <a:cubicBezTo>
                      <a:pt x="820" y="647"/>
                      <a:pt x="810" y="724"/>
                      <a:pt x="773" y="795"/>
                    </a:cubicBezTo>
                    <a:cubicBezTo>
                      <a:pt x="746" y="845"/>
                      <a:pt x="708" y="887"/>
                      <a:pt x="658" y="915"/>
                    </a:cubicBezTo>
                    <a:cubicBezTo>
                      <a:pt x="556" y="970"/>
                      <a:pt x="448" y="987"/>
                      <a:pt x="334" y="964"/>
                    </a:cubicBezTo>
                    <a:cubicBezTo>
                      <a:pt x="276" y="952"/>
                      <a:pt x="226" y="923"/>
                      <a:pt x="186" y="879"/>
                    </a:cubicBezTo>
                    <a:cubicBezTo>
                      <a:pt x="106" y="793"/>
                      <a:pt x="74" y="686"/>
                      <a:pt x="50" y="574"/>
                    </a:cubicBezTo>
                    <a:cubicBezTo>
                      <a:pt x="19" y="430"/>
                      <a:pt x="19" y="283"/>
                      <a:pt x="2" y="138"/>
                    </a:cubicBezTo>
                    <a:cubicBezTo>
                      <a:pt x="0" y="117"/>
                      <a:pt x="5" y="105"/>
                      <a:pt x="26" y="102"/>
                    </a:cubicBezTo>
                    <a:cubicBezTo>
                      <a:pt x="72" y="95"/>
                      <a:pt x="118" y="89"/>
                      <a:pt x="163" y="81"/>
                    </a:cubicBezTo>
                    <a:cubicBezTo>
                      <a:pt x="242" y="69"/>
                      <a:pt x="321" y="56"/>
                      <a:pt x="400" y="43"/>
                    </a:cubicBezTo>
                    <a:cubicBezTo>
                      <a:pt x="428" y="39"/>
                      <a:pt x="457" y="37"/>
                      <a:pt x="485" y="33"/>
                    </a:cubicBezTo>
                    <a:cubicBezTo>
                      <a:pt x="550" y="23"/>
                      <a:pt x="614" y="13"/>
                      <a:pt x="678" y="3"/>
                    </a:cubicBezTo>
                    <a:cubicBezTo>
                      <a:pt x="697" y="0"/>
                      <a:pt x="708" y="5"/>
                      <a:pt x="713" y="25"/>
                    </a:cubicBezTo>
                    <a:cubicBezTo>
                      <a:pt x="734" y="105"/>
                      <a:pt x="758" y="184"/>
                      <a:pt x="776" y="264"/>
                    </a:cubicBezTo>
                    <a:cubicBezTo>
                      <a:pt x="794" y="347"/>
                      <a:pt x="805" y="431"/>
                      <a:pt x="819" y="515"/>
                    </a:cubicBezTo>
                    <a:cubicBezTo>
                      <a:pt x="821" y="532"/>
                      <a:pt x="821" y="550"/>
                      <a:pt x="821" y="5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6F80CBC-1CEC-4C3E-8143-72D22E7D0011}"/>
                </a:ext>
              </a:extLst>
            </p:cNvPr>
            <p:cNvGrpSpPr/>
            <p:nvPr/>
          </p:nvGrpSpPr>
          <p:grpSpPr>
            <a:xfrm rot="219926">
              <a:off x="3012995" y="-2554029"/>
              <a:ext cx="703343" cy="1831715"/>
              <a:chOff x="3097662" y="4456372"/>
              <a:chExt cx="703343" cy="1831715"/>
            </a:xfrm>
            <a:grpFill/>
          </p:grpSpPr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BA468E78-5383-4170-AA29-8281EC31A2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662" y="4456372"/>
                <a:ext cx="703343" cy="1161411"/>
              </a:xfrm>
              <a:custGeom>
                <a:avLst/>
                <a:gdLst>
                  <a:gd name="T0" fmla="*/ 1172 w 1176"/>
                  <a:gd name="T1" fmla="*/ 1085 h 1953"/>
                  <a:gd name="T2" fmla="*/ 1122 w 1176"/>
                  <a:gd name="T3" fmla="*/ 707 h 1953"/>
                  <a:gd name="T4" fmla="*/ 980 w 1176"/>
                  <a:gd name="T5" fmla="*/ 349 h 1953"/>
                  <a:gd name="T6" fmla="*/ 743 w 1176"/>
                  <a:gd name="T7" fmla="*/ 79 h 1953"/>
                  <a:gd name="T8" fmla="*/ 464 w 1176"/>
                  <a:gd name="T9" fmla="*/ 23 h 1953"/>
                  <a:gd name="T10" fmla="*/ 288 w 1176"/>
                  <a:gd name="T11" fmla="*/ 136 h 1953"/>
                  <a:gd name="T12" fmla="*/ 106 w 1176"/>
                  <a:gd name="T13" fmla="*/ 467 h 1953"/>
                  <a:gd name="T14" fmla="*/ 4 w 1176"/>
                  <a:gd name="T15" fmla="*/ 994 h 1953"/>
                  <a:gd name="T16" fmla="*/ 44 w 1176"/>
                  <a:gd name="T17" fmla="*/ 1287 h 1953"/>
                  <a:gd name="T18" fmla="*/ 151 w 1176"/>
                  <a:gd name="T19" fmla="*/ 1580 h 1953"/>
                  <a:gd name="T20" fmla="*/ 209 w 1176"/>
                  <a:gd name="T21" fmla="*/ 1842 h 1953"/>
                  <a:gd name="T22" fmla="*/ 232 w 1176"/>
                  <a:gd name="T23" fmla="*/ 1864 h 1953"/>
                  <a:gd name="T24" fmla="*/ 477 w 1176"/>
                  <a:gd name="T25" fmla="*/ 1893 h 1953"/>
                  <a:gd name="T26" fmla="*/ 894 w 1176"/>
                  <a:gd name="T27" fmla="*/ 1947 h 1953"/>
                  <a:gd name="T28" fmla="*/ 961 w 1176"/>
                  <a:gd name="T29" fmla="*/ 1907 h 1953"/>
                  <a:gd name="T30" fmla="*/ 1058 w 1176"/>
                  <a:gd name="T31" fmla="*/ 1666 h 1953"/>
                  <a:gd name="T32" fmla="*/ 1172 w 1176"/>
                  <a:gd name="T33" fmla="*/ 1085 h 1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6" h="1953">
                    <a:moveTo>
                      <a:pt x="1172" y="1085"/>
                    </a:moveTo>
                    <a:cubicBezTo>
                      <a:pt x="1173" y="957"/>
                      <a:pt x="1152" y="832"/>
                      <a:pt x="1122" y="707"/>
                    </a:cubicBezTo>
                    <a:cubicBezTo>
                      <a:pt x="1091" y="581"/>
                      <a:pt x="1044" y="462"/>
                      <a:pt x="980" y="349"/>
                    </a:cubicBezTo>
                    <a:cubicBezTo>
                      <a:pt x="920" y="244"/>
                      <a:pt x="845" y="149"/>
                      <a:pt x="743" y="79"/>
                    </a:cubicBezTo>
                    <a:cubicBezTo>
                      <a:pt x="658" y="21"/>
                      <a:pt x="563" y="0"/>
                      <a:pt x="464" y="23"/>
                    </a:cubicBezTo>
                    <a:cubicBezTo>
                      <a:pt x="394" y="39"/>
                      <a:pt x="337" y="82"/>
                      <a:pt x="288" y="136"/>
                    </a:cubicBezTo>
                    <a:cubicBezTo>
                      <a:pt x="201" y="232"/>
                      <a:pt x="147" y="347"/>
                      <a:pt x="106" y="467"/>
                    </a:cubicBezTo>
                    <a:cubicBezTo>
                      <a:pt x="47" y="637"/>
                      <a:pt x="11" y="813"/>
                      <a:pt x="4" y="994"/>
                    </a:cubicBezTo>
                    <a:cubicBezTo>
                      <a:pt x="0" y="1094"/>
                      <a:pt x="11" y="1192"/>
                      <a:pt x="44" y="1287"/>
                    </a:cubicBezTo>
                    <a:cubicBezTo>
                      <a:pt x="78" y="1385"/>
                      <a:pt x="117" y="1482"/>
                      <a:pt x="151" y="1580"/>
                    </a:cubicBezTo>
                    <a:cubicBezTo>
                      <a:pt x="181" y="1665"/>
                      <a:pt x="213" y="1750"/>
                      <a:pt x="209" y="1842"/>
                    </a:cubicBezTo>
                    <a:cubicBezTo>
                      <a:pt x="209" y="1859"/>
                      <a:pt x="217" y="1863"/>
                      <a:pt x="232" y="1864"/>
                    </a:cubicBezTo>
                    <a:cubicBezTo>
                      <a:pt x="314" y="1873"/>
                      <a:pt x="395" y="1883"/>
                      <a:pt x="477" y="1893"/>
                    </a:cubicBezTo>
                    <a:cubicBezTo>
                      <a:pt x="616" y="1911"/>
                      <a:pt x="755" y="1929"/>
                      <a:pt x="894" y="1947"/>
                    </a:cubicBezTo>
                    <a:cubicBezTo>
                      <a:pt x="942" y="1953"/>
                      <a:pt x="942" y="1953"/>
                      <a:pt x="961" y="1907"/>
                    </a:cubicBezTo>
                    <a:cubicBezTo>
                      <a:pt x="993" y="1827"/>
                      <a:pt x="1031" y="1748"/>
                      <a:pt x="1058" y="1666"/>
                    </a:cubicBezTo>
                    <a:cubicBezTo>
                      <a:pt x="1119" y="1477"/>
                      <a:pt x="1176" y="1287"/>
                      <a:pt x="1172" y="10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9F49F067-030D-47D8-8B78-5C5E459280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187" y="5700645"/>
                <a:ext cx="491933" cy="587442"/>
              </a:xfrm>
              <a:custGeom>
                <a:avLst/>
                <a:gdLst>
                  <a:gd name="T0" fmla="*/ 0 w 821"/>
                  <a:gd name="T1" fmla="*/ 562 h 987"/>
                  <a:gd name="T2" fmla="*/ 49 w 821"/>
                  <a:gd name="T3" fmla="*/ 795 h 987"/>
                  <a:gd name="T4" fmla="*/ 164 w 821"/>
                  <a:gd name="T5" fmla="*/ 915 h 987"/>
                  <a:gd name="T6" fmla="*/ 487 w 821"/>
                  <a:gd name="T7" fmla="*/ 964 h 987"/>
                  <a:gd name="T8" fmla="*/ 635 w 821"/>
                  <a:gd name="T9" fmla="*/ 879 h 987"/>
                  <a:gd name="T10" fmla="*/ 771 w 821"/>
                  <a:gd name="T11" fmla="*/ 574 h 987"/>
                  <a:gd name="T12" fmla="*/ 819 w 821"/>
                  <a:gd name="T13" fmla="*/ 138 h 987"/>
                  <a:gd name="T14" fmla="*/ 795 w 821"/>
                  <a:gd name="T15" fmla="*/ 102 h 987"/>
                  <a:gd name="T16" fmla="*/ 658 w 821"/>
                  <a:gd name="T17" fmla="*/ 81 h 987"/>
                  <a:gd name="T18" fmla="*/ 421 w 821"/>
                  <a:gd name="T19" fmla="*/ 43 h 987"/>
                  <a:gd name="T20" fmla="*/ 336 w 821"/>
                  <a:gd name="T21" fmla="*/ 33 h 987"/>
                  <a:gd name="T22" fmla="*/ 143 w 821"/>
                  <a:gd name="T23" fmla="*/ 3 h 987"/>
                  <a:gd name="T24" fmla="*/ 108 w 821"/>
                  <a:gd name="T25" fmla="*/ 25 h 987"/>
                  <a:gd name="T26" fmla="*/ 45 w 821"/>
                  <a:gd name="T27" fmla="*/ 264 h 987"/>
                  <a:gd name="T28" fmla="*/ 3 w 821"/>
                  <a:gd name="T29" fmla="*/ 515 h 987"/>
                  <a:gd name="T30" fmla="*/ 0 w 821"/>
                  <a:gd name="T31" fmla="*/ 562 h 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21" h="987">
                    <a:moveTo>
                      <a:pt x="0" y="562"/>
                    </a:moveTo>
                    <a:cubicBezTo>
                      <a:pt x="2" y="647"/>
                      <a:pt x="11" y="724"/>
                      <a:pt x="49" y="795"/>
                    </a:cubicBezTo>
                    <a:cubicBezTo>
                      <a:pt x="75" y="845"/>
                      <a:pt x="113" y="887"/>
                      <a:pt x="164" y="915"/>
                    </a:cubicBezTo>
                    <a:cubicBezTo>
                      <a:pt x="265" y="970"/>
                      <a:pt x="374" y="987"/>
                      <a:pt x="487" y="964"/>
                    </a:cubicBezTo>
                    <a:cubicBezTo>
                      <a:pt x="545" y="952"/>
                      <a:pt x="595" y="923"/>
                      <a:pt x="635" y="879"/>
                    </a:cubicBezTo>
                    <a:cubicBezTo>
                      <a:pt x="715" y="793"/>
                      <a:pt x="747" y="686"/>
                      <a:pt x="771" y="574"/>
                    </a:cubicBezTo>
                    <a:cubicBezTo>
                      <a:pt x="802" y="430"/>
                      <a:pt x="802" y="283"/>
                      <a:pt x="819" y="138"/>
                    </a:cubicBezTo>
                    <a:cubicBezTo>
                      <a:pt x="821" y="117"/>
                      <a:pt x="816" y="105"/>
                      <a:pt x="795" y="102"/>
                    </a:cubicBezTo>
                    <a:cubicBezTo>
                      <a:pt x="750" y="95"/>
                      <a:pt x="704" y="89"/>
                      <a:pt x="658" y="81"/>
                    </a:cubicBezTo>
                    <a:cubicBezTo>
                      <a:pt x="579" y="69"/>
                      <a:pt x="500" y="56"/>
                      <a:pt x="421" y="43"/>
                    </a:cubicBezTo>
                    <a:cubicBezTo>
                      <a:pt x="393" y="39"/>
                      <a:pt x="364" y="37"/>
                      <a:pt x="336" y="33"/>
                    </a:cubicBezTo>
                    <a:cubicBezTo>
                      <a:pt x="272" y="23"/>
                      <a:pt x="207" y="13"/>
                      <a:pt x="143" y="3"/>
                    </a:cubicBezTo>
                    <a:cubicBezTo>
                      <a:pt x="124" y="0"/>
                      <a:pt x="113" y="5"/>
                      <a:pt x="108" y="25"/>
                    </a:cubicBezTo>
                    <a:cubicBezTo>
                      <a:pt x="88" y="105"/>
                      <a:pt x="63" y="184"/>
                      <a:pt x="45" y="264"/>
                    </a:cubicBezTo>
                    <a:cubicBezTo>
                      <a:pt x="28" y="347"/>
                      <a:pt x="16" y="431"/>
                      <a:pt x="3" y="515"/>
                    </a:cubicBezTo>
                    <a:cubicBezTo>
                      <a:pt x="0" y="532"/>
                      <a:pt x="0" y="550"/>
                      <a:pt x="0" y="5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9B190EA-235E-41A0-B500-B9011EB1E09D}"/>
              </a:ext>
            </a:extLst>
          </p:cNvPr>
          <p:cNvGrpSpPr/>
          <p:nvPr/>
        </p:nvGrpSpPr>
        <p:grpSpPr>
          <a:xfrm>
            <a:off x="4543586" y="2302860"/>
            <a:ext cx="3933281" cy="3950497"/>
            <a:chOff x="1060021" y="1473417"/>
            <a:chExt cx="4479725" cy="449933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421A2879-B89D-4BF6-BE97-A72206EE2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026" y="2059900"/>
              <a:ext cx="1474227" cy="461699"/>
            </a:xfrm>
            <a:custGeom>
              <a:avLst/>
              <a:gdLst>
                <a:gd name="T0" fmla="*/ 206 w 426"/>
                <a:gd name="T1" fmla="*/ 0 h 132"/>
                <a:gd name="T2" fmla="*/ 403 w 426"/>
                <a:gd name="T3" fmla="*/ 73 h 132"/>
                <a:gd name="T4" fmla="*/ 413 w 426"/>
                <a:gd name="T5" fmla="*/ 83 h 132"/>
                <a:gd name="T6" fmla="*/ 414 w 426"/>
                <a:gd name="T7" fmla="*/ 120 h 132"/>
                <a:gd name="T8" fmla="*/ 376 w 426"/>
                <a:gd name="T9" fmla="*/ 121 h 132"/>
                <a:gd name="T10" fmla="*/ 307 w 426"/>
                <a:gd name="T11" fmla="*/ 75 h 132"/>
                <a:gd name="T12" fmla="*/ 60 w 426"/>
                <a:gd name="T13" fmla="*/ 114 h 132"/>
                <a:gd name="T14" fmla="*/ 52 w 426"/>
                <a:gd name="T15" fmla="*/ 121 h 132"/>
                <a:gd name="T16" fmla="*/ 13 w 426"/>
                <a:gd name="T17" fmla="*/ 120 h 132"/>
                <a:gd name="T18" fmla="*/ 15 w 426"/>
                <a:gd name="T19" fmla="*/ 82 h 132"/>
                <a:gd name="T20" fmla="*/ 152 w 426"/>
                <a:gd name="T21" fmla="*/ 8 h 132"/>
                <a:gd name="T22" fmla="*/ 206 w 426"/>
                <a:gd name="T2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6" h="132">
                  <a:moveTo>
                    <a:pt x="206" y="0"/>
                  </a:moveTo>
                  <a:cubicBezTo>
                    <a:pt x="285" y="3"/>
                    <a:pt x="350" y="24"/>
                    <a:pt x="403" y="73"/>
                  </a:cubicBezTo>
                  <a:cubicBezTo>
                    <a:pt x="407" y="76"/>
                    <a:pt x="410" y="79"/>
                    <a:pt x="413" y="83"/>
                  </a:cubicBezTo>
                  <a:cubicBezTo>
                    <a:pt x="424" y="95"/>
                    <a:pt x="426" y="108"/>
                    <a:pt x="414" y="120"/>
                  </a:cubicBezTo>
                  <a:cubicBezTo>
                    <a:pt x="402" y="132"/>
                    <a:pt x="390" y="131"/>
                    <a:pt x="376" y="121"/>
                  </a:cubicBezTo>
                  <a:cubicBezTo>
                    <a:pt x="354" y="105"/>
                    <a:pt x="332" y="86"/>
                    <a:pt x="307" y="75"/>
                  </a:cubicBezTo>
                  <a:cubicBezTo>
                    <a:pt x="217" y="36"/>
                    <a:pt x="134" y="51"/>
                    <a:pt x="60" y="114"/>
                  </a:cubicBezTo>
                  <a:cubicBezTo>
                    <a:pt x="57" y="116"/>
                    <a:pt x="55" y="119"/>
                    <a:pt x="52" y="121"/>
                  </a:cubicBezTo>
                  <a:cubicBezTo>
                    <a:pt x="39" y="132"/>
                    <a:pt x="25" y="132"/>
                    <a:pt x="13" y="120"/>
                  </a:cubicBezTo>
                  <a:cubicBezTo>
                    <a:pt x="0" y="107"/>
                    <a:pt x="3" y="93"/>
                    <a:pt x="15" y="82"/>
                  </a:cubicBezTo>
                  <a:cubicBezTo>
                    <a:pt x="53" y="43"/>
                    <a:pt x="100" y="19"/>
                    <a:pt x="152" y="8"/>
                  </a:cubicBezTo>
                  <a:cubicBezTo>
                    <a:pt x="172" y="4"/>
                    <a:pt x="193" y="2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97C78D2E-3169-404B-AF68-4AFEB87529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0021" y="1473417"/>
              <a:ext cx="4479725" cy="4499333"/>
            </a:xfrm>
            <a:custGeom>
              <a:avLst/>
              <a:gdLst>
                <a:gd name="T0" fmla="*/ 1257 w 1295"/>
                <a:gd name="T1" fmla="*/ 1098 h 1289"/>
                <a:gd name="T2" fmla="*/ 1123 w 1295"/>
                <a:gd name="T3" fmla="*/ 981 h 1289"/>
                <a:gd name="T4" fmla="*/ 895 w 1295"/>
                <a:gd name="T5" fmla="*/ 781 h 1289"/>
                <a:gd name="T6" fmla="*/ 872 w 1295"/>
                <a:gd name="T7" fmla="*/ 773 h 1289"/>
                <a:gd name="T8" fmla="*/ 816 w 1295"/>
                <a:gd name="T9" fmla="*/ 752 h 1289"/>
                <a:gd name="T10" fmla="*/ 814 w 1295"/>
                <a:gd name="T11" fmla="*/ 722 h 1289"/>
                <a:gd name="T12" fmla="*/ 825 w 1295"/>
                <a:gd name="T13" fmla="*/ 706 h 1289"/>
                <a:gd name="T14" fmla="*/ 903 w 1295"/>
                <a:gd name="T15" fmla="*/ 452 h 1289"/>
                <a:gd name="T16" fmla="*/ 452 w 1295"/>
                <a:gd name="T17" fmla="*/ 0 h 1289"/>
                <a:gd name="T18" fmla="*/ 0 w 1295"/>
                <a:gd name="T19" fmla="*/ 452 h 1289"/>
                <a:gd name="T20" fmla="*/ 452 w 1295"/>
                <a:gd name="T21" fmla="*/ 903 h 1289"/>
                <a:gd name="T22" fmla="*/ 697 w 1295"/>
                <a:gd name="T23" fmla="*/ 831 h 1289"/>
                <a:gd name="T24" fmla="*/ 704 w 1295"/>
                <a:gd name="T25" fmla="*/ 826 h 1289"/>
                <a:gd name="T26" fmla="*/ 705 w 1295"/>
                <a:gd name="T27" fmla="*/ 826 h 1289"/>
                <a:gd name="T28" fmla="*/ 714 w 1295"/>
                <a:gd name="T29" fmla="*/ 819 h 1289"/>
                <a:gd name="T30" fmla="*/ 757 w 1295"/>
                <a:gd name="T31" fmla="*/ 822 h 1289"/>
                <a:gd name="T32" fmla="*/ 774 w 1295"/>
                <a:gd name="T33" fmla="*/ 869 h 1289"/>
                <a:gd name="T34" fmla="*/ 786 w 1295"/>
                <a:gd name="T35" fmla="*/ 900 h 1289"/>
                <a:gd name="T36" fmla="*/ 1109 w 1295"/>
                <a:gd name="T37" fmla="*/ 1268 h 1289"/>
                <a:gd name="T38" fmla="*/ 1159 w 1295"/>
                <a:gd name="T39" fmla="*/ 1284 h 1289"/>
                <a:gd name="T40" fmla="*/ 1278 w 1295"/>
                <a:gd name="T41" fmla="*/ 1181 h 1289"/>
                <a:gd name="T42" fmla="*/ 1257 w 1295"/>
                <a:gd name="T43" fmla="*/ 1098 h 1289"/>
                <a:gd name="T44" fmla="*/ 90 w 1295"/>
                <a:gd name="T45" fmla="*/ 452 h 1289"/>
                <a:gd name="T46" fmla="*/ 452 w 1295"/>
                <a:gd name="T47" fmla="*/ 90 h 1289"/>
                <a:gd name="T48" fmla="*/ 813 w 1295"/>
                <a:gd name="T49" fmla="*/ 452 h 1289"/>
                <a:gd name="T50" fmla="*/ 452 w 1295"/>
                <a:gd name="T51" fmla="*/ 813 h 1289"/>
                <a:gd name="T52" fmla="*/ 90 w 1295"/>
                <a:gd name="T53" fmla="*/ 452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95" h="1289">
                  <a:moveTo>
                    <a:pt x="1257" y="1098"/>
                  </a:moveTo>
                  <a:cubicBezTo>
                    <a:pt x="1212" y="1059"/>
                    <a:pt x="1168" y="1020"/>
                    <a:pt x="1123" y="981"/>
                  </a:cubicBezTo>
                  <a:cubicBezTo>
                    <a:pt x="1047" y="914"/>
                    <a:pt x="971" y="847"/>
                    <a:pt x="895" y="781"/>
                  </a:cubicBezTo>
                  <a:cubicBezTo>
                    <a:pt x="889" y="776"/>
                    <a:pt x="878" y="770"/>
                    <a:pt x="872" y="773"/>
                  </a:cubicBezTo>
                  <a:cubicBezTo>
                    <a:pt x="846" y="783"/>
                    <a:pt x="832" y="768"/>
                    <a:pt x="816" y="752"/>
                  </a:cubicBezTo>
                  <a:cubicBezTo>
                    <a:pt x="805" y="741"/>
                    <a:pt x="805" y="734"/>
                    <a:pt x="814" y="722"/>
                  </a:cubicBezTo>
                  <a:cubicBezTo>
                    <a:pt x="817" y="717"/>
                    <a:pt x="821" y="712"/>
                    <a:pt x="825" y="706"/>
                  </a:cubicBezTo>
                  <a:cubicBezTo>
                    <a:pt x="874" y="634"/>
                    <a:pt x="903" y="546"/>
                    <a:pt x="903" y="452"/>
                  </a:cubicBezTo>
                  <a:cubicBezTo>
                    <a:pt x="903" y="202"/>
                    <a:pt x="701" y="0"/>
                    <a:pt x="452" y="0"/>
                  </a:cubicBezTo>
                  <a:cubicBezTo>
                    <a:pt x="202" y="0"/>
                    <a:pt x="0" y="202"/>
                    <a:pt x="0" y="452"/>
                  </a:cubicBezTo>
                  <a:cubicBezTo>
                    <a:pt x="0" y="701"/>
                    <a:pt x="202" y="903"/>
                    <a:pt x="452" y="903"/>
                  </a:cubicBezTo>
                  <a:cubicBezTo>
                    <a:pt x="542" y="903"/>
                    <a:pt x="626" y="877"/>
                    <a:pt x="697" y="831"/>
                  </a:cubicBezTo>
                  <a:cubicBezTo>
                    <a:pt x="699" y="829"/>
                    <a:pt x="702" y="828"/>
                    <a:pt x="704" y="826"/>
                  </a:cubicBezTo>
                  <a:cubicBezTo>
                    <a:pt x="704" y="826"/>
                    <a:pt x="704" y="826"/>
                    <a:pt x="705" y="826"/>
                  </a:cubicBezTo>
                  <a:cubicBezTo>
                    <a:pt x="708" y="824"/>
                    <a:pt x="711" y="822"/>
                    <a:pt x="714" y="819"/>
                  </a:cubicBezTo>
                  <a:cubicBezTo>
                    <a:pt x="732" y="807"/>
                    <a:pt x="742" y="805"/>
                    <a:pt x="757" y="822"/>
                  </a:cubicBezTo>
                  <a:cubicBezTo>
                    <a:pt x="769" y="836"/>
                    <a:pt x="781" y="847"/>
                    <a:pt x="774" y="869"/>
                  </a:cubicBezTo>
                  <a:cubicBezTo>
                    <a:pt x="771" y="877"/>
                    <a:pt x="779" y="892"/>
                    <a:pt x="786" y="900"/>
                  </a:cubicBezTo>
                  <a:cubicBezTo>
                    <a:pt x="893" y="1023"/>
                    <a:pt x="1001" y="1146"/>
                    <a:pt x="1109" y="1268"/>
                  </a:cubicBezTo>
                  <a:cubicBezTo>
                    <a:pt x="1122" y="1284"/>
                    <a:pt x="1139" y="1289"/>
                    <a:pt x="1159" y="1284"/>
                  </a:cubicBezTo>
                  <a:cubicBezTo>
                    <a:pt x="1216" y="1270"/>
                    <a:pt x="1256" y="1234"/>
                    <a:pt x="1278" y="1181"/>
                  </a:cubicBezTo>
                  <a:cubicBezTo>
                    <a:pt x="1295" y="1141"/>
                    <a:pt x="1290" y="1127"/>
                    <a:pt x="1257" y="1098"/>
                  </a:cubicBezTo>
                  <a:close/>
                  <a:moveTo>
                    <a:pt x="90" y="452"/>
                  </a:moveTo>
                  <a:cubicBezTo>
                    <a:pt x="90" y="252"/>
                    <a:pt x="252" y="90"/>
                    <a:pt x="452" y="90"/>
                  </a:cubicBezTo>
                  <a:cubicBezTo>
                    <a:pt x="651" y="90"/>
                    <a:pt x="813" y="252"/>
                    <a:pt x="813" y="452"/>
                  </a:cubicBezTo>
                  <a:cubicBezTo>
                    <a:pt x="813" y="651"/>
                    <a:pt x="651" y="813"/>
                    <a:pt x="452" y="813"/>
                  </a:cubicBezTo>
                  <a:cubicBezTo>
                    <a:pt x="252" y="813"/>
                    <a:pt x="90" y="651"/>
                    <a:pt x="90" y="4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9E51835-69D0-4E38-BEA5-84127FADFC6F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IBM Case Study: SQLCODE -4743 &amp; APPLCOMPAT –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Agnaldo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Silva, Eduardo de Santi e Talita Fanelli 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4158F6D-B914-44D1-BF32-F75BA7F971E8}"/>
              </a:ext>
            </a:extLst>
          </p:cNvPr>
          <p:cNvGrpSpPr/>
          <p:nvPr/>
        </p:nvGrpSpPr>
        <p:grpSpPr>
          <a:xfrm>
            <a:off x="281849" y="2318801"/>
            <a:ext cx="5486491" cy="1107063"/>
            <a:chOff x="281849" y="2423731"/>
            <a:chExt cx="5486491" cy="1107063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4522BEBF-9B37-4943-8132-267FD1804B15}"/>
                </a:ext>
              </a:extLst>
            </p:cNvPr>
            <p:cNvGrpSpPr/>
            <p:nvPr/>
          </p:nvGrpSpPr>
          <p:grpSpPr>
            <a:xfrm>
              <a:off x="281849" y="2423731"/>
              <a:ext cx="5486491" cy="1092607"/>
              <a:chOff x="281849" y="2423731"/>
              <a:chExt cx="5486491" cy="1092607"/>
            </a:xfrm>
          </p:grpSpPr>
          <p:sp>
            <p:nvSpPr>
              <p:cNvPr id="32" name="TextBox 40">
                <a:extLst>
                  <a:ext uri="{FF2B5EF4-FFF2-40B4-BE49-F238E27FC236}">
                    <a16:creationId xmlns:a16="http://schemas.microsoft.com/office/drawing/2014/main" id="{B85A1D45-4896-4C54-A1A9-0E5EA1048EC3}"/>
                  </a:ext>
                </a:extLst>
              </p:cNvPr>
              <p:cNvSpPr txBox="1"/>
              <p:nvPr/>
            </p:nvSpPr>
            <p:spPr>
              <a:xfrm>
                <a:off x="281849" y="2423731"/>
                <a:ext cx="1177107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5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Open Sans" panose="020B0606030504020204" pitchFamily="34" charset="0"/>
                  </a:rPr>
                  <a:t>02</a:t>
                </a:r>
                <a:endParaRPr kumimoji="0" lang="en-GB" sz="65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33" name="TextBox 37">
                <a:extLst>
                  <a:ext uri="{FF2B5EF4-FFF2-40B4-BE49-F238E27FC236}">
                    <a16:creationId xmlns:a16="http://schemas.microsoft.com/office/drawing/2014/main" id="{AC06E117-3C7B-4363-A043-8C846E8BCDFC}"/>
                  </a:ext>
                </a:extLst>
              </p:cNvPr>
              <p:cNvSpPr txBox="1"/>
              <p:nvPr/>
            </p:nvSpPr>
            <p:spPr>
              <a:xfrm>
                <a:off x="1339496" y="2734861"/>
                <a:ext cx="44288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2000" dirty="0">
                    <a:latin typeface="Open Sans" panose="020B0606030504020204" pitchFamily="34" charset="0"/>
                  </a:rPr>
                  <a:t>O que é APPLCOMPAT?</a:t>
                </a:r>
                <a:endParaRPr kumimoji="0" lang="en-GB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  <p:sp>
          <p:nvSpPr>
            <p:cNvPr id="7" name="Retângulo: Cantos Arredondados 6">
              <a:hlinkClick r:id="rId2" action="ppaction://hlinksldjump"/>
              <a:extLst>
                <a:ext uri="{FF2B5EF4-FFF2-40B4-BE49-F238E27FC236}">
                  <a16:creationId xmlns:a16="http://schemas.microsoft.com/office/drawing/2014/main" id="{45D2669A-78C9-4EA7-A0DF-04DC84808C25}"/>
                </a:ext>
              </a:extLst>
            </p:cNvPr>
            <p:cNvSpPr/>
            <p:nvPr/>
          </p:nvSpPr>
          <p:spPr>
            <a:xfrm>
              <a:off x="2038332" y="3130684"/>
              <a:ext cx="1475644" cy="400110"/>
            </a:xfrm>
            <a:prstGeom prst="roundRect">
              <a:avLst/>
            </a:prstGeom>
            <a:solidFill>
              <a:srgbClr val="1F70C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Anexo 1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5C41969-2C0A-4C2B-9FA4-4A1814E6630C}"/>
              </a:ext>
            </a:extLst>
          </p:cNvPr>
          <p:cNvGrpSpPr/>
          <p:nvPr/>
        </p:nvGrpSpPr>
        <p:grpSpPr>
          <a:xfrm>
            <a:off x="-24354" y="3509596"/>
            <a:ext cx="4328100" cy="1414142"/>
            <a:chOff x="215486" y="3584546"/>
            <a:chExt cx="4328100" cy="1414142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CCD0BBE9-5CA3-435C-8B36-1B9F25D18001}"/>
                </a:ext>
              </a:extLst>
            </p:cNvPr>
            <p:cNvGrpSpPr/>
            <p:nvPr/>
          </p:nvGrpSpPr>
          <p:grpSpPr>
            <a:xfrm>
              <a:off x="215486" y="3584546"/>
              <a:ext cx="4328100" cy="1092607"/>
              <a:chOff x="215486" y="3584546"/>
              <a:chExt cx="4328100" cy="109260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1E16B16-15DD-4476-BD49-66FDE1E4C524}"/>
                  </a:ext>
                </a:extLst>
              </p:cNvPr>
              <p:cNvSpPr txBox="1"/>
              <p:nvPr/>
            </p:nvSpPr>
            <p:spPr>
              <a:xfrm>
                <a:off x="215486" y="3584546"/>
                <a:ext cx="1177107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5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Open Sans" panose="020B0606030504020204" pitchFamily="34" charset="0"/>
                  </a:rPr>
                  <a:t>03</a:t>
                </a:r>
                <a:endParaRPr kumimoji="0" lang="en-GB" sz="65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34" name="TextBox 37">
                <a:extLst>
                  <a:ext uri="{FF2B5EF4-FFF2-40B4-BE49-F238E27FC236}">
                    <a16:creationId xmlns:a16="http://schemas.microsoft.com/office/drawing/2014/main" id="{9664E0C2-E73E-4EB4-BB85-0D03DD30AECE}"/>
                  </a:ext>
                </a:extLst>
              </p:cNvPr>
              <p:cNvSpPr txBox="1"/>
              <p:nvPr/>
            </p:nvSpPr>
            <p:spPr>
              <a:xfrm>
                <a:off x="1353117" y="3778793"/>
                <a:ext cx="31904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2000" dirty="0">
                    <a:latin typeface="Open Sans" panose="020B0606030504020204" pitchFamily="34" charset="0"/>
                  </a:rPr>
                  <a:t>Como </a:t>
                </a:r>
                <a:r>
                  <a:rPr lang="en-US" sz="2000" dirty="0" err="1">
                    <a:latin typeface="Open Sans" panose="020B0606030504020204" pitchFamily="34" charset="0"/>
                  </a:rPr>
                  <a:t>usar</a:t>
                </a:r>
                <a:r>
                  <a:rPr lang="en-US" sz="2000" dirty="0">
                    <a:latin typeface="Open Sans" panose="020B0606030504020204" pitchFamily="34" charset="0"/>
                  </a:rPr>
                  <a:t> APPLCOMPAT </a:t>
                </a:r>
                <a:r>
                  <a:rPr lang="en-US" sz="2000" dirty="0" err="1">
                    <a:latin typeface="Open Sans" panose="020B0606030504020204" pitchFamily="34" charset="0"/>
                  </a:rPr>
                  <a:t>na</a:t>
                </a:r>
                <a:r>
                  <a:rPr lang="en-US" sz="2000" dirty="0">
                    <a:latin typeface="Open Sans" panose="020B0606030504020204" pitchFamily="34" charset="0"/>
                  </a:rPr>
                  <a:t> Stored Procedure?</a:t>
                </a:r>
                <a:endParaRPr kumimoji="0" lang="en-GB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  <p:sp>
          <p:nvSpPr>
            <p:cNvPr id="42" name="Retângulo: Cantos Arredondados 41">
              <a:hlinkClick r:id="rId3" action="ppaction://hlinksldjump"/>
              <a:extLst>
                <a:ext uri="{FF2B5EF4-FFF2-40B4-BE49-F238E27FC236}">
                  <a16:creationId xmlns:a16="http://schemas.microsoft.com/office/drawing/2014/main" id="{BD454032-DCB3-41A6-812C-4F667BE843C5}"/>
                </a:ext>
              </a:extLst>
            </p:cNvPr>
            <p:cNvSpPr/>
            <p:nvPr/>
          </p:nvSpPr>
          <p:spPr>
            <a:xfrm>
              <a:off x="1277283" y="4598578"/>
              <a:ext cx="1475644" cy="400110"/>
            </a:xfrm>
            <a:prstGeom prst="roundRect">
              <a:avLst/>
            </a:prstGeom>
            <a:solidFill>
              <a:srgbClr val="1F70C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Anexo 2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886F492F-B08C-484E-B738-BEBD2899F219}"/>
              </a:ext>
            </a:extLst>
          </p:cNvPr>
          <p:cNvGrpSpPr/>
          <p:nvPr/>
        </p:nvGrpSpPr>
        <p:grpSpPr>
          <a:xfrm>
            <a:off x="7753284" y="3944418"/>
            <a:ext cx="5515147" cy="1161700"/>
            <a:chOff x="7753284" y="3944418"/>
            <a:chExt cx="5515147" cy="1161700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7700909C-D677-407B-8A0E-601CE38B341B}"/>
                </a:ext>
              </a:extLst>
            </p:cNvPr>
            <p:cNvGrpSpPr/>
            <p:nvPr/>
          </p:nvGrpSpPr>
          <p:grpSpPr>
            <a:xfrm>
              <a:off x="7753284" y="3944418"/>
              <a:ext cx="5515147" cy="1092607"/>
              <a:chOff x="7753284" y="3944418"/>
              <a:chExt cx="5515147" cy="1092607"/>
            </a:xfrm>
          </p:grpSpPr>
          <p:sp>
            <p:nvSpPr>
              <p:cNvPr id="35" name="TextBox 44">
                <a:extLst>
                  <a:ext uri="{FF2B5EF4-FFF2-40B4-BE49-F238E27FC236}">
                    <a16:creationId xmlns:a16="http://schemas.microsoft.com/office/drawing/2014/main" id="{5D5C8B36-F560-42D4-9545-CC7D866A3676}"/>
                  </a:ext>
                </a:extLst>
              </p:cNvPr>
              <p:cNvSpPr txBox="1"/>
              <p:nvPr/>
            </p:nvSpPr>
            <p:spPr>
              <a:xfrm>
                <a:off x="7753284" y="3944418"/>
                <a:ext cx="1177107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5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60C2B"/>
                    </a:solidFill>
                    <a:effectLst/>
                    <a:uLnTx/>
                    <a:uFillTx/>
                    <a:latin typeface="Open Sans" panose="020B0606030504020204" pitchFamily="34" charset="0"/>
                  </a:rPr>
                  <a:t>04</a:t>
                </a:r>
                <a:endParaRPr kumimoji="0" lang="en-GB" sz="6500" b="1" i="0" u="none" strike="noStrike" kern="1200" cap="none" spc="0" normalizeH="0" baseline="0" noProof="0" dirty="0">
                  <a:ln>
                    <a:noFill/>
                  </a:ln>
                  <a:solidFill>
                    <a:srgbClr val="E60C2B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39" name="TextBox 37">
                <a:extLst>
                  <a:ext uri="{FF2B5EF4-FFF2-40B4-BE49-F238E27FC236}">
                    <a16:creationId xmlns:a16="http://schemas.microsoft.com/office/drawing/2014/main" id="{9E038E04-A124-45AD-9C56-461B3D513CB0}"/>
                  </a:ext>
                </a:extLst>
              </p:cNvPr>
              <p:cNvSpPr txBox="1"/>
              <p:nvPr/>
            </p:nvSpPr>
            <p:spPr>
              <a:xfrm>
                <a:off x="8839587" y="4278108"/>
                <a:ext cx="44288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2000" dirty="0">
                    <a:latin typeface="Open Sans" panose="020B0606030504020204" pitchFamily="34" charset="0"/>
                  </a:rPr>
                  <a:t>O que é SQLCODE -4743?</a:t>
                </a:r>
                <a:endParaRPr kumimoji="0" lang="en-GB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  <p:sp>
          <p:nvSpPr>
            <p:cNvPr id="43" name="Retângulo: Cantos Arredondados 42">
              <a:hlinkClick r:id="rId4" action="ppaction://hlinksldjump"/>
              <a:extLst>
                <a:ext uri="{FF2B5EF4-FFF2-40B4-BE49-F238E27FC236}">
                  <a16:creationId xmlns:a16="http://schemas.microsoft.com/office/drawing/2014/main" id="{769690EE-6512-4859-88CC-2F84FE989563}"/>
                </a:ext>
              </a:extLst>
            </p:cNvPr>
            <p:cNvSpPr/>
            <p:nvPr/>
          </p:nvSpPr>
          <p:spPr>
            <a:xfrm>
              <a:off x="9554367" y="4706008"/>
              <a:ext cx="1475644" cy="400110"/>
            </a:xfrm>
            <a:prstGeom prst="roundRect">
              <a:avLst/>
            </a:prstGeom>
            <a:solidFill>
              <a:srgbClr val="1F70C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Anexo 3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FD6A7080-B6BD-4F98-9713-7321A40EE5BC}"/>
              </a:ext>
            </a:extLst>
          </p:cNvPr>
          <p:cNvGrpSpPr/>
          <p:nvPr/>
        </p:nvGrpSpPr>
        <p:grpSpPr>
          <a:xfrm>
            <a:off x="281849" y="1214023"/>
            <a:ext cx="5763803" cy="1092607"/>
            <a:chOff x="281849" y="1214023"/>
            <a:chExt cx="5763803" cy="1092607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CC014EBE-A674-429C-91D2-CF476D202C4B}"/>
                </a:ext>
              </a:extLst>
            </p:cNvPr>
            <p:cNvGrpSpPr/>
            <p:nvPr/>
          </p:nvGrpSpPr>
          <p:grpSpPr>
            <a:xfrm>
              <a:off x="281849" y="1214023"/>
              <a:ext cx="4676365" cy="1092607"/>
              <a:chOff x="281849" y="1214023"/>
              <a:chExt cx="4676365" cy="1092607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C8A6F83-39F9-49AA-81CC-E21AB13913CF}"/>
                  </a:ext>
                </a:extLst>
              </p:cNvPr>
              <p:cNvSpPr txBox="1"/>
              <p:nvPr/>
            </p:nvSpPr>
            <p:spPr>
              <a:xfrm>
                <a:off x="1369287" y="1586464"/>
                <a:ext cx="35889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Open Sans" panose="020B0606030504020204" pitchFamily="34" charset="0"/>
                  </a:rPr>
                  <a:t>O que é Stored Procedure?</a:t>
                </a:r>
                <a:endParaRPr kumimoji="0" lang="en-GB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378427E-334A-46D5-89B9-38ADD6093FC8}"/>
                  </a:ext>
                </a:extLst>
              </p:cNvPr>
              <p:cNvSpPr txBox="1"/>
              <p:nvPr/>
            </p:nvSpPr>
            <p:spPr>
              <a:xfrm>
                <a:off x="281849" y="1214023"/>
                <a:ext cx="1177107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5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2C923"/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+mn-ea"/>
                    <a:cs typeface="+mn-cs"/>
                  </a:rPr>
                  <a:t>01</a:t>
                </a:r>
                <a:endParaRPr kumimoji="0" lang="en-GB" sz="6500" b="1" i="0" u="none" strike="noStrike" kern="1200" cap="none" spc="0" normalizeH="0" baseline="0" noProof="0" dirty="0">
                  <a:ln>
                    <a:noFill/>
                  </a:ln>
                  <a:solidFill>
                    <a:srgbClr val="C2C923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77D422D8-C8B3-4D47-A936-82F4E1B8F70B}"/>
                </a:ext>
              </a:extLst>
            </p:cNvPr>
            <p:cNvSpPr txBox="1"/>
            <p:nvPr/>
          </p:nvSpPr>
          <p:spPr>
            <a:xfrm>
              <a:off x="4488994" y="1586464"/>
              <a:ext cx="15566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Open Sans" panose="020B0606030504020204"/>
                  <a:hlinkClick r:id="rId5"/>
                </a:rPr>
                <a:t>Saiba mais</a:t>
              </a:r>
              <a:endParaRPr lang="pt-BR" sz="2000" dirty="0">
                <a:latin typeface="Open Sans" panose="020B0606030504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851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174 0.30903 L -0.1987 0.18172 " pathEditMode="relative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091 0.18172 L -0.04192 0.03056 " pathEditMode="relative" ptsTypes="AA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1 0.03241 L 0.11367 -0.11666 " pathEditMode="relative" ptsTypes="AA">
                                      <p:cBhvr>
                                        <p:cTn id="2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08 -0.11087 L 0.22748 -0.2187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64" y="-539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Troubleshooting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1242FE-0B8B-456E-9526-E558F73AB0B6}"/>
              </a:ext>
            </a:extLst>
          </p:cNvPr>
          <p:cNvGrpSpPr/>
          <p:nvPr/>
        </p:nvGrpSpPr>
        <p:grpSpPr>
          <a:xfrm>
            <a:off x="1703590" y="1600200"/>
            <a:ext cx="3933281" cy="3950497"/>
            <a:chOff x="1060021" y="1473417"/>
            <a:chExt cx="4479725" cy="4499333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DDB4A8BF-2E00-4E43-B829-6A1D26133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026" y="2059900"/>
              <a:ext cx="1474227" cy="461699"/>
            </a:xfrm>
            <a:custGeom>
              <a:avLst/>
              <a:gdLst>
                <a:gd name="T0" fmla="*/ 206 w 426"/>
                <a:gd name="T1" fmla="*/ 0 h 132"/>
                <a:gd name="T2" fmla="*/ 403 w 426"/>
                <a:gd name="T3" fmla="*/ 73 h 132"/>
                <a:gd name="T4" fmla="*/ 413 w 426"/>
                <a:gd name="T5" fmla="*/ 83 h 132"/>
                <a:gd name="T6" fmla="*/ 414 w 426"/>
                <a:gd name="T7" fmla="*/ 120 h 132"/>
                <a:gd name="T8" fmla="*/ 376 w 426"/>
                <a:gd name="T9" fmla="*/ 121 h 132"/>
                <a:gd name="T10" fmla="*/ 307 w 426"/>
                <a:gd name="T11" fmla="*/ 75 h 132"/>
                <a:gd name="T12" fmla="*/ 60 w 426"/>
                <a:gd name="T13" fmla="*/ 114 h 132"/>
                <a:gd name="T14" fmla="*/ 52 w 426"/>
                <a:gd name="T15" fmla="*/ 121 h 132"/>
                <a:gd name="T16" fmla="*/ 13 w 426"/>
                <a:gd name="T17" fmla="*/ 120 h 132"/>
                <a:gd name="T18" fmla="*/ 15 w 426"/>
                <a:gd name="T19" fmla="*/ 82 h 132"/>
                <a:gd name="T20" fmla="*/ 152 w 426"/>
                <a:gd name="T21" fmla="*/ 8 h 132"/>
                <a:gd name="T22" fmla="*/ 206 w 426"/>
                <a:gd name="T2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6" h="132">
                  <a:moveTo>
                    <a:pt x="206" y="0"/>
                  </a:moveTo>
                  <a:cubicBezTo>
                    <a:pt x="285" y="3"/>
                    <a:pt x="350" y="24"/>
                    <a:pt x="403" y="73"/>
                  </a:cubicBezTo>
                  <a:cubicBezTo>
                    <a:pt x="407" y="76"/>
                    <a:pt x="410" y="79"/>
                    <a:pt x="413" y="83"/>
                  </a:cubicBezTo>
                  <a:cubicBezTo>
                    <a:pt x="424" y="95"/>
                    <a:pt x="426" y="108"/>
                    <a:pt x="414" y="120"/>
                  </a:cubicBezTo>
                  <a:cubicBezTo>
                    <a:pt x="402" y="132"/>
                    <a:pt x="390" y="131"/>
                    <a:pt x="376" y="121"/>
                  </a:cubicBezTo>
                  <a:cubicBezTo>
                    <a:pt x="354" y="105"/>
                    <a:pt x="332" y="86"/>
                    <a:pt x="307" y="75"/>
                  </a:cubicBezTo>
                  <a:cubicBezTo>
                    <a:pt x="217" y="36"/>
                    <a:pt x="134" y="51"/>
                    <a:pt x="60" y="114"/>
                  </a:cubicBezTo>
                  <a:cubicBezTo>
                    <a:pt x="57" y="116"/>
                    <a:pt x="55" y="119"/>
                    <a:pt x="52" y="121"/>
                  </a:cubicBezTo>
                  <a:cubicBezTo>
                    <a:pt x="39" y="132"/>
                    <a:pt x="25" y="132"/>
                    <a:pt x="13" y="120"/>
                  </a:cubicBezTo>
                  <a:cubicBezTo>
                    <a:pt x="0" y="107"/>
                    <a:pt x="3" y="93"/>
                    <a:pt x="15" y="82"/>
                  </a:cubicBezTo>
                  <a:cubicBezTo>
                    <a:pt x="53" y="43"/>
                    <a:pt x="100" y="19"/>
                    <a:pt x="152" y="8"/>
                  </a:cubicBezTo>
                  <a:cubicBezTo>
                    <a:pt x="172" y="4"/>
                    <a:pt x="193" y="2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A7D5ACC7-0744-4C67-A98A-3C13BCD30D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0021" y="1473417"/>
              <a:ext cx="4479725" cy="4499333"/>
            </a:xfrm>
            <a:custGeom>
              <a:avLst/>
              <a:gdLst>
                <a:gd name="T0" fmla="*/ 1257 w 1295"/>
                <a:gd name="T1" fmla="*/ 1098 h 1289"/>
                <a:gd name="T2" fmla="*/ 1123 w 1295"/>
                <a:gd name="T3" fmla="*/ 981 h 1289"/>
                <a:gd name="T4" fmla="*/ 895 w 1295"/>
                <a:gd name="T5" fmla="*/ 781 h 1289"/>
                <a:gd name="T6" fmla="*/ 872 w 1295"/>
                <a:gd name="T7" fmla="*/ 773 h 1289"/>
                <a:gd name="T8" fmla="*/ 816 w 1295"/>
                <a:gd name="T9" fmla="*/ 752 h 1289"/>
                <a:gd name="T10" fmla="*/ 814 w 1295"/>
                <a:gd name="T11" fmla="*/ 722 h 1289"/>
                <a:gd name="T12" fmla="*/ 825 w 1295"/>
                <a:gd name="T13" fmla="*/ 706 h 1289"/>
                <a:gd name="T14" fmla="*/ 903 w 1295"/>
                <a:gd name="T15" fmla="*/ 452 h 1289"/>
                <a:gd name="T16" fmla="*/ 452 w 1295"/>
                <a:gd name="T17" fmla="*/ 0 h 1289"/>
                <a:gd name="T18" fmla="*/ 0 w 1295"/>
                <a:gd name="T19" fmla="*/ 452 h 1289"/>
                <a:gd name="T20" fmla="*/ 452 w 1295"/>
                <a:gd name="T21" fmla="*/ 903 h 1289"/>
                <a:gd name="T22" fmla="*/ 697 w 1295"/>
                <a:gd name="T23" fmla="*/ 831 h 1289"/>
                <a:gd name="T24" fmla="*/ 704 w 1295"/>
                <a:gd name="T25" fmla="*/ 826 h 1289"/>
                <a:gd name="T26" fmla="*/ 705 w 1295"/>
                <a:gd name="T27" fmla="*/ 826 h 1289"/>
                <a:gd name="T28" fmla="*/ 714 w 1295"/>
                <a:gd name="T29" fmla="*/ 819 h 1289"/>
                <a:gd name="T30" fmla="*/ 757 w 1295"/>
                <a:gd name="T31" fmla="*/ 822 h 1289"/>
                <a:gd name="T32" fmla="*/ 774 w 1295"/>
                <a:gd name="T33" fmla="*/ 869 h 1289"/>
                <a:gd name="T34" fmla="*/ 786 w 1295"/>
                <a:gd name="T35" fmla="*/ 900 h 1289"/>
                <a:gd name="T36" fmla="*/ 1109 w 1295"/>
                <a:gd name="T37" fmla="*/ 1268 h 1289"/>
                <a:gd name="T38" fmla="*/ 1159 w 1295"/>
                <a:gd name="T39" fmla="*/ 1284 h 1289"/>
                <a:gd name="T40" fmla="*/ 1278 w 1295"/>
                <a:gd name="T41" fmla="*/ 1181 h 1289"/>
                <a:gd name="T42" fmla="*/ 1257 w 1295"/>
                <a:gd name="T43" fmla="*/ 1098 h 1289"/>
                <a:gd name="T44" fmla="*/ 90 w 1295"/>
                <a:gd name="T45" fmla="*/ 452 h 1289"/>
                <a:gd name="T46" fmla="*/ 452 w 1295"/>
                <a:gd name="T47" fmla="*/ 90 h 1289"/>
                <a:gd name="T48" fmla="*/ 813 w 1295"/>
                <a:gd name="T49" fmla="*/ 452 h 1289"/>
                <a:gd name="T50" fmla="*/ 452 w 1295"/>
                <a:gd name="T51" fmla="*/ 813 h 1289"/>
                <a:gd name="T52" fmla="*/ 90 w 1295"/>
                <a:gd name="T53" fmla="*/ 452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95" h="1289">
                  <a:moveTo>
                    <a:pt x="1257" y="1098"/>
                  </a:moveTo>
                  <a:cubicBezTo>
                    <a:pt x="1212" y="1059"/>
                    <a:pt x="1168" y="1020"/>
                    <a:pt x="1123" y="981"/>
                  </a:cubicBezTo>
                  <a:cubicBezTo>
                    <a:pt x="1047" y="914"/>
                    <a:pt x="971" y="847"/>
                    <a:pt x="895" y="781"/>
                  </a:cubicBezTo>
                  <a:cubicBezTo>
                    <a:pt x="889" y="776"/>
                    <a:pt x="878" y="770"/>
                    <a:pt x="872" y="773"/>
                  </a:cubicBezTo>
                  <a:cubicBezTo>
                    <a:pt x="846" y="783"/>
                    <a:pt x="832" y="768"/>
                    <a:pt x="816" y="752"/>
                  </a:cubicBezTo>
                  <a:cubicBezTo>
                    <a:pt x="805" y="741"/>
                    <a:pt x="805" y="734"/>
                    <a:pt x="814" y="722"/>
                  </a:cubicBezTo>
                  <a:cubicBezTo>
                    <a:pt x="817" y="717"/>
                    <a:pt x="821" y="712"/>
                    <a:pt x="825" y="706"/>
                  </a:cubicBezTo>
                  <a:cubicBezTo>
                    <a:pt x="874" y="634"/>
                    <a:pt x="903" y="546"/>
                    <a:pt x="903" y="452"/>
                  </a:cubicBezTo>
                  <a:cubicBezTo>
                    <a:pt x="903" y="202"/>
                    <a:pt x="701" y="0"/>
                    <a:pt x="452" y="0"/>
                  </a:cubicBezTo>
                  <a:cubicBezTo>
                    <a:pt x="202" y="0"/>
                    <a:pt x="0" y="202"/>
                    <a:pt x="0" y="452"/>
                  </a:cubicBezTo>
                  <a:cubicBezTo>
                    <a:pt x="0" y="701"/>
                    <a:pt x="202" y="903"/>
                    <a:pt x="452" y="903"/>
                  </a:cubicBezTo>
                  <a:cubicBezTo>
                    <a:pt x="542" y="903"/>
                    <a:pt x="626" y="877"/>
                    <a:pt x="697" y="831"/>
                  </a:cubicBezTo>
                  <a:cubicBezTo>
                    <a:pt x="699" y="829"/>
                    <a:pt x="702" y="828"/>
                    <a:pt x="704" y="826"/>
                  </a:cubicBezTo>
                  <a:cubicBezTo>
                    <a:pt x="704" y="826"/>
                    <a:pt x="704" y="826"/>
                    <a:pt x="705" y="826"/>
                  </a:cubicBezTo>
                  <a:cubicBezTo>
                    <a:pt x="708" y="824"/>
                    <a:pt x="711" y="822"/>
                    <a:pt x="714" y="819"/>
                  </a:cubicBezTo>
                  <a:cubicBezTo>
                    <a:pt x="732" y="807"/>
                    <a:pt x="742" y="805"/>
                    <a:pt x="757" y="822"/>
                  </a:cubicBezTo>
                  <a:cubicBezTo>
                    <a:pt x="769" y="836"/>
                    <a:pt x="781" y="847"/>
                    <a:pt x="774" y="869"/>
                  </a:cubicBezTo>
                  <a:cubicBezTo>
                    <a:pt x="771" y="877"/>
                    <a:pt x="779" y="892"/>
                    <a:pt x="786" y="900"/>
                  </a:cubicBezTo>
                  <a:cubicBezTo>
                    <a:pt x="893" y="1023"/>
                    <a:pt x="1001" y="1146"/>
                    <a:pt x="1109" y="1268"/>
                  </a:cubicBezTo>
                  <a:cubicBezTo>
                    <a:pt x="1122" y="1284"/>
                    <a:pt x="1139" y="1289"/>
                    <a:pt x="1159" y="1284"/>
                  </a:cubicBezTo>
                  <a:cubicBezTo>
                    <a:pt x="1216" y="1270"/>
                    <a:pt x="1256" y="1234"/>
                    <a:pt x="1278" y="1181"/>
                  </a:cubicBezTo>
                  <a:cubicBezTo>
                    <a:pt x="1295" y="1141"/>
                    <a:pt x="1290" y="1127"/>
                    <a:pt x="1257" y="1098"/>
                  </a:cubicBezTo>
                  <a:close/>
                  <a:moveTo>
                    <a:pt x="90" y="452"/>
                  </a:moveTo>
                  <a:cubicBezTo>
                    <a:pt x="90" y="252"/>
                    <a:pt x="252" y="90"/>
                    <a:pt x="452" y="90"/>
                  </a:cubicBezTo>
                  <a:cubicBezTo>
                    <a:pt x="651" y="90"/>
                    <a:pt x="813" y="252"/>
                    <a:pt x="813" y="452"/>
                  </a:cubicBezTo>
                  <a:cubicBezTo>
                    <a:pt x="813" y="651"/>
                    <a:pt x="651" y="813"/>
                    <a:pt x="452" y="813"/>
                  </a:cubicBezTo>
                  <a:cubicBezTo>
                    <a:pt x="252" y="813"/>
                    <a:pt x="90" y="651"/>
                    <a:pt x="90" y="4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5882ECC-A3ED-4178-AD54-0BD202F52667}"/>
              </a:ext>
            </a:extLst>
          </p:cNvPr>
          <p:cNvSpPr txBox="1"/>
          <p:nvPr/>
        </p:nvSpPr>
        <p:spPr>
          <a:xfrm>
            <a:off x="1952785" y="2835411"/>
            <a:ext cx="2235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FF0000"/>
                </a:solidFill>
                <a:latin typeface="Open Sans" panose="020B0606030504020204" pitchFamily="34" charset="0"/>
              </a:rPr>
              <a:t>SQLCODE -4743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DA2CA45-A31E-4952-8CEC-C5026E87AC7C}"/>
              </a:ext>
            </a:extLst>
          </p:cNvPr>
          <p:cNvGrpSpPr/>
          <p:nvPr/>
        </p:nvGrpSpPr>
        <p:grpSpPr>
          <a:xfrm>
            <a:off x="6932438" y="1303706"/>
            <a:ext cx="4891262" cy="1092607"/>
            <a:chOff x="6932438" y="1303706"/>
            <a:chExt cx="4891262" cy="109260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990E7C-82EE-4D61-B57B-96A0F9BB79A2}"/>
                </a:ext>
              </a:extLst>
            </p:cNvPr>
            <p:cNvSpPr txBox="1"/>
            <p:nvPr/>
          </p:nvSpPr>
          <p:spPr>
            <a:xfrm>
              <a:off x="6932438" y="1303706"/>
              <a:ext cx="1177107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500" b="1" i="0" u="none" strike="noStrike" kern="1200" cap="none" spc="0" normalizeH="0" baseline="0" noProof="0" dirty="0">
                  <a:ln>
                    <a:noFill/>
                  </a:ln>
                  <a:solidFill>
                    <a:srgbClr val="C2C923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0</a:t>
              </a:r>
              <a:r>
                <a:rPr kumimoji="0" lang="pt-BR" sz="6500" b="1" i="0" u="none" strike="noStrike" kern="1200" cap="none" spc="0" normalizeH="0" baseline="0" noProof="0" dirty="0">
                  <a:ln>
                    <a:noFill/>
                  </a:ln>
                  <a:solidFill>
                    <a:srgbClr val="C2C923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5</a:t>
              </a:r>
              <a:endParaRPr kumimoji="0" lang="en-GB" sz="6500" b="1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4EC169C-2845-4334-B4BE-7035E00DC033}"/>
                </a:ext>
              </a:extLst>
            </p:cNvPr>
            <p:cNvSpPr txBox="1"/>
            <p:nvPr/>
          </p:nvSpPr>
          <p:spPr>
            <a:xfrm>
              <a:off x="7972361" y="1510527"/>
              <a:ext cx="38513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2000" dirty="0" err="1">
                  <a:latin typeface="Open Sans" panose="020B0606030504020204" pitchFamily="34" charset="0"/>
                </a:rPr>
                <a:t>Testar</a:t>
              </a:r>
              <a:r>
                <a:rPr lang="en-US" sz="2000" dirty="0">
                  <a:latin typeface="Open Sans" panose="020B0606030504020204" pitchFamily="34" charset="0"/>
                </a:rPr>
                <a:t> APPLCOMPAT </a:t>
              </a:r>
              <a:r>
                <a:rPr lang="en-US" sz="2000" dirty="0" err="1">
                  <a:latin typeface="Open Sans" panose="020B0606030504020204" pitchFamily="34" charset="0"/>
                </a:rPr>
                <a:t>diferentes</a:t>
              </a:r>
              <a:r>
                <a:rPr lang="en-US" sz="2000" dirty="0">
                  <a:latin typeface="Open Sans" panose="020B0606030504020204" pitchFamily="34" charset="0"/>
                </a:rPr>
                <a:t> dentro da Stored Procedure</a:t>
              </a:r>
              <a:endParaRPr lang="en-GB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1723ACA-8A60-484B-B957-7EB5262AB3E7}"/>
              </a:ext>
            </a:extLst>
          </p:cNvPr>
          <p:cNvGrpSpPr/>
          <p:nvPr/>
        </p:nvGrpSpPr>
        <p:grpSpPr>
          <a:xfrm>
            <a:off x="6833134" y="2446679"/>
            <a:ext cx="5159344" cy="1092607"/>
            <a:chOff x="6833134" y="2446679"/>
            <a:chExt cx="5159344" cy="109260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ED8313C-13E3-442C-AF3A-49D53CA7772F}"/>
                </a:ext>
              </a:extLst>
            </p:cNvPr>
            <p:cNvSpPr txBox="1"/>
            <p:nvPr/>
          </p:nvSpPr>
          <p:spPr>
            <a:xfrm>
              <a:off x="6833134" y="2446679"/>
              <a:ext cx="1375716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500" b="1" i="0" u="none" strike="noStrike" kern="1200" cap="none" spc="0" normalizeH="0" baseline="0" noProof="0" dirty="0">
                  <a:ln>
                    <a:noFill/>
                  </a:ln>
                  <a:solidFill>
                    <a:srgbClr val="FCB414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0</a:t>
              </a:r>
              <a:r>
                <a:rPr lang="en-US" sz="6500" b="1" dirty="0">
                  <a:solidFill>
                    <a:srgbClr val="FCB414"/>
                  </a:solidFill>
                  <a:latin typeface="Open Sans" panose="020B0606030504020204" pitchFamily="34" charset="0"/>
                </a:rPr>
                <a:t>6</a:t>
              </a:r>
              <a:endParaRPr kumimoji="0" lang="en-GB" sz="65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06F480-6613-4BE1-BEB5-83F0A324BEC3}"/>
                </a:ext>
              </a:extLst>
            </p:cNvPr>
            <p:cNvSpPr txBox="1"/>
            <p:nvPr/>
          </p:nvSpPr>
          <p:spPr>
            <a:xfrm>
              <a:off x="8059197" y="2707587"/>
              <a:ext cx="39332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2000" dirty="0" err="1">
                  <a:latin typeface="Open Sans" panose="020B0606030504020204" pitchFamily="34" charset="0"/>
                </a:rPr>
                <a:t>Testar</a:t>
              </a:r>
              <a:r>
                <a:rPr lang="en-US" sz="2000" dirty="0">
                  <a:latin typeface="Open Sans" panose="020B0606030504020204" pitchFamily="34" charset="0"/>
                </a:rPr>
                <a:t> o </a:t>
              </a:r>
              <a:r>
                <a:rPr lang="en-US" sz="2000" dirty="0" err="1">
                  <a:latin typeface="Open Sans" panose="020B0606030504020204" pitchFamily="34" charset="0"/>
                </a:rPr>
                <a:t>código</a:t>
              </a:r>
              <a:r>
                <a:rPr lang="en-US" sz="2000" dirty="0">
                  <a:latin typeface="Open Sans" panose="020B0606030504020204" pitchFamily="34" charset="0"/>
                </a:rPr>
                <a:t> com </a:t>
              </a:r>
              <a:r>
                <a:rPr lang="en-US" sz="2000" dirty="0" err="1">
                  <a:latin typeface="Open Sans" panose="020B0606030504020204" pitchFamily="34" charset="0"/>
                </a:rPr>
                <a:t>programas</a:t>
              </a:r>
              <a:r>
                <a:rPr lang="en-US" sz="2000" dirty="0">
                  <a:latin typeface="Open Sans" panose="020B0606030504020204" pitchFamily="34" charset="0"/>
                </a:rPr>
                <a:t> </a:t>
              </a:r>
              <a:r>
                <a:rPr lang="en-US" sz="2000" dirty="0" err="1">
                  <a:latin typeface="Open Sans" panose="020B0606030504020204" pitchFamily="34" charset="0"/>
                </a:rPr>
                <a:t>diferentes</a:t>
              </a:r>
              <a:r>
                <a:rPr lang="en-US" sz="2000" dirty="0">
                  <a:latin typeface="Open Sans" panose="020B0606030504020204" pitchFamily="34" charset="0"/>
                </a:rPr>
                <a:t> (impasse com RECLEN)</a:t>
              </a:r>
              <a:endParaRPr lang="en-GB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1502470-14A6-4AF0-829E-385DA2CEAED5}"/>
              </a:ext>
            </a:extLst>
          </p:cNvPr>
          <p:cNvGrpSpPr/>
          <p:nvPr/>
        </p:nvGrpSpPr>
        <p:grpSpPr>
          <a:xfrm>
            <a:off x="6977408" y="4848330"/>
            <a:ext cx="4972580" cy="1092607"/>
            <a:chOff x="6977408" y="4848330"/>
            <a:chExt cx="4972580" cy="1092607"/>
          </a:xfrm>
        </p:grpSpPr>
        <p:sp>
          <p:nvSpPr>
            <p:cNvPr id="15" name="TextBox 44">
              <a:extLst>
                <a:ext uri="{FF2B5EF4-FFF2-40B4-BE49-F238E27FC236}">
                  <a16:creationId xmlns:a16="http://schemas.microsoft.com/office/drawing/2014/main" id="{9BB1306E-C330-411C-AF41-8E44474958A5}"/>
                </a:ext>
              </a:extLst>
            </p:cNvPr>
            <p:cNvSpPr txBox="1"/>
            <p:nvPr/>
          </p:nvSpPr>
          <p:spPr>
            <a:xfrm>
              <a:off x="6977408" y="4848330"/>
              <a:ext cx="1177107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5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08</a:t>
              </a:r>
              <a:endParaRPr kumimoji="0" lang="en-GB" sz="65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6" name="TextBox 26">
              <a:extLst>
                <a:ext uri="{FF2B5EF4-FFF2-40B4-BE49-F238E27FC236}">
                  <a16:creationId xmlns:a16="http://schemas.microsoft.com/office/drawing/2014/main" id="{4E29035D-3479-4CA9-9C45-6AD25A330165}"/>
                </a:ext>
              </a:extLst>
            </p:cNvPr>
            <p:cNvSpPr txBox="1"/>
            <p:nvPr/>
          </p:nvSpPr>
          <p:spPr>
            <a:xfrm>
              <a:off x="8098649" y="5211557"/>
              <a:ext cx="38513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2000" dirty="0" err="1">
                  <a:latin typeface="Open Sans" panose="020B0606030504020204" pitchFamily="34" charset="0"/>
                </a:rPr>
                <a:t>Testar</a:t>
              </a:r>
              <a:r>
                <a:rPr lang="en-US" sz="2000" dirty="0">
                  <a:latin typeface="Open Sans" panose="020B0606030504020204" pitchFamily="34" charset="0"/>
                </a:rPr>
                <a:t> </a:t>
              </a:r>
              <a:r>
                <a:rPr lang="en-US" sz="2000" dirty="0" err="1">
                  <a:latin typeface="Open Sans" panose="020B0606030504020204" pitchFamily="34" charset="0"/>
                </a:rPr>
                <a:t>partes</a:t>
              </a:r>
              <a:r>
                <a:rPr lang="en-US" sz="2000" dirty="0">
                  <a:latin typeface="Open Sans" panose="020B0606030504020204" pitchFamily="34" charset="0"/>
                </a:rPr>
                <a:t> </a:t>
              </a:r>
              <a:r>
                <a:rPr lang="en-US" sz="2000" dirty="0" err="1">
                  <a:latin typeface="Open Sans" panose="020B0606030504020204" pitchFamily="34" charset="0"/>
                </a:rPr>
                <a:t>isoladas</a:t>
              </a:r>
              <a:r>
                <a:rPr lang="en-US" sz="2000" dirty="0">
                  <a:latin typeface="Open Sans" panose="020B0606030504020204" pitchFamily="34" charset="0"/>
                </a:rPr>
                <a:t> do </a:t>
              </a:r>
              <a:r>
                <a:rPr lang="en-US" sz="2000" dirty="0" err="1">
                  <a:latin typeface="Open Sans" panose="020B0606030504020204" pitchFamily="34" charset="0"/>
                </a:rPr>
                <a:t>código</a:t>
              </a:r>
              <a:endParaRPr lang="en-GB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sp>
        <p:nvSpPr>
          <p:cNvPr id="17" name="TextBox 35">
            <a:extLst>
              <a:ext uri="{FF2B5EF4-FFF2-40B4-BE49-F238E27FC236}">
                <a16:creationId xmlns:a16="http://schemas.microsoft.com/office/drawing/2014/main" id="{73BA9F21-7620-49EC-827F-1A37D9C2B986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IBM Case Study: SQLCODE -4743 &amp; APPLCOMPAT –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Agnaldo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Silva, Eduardo de Santi e Talita Fanelli 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E7885F66-CC37-4489-ABB2-B74DDB3D6CC7}"/>
              </a:ext>
            </a:extLst>
          </p:cNvPr>
          <p:cNvGrpSpPr/>
          <p:nvPr/>
        </p:nvGrpSpPr>
        <p:grpSpPr>
          <a:xfrm>
            <a:off x="6833134" y="3697963"/>
            <a:ext cx="5074742" cy="1214625"/>
            <a:chOff x="6833134" y="3697963"/>
            <a:chExt cx="5074742" cy="1214625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F4FF9639-B76F-4C73-A4EF-C8C53FE9932B}"/>
                </a:ext>
              </a:extLst>
            </p:cNvPr>
            <p:cNvGrpSpPr/>
            <p:nvPr/>
          </p:nvGrpSpPr>
          <p:grpSpPr>
            <a:xfrm>
              <a:off x="6833134" y="3697963"/>
              <a:ext cx="5074742" cy="1092607"/>
              <a:chOff x="6833134" y="3697963"/>
              <a:chExt cx="5074742" cy="109260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4585F9-9AF5-464B-A826-19AAA7DE2C73}"/>
                  </a:ext>
                </a:extLst>
              </p:cNvPr>
              <p:cNvSpPr txBox="1"/>
              <p:nvPr/>
            </p:nvSpPr>
            <p:spPr>
              <a:xfrm>
                <a:off x="8056537" y="4025882"/>
                <a:ext cx="38513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2000" dirty="0" err="1">
                    <a:latin typeface="Open Sans" panose="020B0606030504020204" pitchFamily="34" charset="0"/>
                  </a:rPr>
                  <a:t>Analisar</a:t>
                </a:r>
                <a:r>
                  <a:rPr lang="en-US" sz="2000" dirty="0">
                    <a:latin typeface="Open Sans" panose="020B0606030504020204" pitchFamily="34" charset="0"/>
                  </a:rPr>
                  <a:t> e </a:t>
                </a:r>
                <a:r>
                  <a:rPr lang="en-US" sz="2000" dirty="0" err="1">
                    <a:latin typeface="Open Sans" panose="020B0606030504020204" pitchFamily="34" charset="0"/>
                  </a:rPr>
                  <a:t>organizar</a:t>
                </a:r>
                <a:r>
                  <a:rPr lang="en-US" sz="2000" dirty="0">
                    <a:latin typeface="Open Sans" panose="020B0606030504020204" pitchFamily="34" charset="0"/>
                  </a:rPr>
                  <a:t> o </a:t>
                </a:r>
                <a:r>
                  <a:rPr lang="en-US" sz="2000" dirty="0" err="1">
                    <a:latin typeface="Open Sans" panose="020B0606030504020204" pitchFamily="34" charset="0"/>
                  </a:rPr>
                  <a:t>código</a:t>
                </a:r>
                <a:endParaRPr lang="en-GB" sz="2000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4DD2B58-5A91-4614-B528-112C9659E1EB}"/>
                  </a:ext>
                </a:extLst>
              </p:cNvPr>
              <p:cNvSpPr txBox="1"/>
              <p:nvPr/>
            </p:nvSpPr>
            <p:spPr>
              <a:xfrm>
                <a:off x="6833134" y="3697963"/>
                <a:ext cx="1375716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65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B1B4A"/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+mn-ea"/>
                    <a:cs typeface="+mn-cs"/>
                  </a:rPr>
                  <a:t>0</a:t>
                </a:r>
                <a:r>
                  <a:rPr lang="en-US" sz="6500" b="1" dirty="0">
                    <a:solidFill>
                      <a:srgbClr val="CB1B4A"/>
                    </a:solidFill>
                    <a:latin typeface="Open Sans" panose="020B0606030504020204" pitchFamily="34" charset="0"/>
                  </a:rPr>
                  <a:t>7</a:t>
                </a:r>
                <a:endParaRPr kumimoji="0" lang="en-GB" sz="6500" b="1" i="0" u="none" strike="noStrike" kern="1200" cap="none" spc="0" normalizeH="0" baseline="0" noProof="0" dirty="0">
                  <a:ln>
                    <a:noFill/>
                  </a:ln>
                  <a:solidFill>
                    <a:srgbClr val="CB1B4A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  <p:sp>
          <p:nvSpPr>
            <p:cNvPr id="21" name="Retângulo: Cantos Arredondados 20">
              <a:hlinkClick r:id="rId2" action="ppaction://hlinksldjump"/>
              <a:extLst>
                <a:ext uri="{FF2B5EF4-FFF2-40B4-BE49-F238E27FC236}">
                  <a16:creationId xmlns:a16="http://schemas.microsoft.com/office/drawing/2014/main" id="{CA3C545F-5FF3-44D0-ADE3-E0C8ACA1ABC6}"/>
                </a:ext>
              </a:extLst>
            </p:cNvPr>
            <p:cNvSpPr/>
            <p:nvPr/>
          </p:nvSpPr>
          <p:spPr>
            <a:xfrm>
              <a:off x="9012766" y="4512478"/>
              <a:ext cx="1475644" cy="400110"/>
            </a:xfrm>
            <a:prstGeom prst="roundRect">
              <a:avLst/>
            </a:prstGeom>
            <a:solidFill>
              <a:srgbClr val="1F70C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Anexo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274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F6FEC55-A32C-4307-B2C6-EA092009C662}"/>
              </a:ext>
            </a:extLst>
          </p:cNvPr>
          <p:cNvSpPr/>
          <p:nvPr/>
        </p:nvSpPr>
        <p:spPr>
          <a:xfrm rot="17152435">
            <a:off x="6079312" y="-978159"/>
            <a:ext cx="504725" cy="12264473"/>
          </a:xfrm>
          <a:custGeom>
            <a:avLst/>
            <a:gdLst>
              <a:gd name="connsiteX0" fmla="*/ 0 w 497149"/>
              <a:gd name="connsiteY0" fmla="*/ 12711530 h 12711530"/>
              <a:gd name="connsiteX1" fmla="*/ 248575 w 497149"/>
              <a:gd name="connsiteY1" fmla="*/ 0 h 12711530"/>
              <a:gd name="connsiteX2" fmla="*/ 497149 w 497149"/>
              <a:gd name="connsiteY2" fmla="*/ 12711530 h 12711530"/>
              <a:gd name="connsiteX3" fmla="*/ 0 w 497149"/>
              <a:gd name="connsiteY3" fmla="*/ 12711530 h 12711530"/>
              <a:gd name="connsiteX0" fmla="*/ 0 w 511346"/>
              <a:gd name="connsiteY0" fmla="*/ 12904160 h 12904160"/>
              <a:gd name="connsiteX1" fmla="*/ 262772 w 511346"/>
              <a:gd name="connsiteY1" fmla="*/ 0 h 12904160"/>
              <a:gd name="connsiteX2" fmla="*/ 511346 w 511346"/>
              <a:gd name="connsiteY2" fmla="*/ 12711530 h 12904160"/>
              <a:gd name="connsiteX3" fmla="*/ 0 w 511346"/>
              <a:gd name="connsiteY3" fmla="*/ 12904160 h 12904160"/>
              <a:gd name="connsiteX0" fmla="*/ 0 w 511346"/>
              <a:gd name="connsiteY0" fmla="*/ 12904160 h 12904160"/>
              <a:gd name="connsiteX1" fmla="*/ 19994 w 511346"/>
              <a:gd name="connsiteY1" fmla="*/ 12210210 h 12904160"/>
              <a:gd name="connsiteX2" fmla="*/ 262772 w 511346"/>
              <a:gd name="connsiteY2" fmla="*/ 0 h 12904160"/>
              <a:gd name="connsiteX3" fmla="*/ 511346 w 511346"/>
              <a:gd name="connsiteY3" fmla="*/ 12711530 h 12904160"/>
              <a:gd name="connsiteX4" fmla="*/ 0 w 511346"/>
              <a:gd name="connsiteY4" fmla="*/ 12904160 h 12904160"/>
              <a:gd name="connsiteX0" fmla="*/ 218817 w 491352"/>
              <a:gd name="connsiteY0" fmla="*/ 12808673 h 12808673"/>
              <a:gd name="connsiteX1" fmla="*/ 0 w 491352"/>
              <a:gd name="connsiteY1" fmla="*/ 12210210 h 12808673"/>
              <a:gd name="connsiteX2" fmla="*/ 242778 w 491352"/>
              <a:gd name="connsiteY2" fmla="*/ 0 h 12808673"/>
              <a:gd name="connsiteX3" fmla="*/ 491352 w 491352"/>
              <a:gd name="connsiteY3" fmla="*/ 12711530 h 12808673"/>
              <a:gd name="connsiteX4" fmla="*/ 218817 w 491352"/>
              <a:gd name="connsiteY4" fmla="*/ 12808673 h 12808673"/>
              <a:gd name="connsiteX0" fmla="*/ 227598 w 491352"/>
              <a:gd name="connsiteY0" fmla="*/ 12813794 h 12813794"/>
              <a:gd name="connsiteX1" fmla="*/ 0 w 491352"/>
              <a:gd name="connsiteY1" fmla="*/ 12210210 h 12813794"/>
              <a:gd name="connsiteX2" fmla="*/ 242778 w 491352"/>
              <a:gd name="connsiteY2" fmla="*/ 0 h 12813794"/>
              <a:gd name="connsiteX3" fmla="*/ 491352 w 491352"/>
              <a:gd name="connsiteY3" fmla="*/ 12711530 h 12813794"/>
              <a:gd name="connsiteX4" fmla="*/ 227598 w 491352"/>
              <a:gd name="connsiteY4" fmla="*/ 12813794 h 12813794"/>
              <a:gd name="connsiteX0" fmla="*/ 227598 w 500615"/>
              <a:gd name="connsiteY0" fmla="*/ 12813794 h 12813794"/>
              <a:gd name="connsiteX1" fmla="*/ 0 w 500615"/>
              <a:gd name="connsiteY1" fmla="*/ 12210210 h 12813794"/>
              <a:gd name="connsiteX2" fmla="*/ 242778 w 500615"/>
              <a:gd name="connsiteY2" fmla="*/ 0 h 12813794"/>
              <a:gd name="connsiteX3" fmla="*/ 500615 w 500615"/>
              <a:gd name="connsiteY3" fmla="*/ 12745676 h 12813794"/>
              <a:gd name="connsiteX4" fmla="*/ 227598 w 500615"/>
              <a:gd name="connsiteY4" fmla="*/ 12813794 h 12813794"/>
              <a:gd name="connsiteX0" fmla="*/ 163606 w 500615"/>
              <a:gd name="connsiteY0" fmla="*/ 12837482 h 12837482"/>
              <a:gd name="connsiteX1" fmla="*/ 0 w 500615"/>
              <a:gd name="connsiteY1" fmla="*/ 12210210 h 12837482"/>
              <a:gd name="connsiteX2" fmla="*/ 242778 w 500615"/>
              <a:gd name="connsiteY2" fmla="*/ 0 h 12837482"/>
              <a:gd name="connsiteX3" fmla="*/ 500615 w 500615"/>
              <a:gd name="connsiteY3" fmla="*/ 12745676 h 12837482"/>
              <a:gd name="connsiteX4" fmla="*/ 163606 w 500615"/>
              <a:gd name="connsiteY4" fmla="*/ 12837482 h 12837482"/>
              <a:gd name="connsiteX0" fmla="*/ 167716 w 504725"/>
              <a:gd name="connsiteY0" fmla="*/ 12837482 h 12837482"/>
              <a:gd name="connsiteX1" fmla="*/ 0 w 504725"/>
              <a:gd name="connsiteY1" fmla="*/ 12243730 h 12837482"/>
              <a:gd name="connsiteX2" fmla="*/ 246888 w 504725"/>
              <a:gd name="connsiteY2" fmla="*/ 0 h 12837482"/>
              <a:gd name="connsiteX3" fmla="*/ 504725 w 504725"/>
              <a:gd name="connsiteY3" fmla="*/ 12745676 h 12837482"/>
              <a:gd name="connsiteX4" fmla="*/ 167716 w 504725"/>
              <a:gd name="connsiteY4" fmla="*/ 12837482 h 12837482"/>
              <a:gd name="connsiteX0" fmla="*/ 236011 w 504725"/>
              <a:gd name="connsiteY0" fmla="*/ 12618751 h 12745676"/>
              <a:gd name="connsiteX1" fmla="*/ 0 w 504725"/>
              <a:gd name="connsiteY1" fmla="*/ 12243730 h 12745676"/>
              <a:gd name="connsiteX2" fmla="*/ 246888 w 504725"/>
              <a:gd name="connsiteY2" fmla="*/ 0 h 12745676"/>
              <a:gd name="connsiteX3" fmla="*/ 504725 w 504725"/>
              <a:gd name="connsiteY3" fmla="*/ 12745676 h 12745676"/>
              <a:gd name="connsiteX4" fmla="*/ 236011 w 504725"/>
              <a:gd name="connsiteY4" fmla="*/ 12618751 h 12745676"/>
              <a:gd name="connsiteX0" fmla="*/ 167715 w 504725"/>
              <a:gd name="connsiteY0" fmla="*/ 12837484 h 12837484"/>
              <a:gd name="connsiteX1" fmla="*/ 0 w 504725"/>
              <a:gd name="connsiteY1" fmla="*/ 12243730 h 12837484"/>
              <a:gd name="connsiteX2" fmla="*/ 246888 w 504725"/>
              <a:gd name="connsiteY2" fmla="*/ 0 h 12837484"/>
              <a:gd name="connsiteX3" fmla="*/ 504725 w 504725"/>
              <a:gd name="connsiteY3" fmla="*/ 12745676 h 12837484"/>
              <a:gd name="connsiteX4" fmla="*/ 167715 w 504725"/>
              <a:gd name="connsiteY4" fmla="*/ 12837484 h 12837484"/>
              <a:gd name="connsiteX0" fmla="*/ 168274 w 504725"/>
              <a:gd name="connsiteY0" fmla="*/ 12855771 h 12855771"/>
              <a:gd name="connsiteX1" fmla="*/ 0 w 504725"/>
              <a:gd name="connsiteY1" fmla="*/ 12243730 h 12855771"/>
              <a:gd name="connsiteX2" fmla="*/ 246888 w 504725"/>
              <a:gd name="connsiteY2" fmla="*/ 0 h 12855771"/>
              <a:gd name="connsiteX3" fmla="*/ 504725 w 504725"/>
              <a:gd name="connsiteY3" fmla="*/ 12745676 h 12855771"/>
              <a:gd name="connsiteX4" fmla="*/ 168274 w 504725"/>
              <a:gd name="connsiteY4" fmla="*/ 12855771 h 1285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725" h="12855771">
                <a:moveTo>
                  <a:pt x="168274" y="12855771"/>
                </a:moveTo>
                <a:lnTo>
                  <a:pt x="0" y="12243730"/>
                </a:lnTo>
                <a:lnTo>
                  <a:pt x="246888" y="0"/>
                </a:lnTo>
                <a:lnTo>
                  <a:pt x="504725" y="12745676"/>
                </a:lnTo>
                <a:lnTo>
                  <a:pt x="168274" y="1285577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04B01FB9-AA2D-45B8-A593-8EBD9BB14EA5}"/>
              </a:ext>
            </a:extLst>
          </p:cNvPr>
          <p:cNvGrpSpPr/>
          <p:nvPr/>
        </p:nvGrpSpPr>
        <p:grpSpPr>
          <a:xfrm>
            <a:off x="98924" y="519060"/>
            <a:ext cx="3340060" cy="3436220"/>
            <a:chOff x="98924" y="519060"/>
            <a:chExt cx="3340060" cy="34362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89C478-A7A0-480D-8E59-57DC711DA591}"/>
                </a:ext>
              </a:extLst>
            </p:cNvPr>
            <p:cNvSpPr txBox="1"/>
            <p:nvPr/>
          </p:nvSpPr>
          <p:spPr>
            <a:xfrm>
              <a:off x="877640" y="1295029"/>
              <a:ext cx="197650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600" dirty="0" err="1">
                  <a:latin typeface="Open Sans" panose="020B0606030504020204" pitchFamily="34" charset="0"/>
                </a:rPr>
                <a:t>Nasceu</a:t>
              </a:r>
              <a:r>
                <a:rPr lang="en-US" sz="1600" dirty="0">
                  <a:latin typeface="Open Sans" panose="020B0606030504020204" pitchFamily="34" charset="0"/>
                </a:rPr>
                <a:t> a </a:t>
              </a:r>
              <a:r>
                <a:rPr lang="en-US" sz="1600" dirty="0" err="1">
                  <a:latin typeface="Open Sans" panose="020B0606030504020204" pitchFamily="34" charset="0"/>
                </a:rPr>
                <a:t>aberração</a:t>
              </a:r>
              <a:r>
                <a:rPr lang="en-US" sz="1600" dirty="0">
                  <a:latin typeface="Open Sans" panose="020B0606030504020204" pitchFamily="34" charset="0"/>
                </a:rPr>
                <a:t> </a:t>
              </a:r>
              <a:r>
                <a:rPr lang="en-US" sz="1600" dirty="0" err="1">
                  <a:latin typeface="Open Sans" panose="020B0606030504020204" pitchFamily="34" charset="0"/>
                </a:rPr>
                <a:t>conhecida</a:t>
              </a:r>
              <a:r>
                <a:rPr lang="en-US" sz="1600" dirty="0">
                  <a:latin typeface="Open Sans" panose="020B0606030504020204" pitchFamily="34" charset="0"/>
                </a:rPr>
                <a:t> </a:t>
              </a:r>
              <a:r>
                <a:rPr lang="en-US" sz="1600" dirty="0" err="1">
                  <a:latin typeface="Open Sans" panose="020B0606030504020204" pitchFamily="34" charset="0"/>
                </a:rPr>
                <a:t>como</a:t>
              </a:r>
              <a:r>
                <a:rPr lang="en-US" sz="1600" dirty="0">
                  <a:latin typeface="Open Sans" panose="020B0606030504020204" pitchFamily="34" charset="0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Open Sans" panose="020B0606030504020204" pitchFamily="34" charset="0"/>
                </a:rPr>
                <a:t>Stored Procedure 666</a:t>
              </a:r>
              <a:r>
                <a:rPr lang="en-US" sz="1600" dirty="0">
                  <a:latin typeface="Open Sans" panose="020B0606030504020204" pitchFamily="34" charset="0"/>
                </a:rPr>
                <a:t>, para </a:t>
              </a:r>
              <a:r>
                <a:rPr lang="en-US" sz="1600" dirty="0" err="1">
                  <a:latin typeface="Open Sans" panose="020B0606030504020204" pitchFamily="34" charset="0"/>
                </a:rPr>
                <a:t>os</a:t>
              </a:r>
              <a:r>
                <a:rPr lang="en-US" sz="1600" dirty="0">
                  <a:latin typeface="Open Sans" panose="020B0606030504020204" pitchFamily="34" charset="0"/>
                </a:rPr>
                <a:t> </a:t>
              </a:r>
              <a:r>
                <a:rPr lang="en-US" sz="1600" dirty="0" err="1">
                  <a:latin typeface="Open Sans" panose="020B0606030504020204" pitchFamily="34" charset="0"/>
                </a:rPr>
                <a:t>íntimos</a:t>
              </a:r>
              <a:r>
                <a:rPr lang="en-US" sz="1600" dirty="0">
                  <a:latin typeface="Open Sans" panose="020B0606030504020204" pitchFamily="34" charset="0"/>
                </a:rPr>
                <a:t>, </a:t>
              </a:r>
              <a:r>
                <a:rPr lang="en-US" sz="1600" b="1" dirty="0">
                  <a:solidFill>
                    <a:srgbClr val="FF0000"/>
                  </a:solidFill>
                  <a:latin typeface="Open Sans" panose="020B0606030504020204" pitchFamily="34" charset="0"/>
                </a:rPr>
                <a:t>SP 666</a:t>
              </a:r>
              <a:r>
                <a:rPr lang="en-US" sz="1600" dirty="0">
                  <a:latin typeface="Open Sans" panose="020B0606030504020204" pitchFamily="34" charset="0"/>
                </a:rPr>
                <a:t>…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644C2AA-5B91-4DE2-98C4-BF210CEBCFE8}"/>
                </a:ext>
              </a:extLst>
            </p:cNvPr>
            <p:cNvSpPr/>
            <p:nvPr/>
          </p:nvSpPr>
          <p:spPr>
            <a:xfrm>
              <a:off x="1449617" y="3586353"/>
              <a:ext cx="692682" cy="368927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5232225-9D6C-43FA-ACB3-DC0C704C8BAA}"/>
                </a:ext>
              </a:extLst>
            </p:cNvPr>
            <p:cNvSpPr/>
            <p:nvPr/>
          </p:nvSpPr>
          <p:spPr>
            <a:xfrm>
              <a:off x="1731259" y="2697193"/>
              <a:ext cx="110067" cy="1095012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0F60EF9-D04B-4D45-B6CC-6230FB64F054}"/>
                </a:ext>
              </a:extLst>
            </p:cNvPr>
            <p:cNvSpPr/>
            <p:nvPr/>
          </p:nvSpPr>
          <p:spPr>
            <a:xfrm>
              <a:off x="919901" y="1212041"/>
              <a:ext cx="1765991" cy="8898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58199A3-8787-4B04-ABE2-7377D8EB0E1C}"/>
                </a:ext>
              </a:extLst>
            </p:cNvPr>
            <p:cNvSpPr txBox="1"/>
            <p:nvPr/>
          </p:nvSpPr>
          <p:spPr>
            <a:xfrm>
              <a:off x="98924" y="519060"/>
              <a:ext cx="334006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4400" b="1" dirty="0" err="1">
                  <a:latin typeface="Open Sans" panose="020B0606030504020204"/>
                </a:rPr>
                <a:t>Dia</a:t>
              </a:r>
              <a:r>
                <a:rPr lang="en-US" sz="4400" b="1" dirty="0">
                  <a:latin typeface="Open Sans" panose="020B0606030504020204"/>
                </a:rPr>
                <a:t> </a:t>
              </a:r>
              <a:r>
                <a:rPr lang="pt-BR" sz="4400" b="1" dirty="0"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2</a:t>
              </a:r>
              <a:endParaRPr lang="en-GB" sz="4400" b="1" dirty="0"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A7E7BDC-0FE8-4FBC-BFB2-886DA2ECCD16}"/>
                </a:ext>
              </a:extLst>
            </p:cNvPr>
            <p:cNvSpPr/>
            <p:nvPr/>
          </p:nvSpPr>
          <p:spPr>
            <a:xfrm>
              <a:off x="919901" y="2675080"/>
              <a:ext cx="1765991" cy="8898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18EDD46E-74CA-416E-BA76-205A6E99870C}"/>
              </a:ext>
            </a:extLst>
          </p:cNvPr>
          <p:cNvGrpSpPr/>
          <p:nvPr/>
        </p:nvGrpSpPr>
        <p:grpSpPr>
          <a:xfrm>
            <a:off x="9509946" y="2778254"/>
            <a:ext cx="2049443" cy="3839907"/>
            <a:chOff x="9509946" y="2778254"/>
            <a:chExt cx="2049443" cy="383990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814463A-D35A-4BA9-8052-DA1586A65673}"/>
                </a:ext>
              </a:extLst>
            </p:cNvPr>
            <p:cNvSpPr/>
            <p:nvPr/>
          </p:nvSpPr>
          <p:spPr>
            <a:xfrm>
              <a:off x="9783029" y="5848541"/>
              <a:ext cx="1445002" cy="76962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ED6800A-FD7A-47F2-83B9-4268725530FF}"/>
                </a:ext>
              </a:extLst>
            </p:cNvPr>
            <p:cNvSpPr/>
            <p:nvPr/>
          </p:nvSpPr>
          <p:spPr>
            <a:xfrm>
              <a:off x="10459130" y="4534466"/>
              <a:ext cx="119272" cy="170336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9D279D1-58E0-4FA5-AC78-9B45B7956430}"/>
                </a:ext>
              </a:extLst>
            </p:cNvPr>
            <p:cNvSpPr/>
            <p:nvPr/>
          </p:nvSpPr>
          <p:spPr>
            <a:xfrm>
              <a:off x="9610836" y="3516855"/>
              <a:ext cx="1765991" cy="889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6DEF1CD-CFFB-4BA4-A688-0ECE97AF0906}"/>
                </a:ext>
              </a:extLst>
            </p:cNvPr>
            <p:cNvSpPr txBox="1"/>
            <p:nvPr/>
          </p:nvSpPr>
          <p:spPr>
            <a:xfrm>
              <a:off x="9628292" y="3667775"/>
              <a:ext cx="19310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600" dirty="0">
                  <a:latin typeface="Open Sans" panose="020B0606030504020204" pitchFamily="34" charset="0"/>
                </a:rPr>
                <a:t>DBA </a:t>
              </a:r>
              <a:r>
                <a:rPr lang="en-US" sz="1600" dirty="0" err="1">
                  <a:latin typeface="Open Sans" panose="020B0606030504020204" pitchFamily="34" charset="0"/>
                </a:rPr>
                <a:t>lógico</a:t>
              </a:r>
              <a:r>
                <a:rPr lang="en-US" sz="1600" dirty="0">
                  <a:latin typeface="Open Sans" panose="020B0606030504020204" pitchFamily="34" charset="0"/>
                </a:rPr>
                <a:t> </a:t>
              </a:r>
              <a:r>
                <a:rPr lang="en-US" sz="1600" dirty="0" err="1">
                  <a:latin typeface="Open Sans" panose="020B0606030504020204" pitchFamily="34" charset="0"/>
                </a:rPr>
                <a:t>tenta</a:t>
              </a:r>
              <a:r>
                <a:rPr lang="en-US" sz="1600" dirty="0">
                  <a:latin typeface="Open Sans" panose="020B0606030504020204" pitchFamily="34" charset="0"/>
                </a:rPr>
                <a:t> </a:t>
              </a:r>
              <a:r>
                <a:rPr lang="en-US" sz="1600" dirty="0" err="1">
                  <a:latin typeface="Open Sans" panose="020B0606030504020204" pitchFamily="34" charset="0"/>
                </a:rPr>
                <a:t>colocar</a:t>
              </a:r>
              <a:r>
                <a:rPr lang="en-US" sz="1600" dirty="0">
                  <a:latin typeface="Open Sans" panose="020B0606030504020204" pitchFamily="34" charset="0"/>
                </a:rPr>
                <a:t> </a:t>
              </a:r>
              <a:r>
                <a:rPr lang="en-US" sz="1600" dirty="0" err="1">
                  <a:latin typeface="Open Sans" panose="020B0606030504020204" pitchFamily="34" charset="0"/>
                </a:rPr>
                <a:t>ordem</a:t>
              </a:r>
              <a:r>
                <a:rPr lang="en-US" sz="1600" dirty="0">
                  <a:latin typeface="Open Sans" panose="020B0606030504020204" pitchFamily="34" charset="0"/>
                </a:rPr>
                <a:t> </a:t>
              </a:r>
              <a:r>
                <a:rPr lang="en-US" sz="1600" dirty="0" err="1">
                  <a:latin typeface="Open Sans" panose="020B0606030504020204" pitchFamily="34" charset="0"/>
                </a:rPr>
                <a:t>na</a:t>
              </a:r>
              <a:r>
                <a:rPr lang="en-US" sz="1600" dirty="0">
                  <a:latin typeface="Open Sans" panose="020B0606030504020204" pitchFamily="34" charset="0"/>
                </a:rPr>
                <a:t> casa...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D6CEA0D-4A05-4954-907C-EA61B06BB0BC}"/>
                </a:ext>
              </a:extLst>
            </p:cNvPr>
            <p:cNvSpPr txBox="1"/>
            <p:nvPr/>
          </p:nvSpPr>
          <p:spPr>
            <a:xfrm>
              <a:off x="9509946" y="2778254"/>
              <a:ext cx="18515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4400" b="1" dirty="0" err="1">
                  <a:latin typeface="Open Sans" panose="020B0606030504020204" pitchFamily="34" charset="0"/>
                </a:rPr>
                <a:t>Dia</a:t>
              </a:r>
              <a:r>
                <a:rPr lang="en-US" sz="4400" b="1" dirty="0">
                  <a:latin typeface="Open Sans" panose="020B0606030504020204" pitchFamily="34" charset="0"/>
                </a:rPr>
                <a:t> </a:t>
              </a:r>
              <a:r>
                <a:rPr lang="pt-BR" sz="4400" b="1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23</a:t>
              </a:r>
              <a:endParaRPr lang="en-GB" sz="44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1361391-0CBD-4CF8-834E-3B0A825D1CFF}"/>
                </a:ext>
              </a:extLst>
            </p:cNvPr>
            <p:cNvSpPr/>
            <p:nvPr/>
          </p:nvSpPr>
          <p:spPr>
            <a:xfrm>
              <a:off x="9610836" y="4516068"/>
              <a:ext cx="1765991" cy="889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B82BB820-DC29-4624-861D-ED9A442752E4}"/>
              </a:ext>
            </a:extLst>
          </p:cNvPr>
          <p:cNvGrpSpPr/>
          <p:nvPr/>
        </p:nvGrpSpPr>
        <p:grpSpPr>
          <a:xfrm>
            <a:off x="7340783" y="2120334"/>
            <a:ext cx="2010340" cy="3854526"/>
            <a:chOff x="7340783" y="2120334"/>
            <a:chExt cx="2010340" cy="385452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15828BE-763B-4BFF-9C60-C8FDE527AE24}"/>
                </a:ext>
              </a:extLst>
            </p:cNvPr>
            <p:cNvSpPr/>
            <p:nvPr/>
          </p:nvSpPr>
          <p:spPr>
            <a:xfrm>
              <a:off x="7666666" y="5306838"/>
              <a:ext cx="1254246" cy="668022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9636F4D-31BE-4436-B1D8-96A0BA208778}"/>
                </a:ext>
              </a:extLst>
            </p:cNvPr>
            <p:cNvSpPr/>
            <p:nvPr/>
          </p:nvSpPr>
          <p:spPr>
            <a:xfrm>
              <a:off x="8252615" y="3955280"/>
              <a:ext cx="119272" cy="17025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A5041F9-6CEF-4A5E-A6DF-7C5CD0ED4263}"/>
                </a:ext>
              </a:extLst>
            </p:cNvPr>
            <p:cNvSpPr/>
            <p:nvPr/>
          </p:nvSpPr>
          <p:spPr>
            <a:xfrm>
              <a:off x="7410672" y="2847630"/>
              <a:ext cx="1765991" cy="889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E9B94E-4850-4659-8E27-3BC2FFAE24DD}"/>
                </a:ext>
              </a:extLst>
            </p:cNvPr>
            <p:cNvSpPr txBox="1"/>
            <p:nvPr/>
          </p:nvSpPr>
          <p:spPr>
            <a:xfrm>
              <a:off x="7420026" y="2968511"/>
              <a:ext cx="19310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600" dirty="0" err="1">
                  <a:latin typeface="Open Sans" panose="020B0606030504020204" pitchFamily="34" charset="0"/>
                </a:rPr>
                <a:t>Cliente</a:t>
              </a:r>
              <a:r>
                <a:rPr lang="en-US" sz="1600" dirty="0">
                  <a:latin typeface="Open Sans" panose="020B0606030504020204" pitchFamily="34" charset="0"/>
                </a:rPr>
                <a:t> </a:t>
              </a:r>
              <a:r>
                <a:rPr lang="en-US" sz="1600" dirty="0" err="1">
                  <a:latin typeface="Open Sans" panose="020B0606030504020204" pitchFamily="34" charset="0"/>
                </a:rPr>
                <a:t>expressa</a:t>
              </a:r>
              <a:r>
                <a:rPr lang="en-US" sz="1600" dirty="0">
                  <a:latin typeface="Open Sans" panose="020B0606030504020204" pitchFamily="34" charset="0"/>
                </a:rPr>
                <a:t> </a:t>
              </a:r>
              <a:r>
                <a:rPr lang="en-US" sz="1600" dirty="0" err="1">
                  <a:latin typeface="Open Sans" panose="020B0606030504020204" pitchFamily="34" charset="0"/>
                </a:rPr>
                <a:t>insatisfação</a:t>
              </a:r>
              <a:r>
                <a:rPr lang="en-US" sz="1600" dirty="0">
                  <a:latin typeface="Open Sans" panose="020B0606030504020204" pitchFamily="34" charset="0"/>
                </a:rPr>
                <a:t> e </a:t>
              </a:r>
              <a:r>
                <a:rPr lang="en-US" sz="1600" dirty="0" err="1">
                  <a:latin typeface="Open Sans" panose="020B0606030504020204" pitchFamily="34" charset="0"/>
                </a:rPr>
                <a:t>pressiona</a:t>
              </a:r>
              <a:r>
                <a:rPr lang="en-US" sz="1600" dirty="0">
                  <a:latin typeface="Open Sans" panose="020B0606030504020204" pitchFamily="34" charset="0"/>
                </a:rPr>
                <a:t> a IBM…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1017F37-573F-44BB-B218-FB07C10B4665}"/>
                </a:ext>
              </a:extLst>
            </p:cNvPr>
            <p:cNvSpPr txBox="1"/>
            <p:nvPr/>
          </p:nvSpPr>
          <p:spPr>
            <a:xfrm>
              <a:off x="7340783" y="2120334"/>
              <a:ext cx="18515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4400" b="1" dirty="0" err="1">
                  <a:latin typeface="Open Sans" panose="020B0606030504020204" pitchFamily="34" charset="0"/>
                </a:rPr>
                <a:t>Dia</a:t>
              </a:r>
              <a:r>
                <a:rPr lang="en-US" sz="4400" b="1" dirty="0">
                  <a:latin typeface="Open Sans" panose="020B0606030504020204" pitchFamily="34" charset="0"/>
                </a:rPr>
                <a:t> 16</a:t>
              </a:r>
              <a:endParaRPr lang="en-GB" sz="44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A26F89D-F038-4EB2-9378-A7A45A572EFB}"/>
                </a:ext>
              </a:extLst>
            </p:cNvPr>
            <p:cNvSpPr/>
            <p:nvPr/>
          </p:nvSpPr>
          <p:spPr>
            <a:xfrm>
              <a:off x="7410672" y="3886603"/>
              <a:ext cx="1765991" cy="889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18E6F77-11CE-4471-855F-64FAF1F7879E}"/>
              </a:ext>
            </a:extLst>
          </p:cNvPr>
          <p:cNvGrpSpPr/>
          <p:nvPr/>
        </p:nvGrpSpPr>
        <p:grpSpPr>
          <a:xfrm>
            <a:off x="5185739" y="1535972"/>
            <a:ext cx="2058292" cy="3843780"/>
            <a:chOff x="5185739" y="1535972"/>
            <a:chExt cx="2058292" cy="384378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4CEA324-95AF-4D2B-8827-80C73810DE8F}"/>
                </a:ext>
              </a:extLst>
            </p:cNvPr>
            <p:cNvSpPr/>
            <p:nvPr/>
          </p:nvSpPr>
          <p:spPr>
            <a:xfrm>
              <a:off x="5636124" y="4817573"/>
              <a:ext cx="1055521" cy="562179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F56A5E0-BE8C-4B40-B64F-28D4253240EF}"/>
                </a:ext>
              </a:extLst>
            </p:cNvPr>
            <p:cNvSpPr/>
            <p:nvPr/>
          </p:nvSpPr>
          <p:spPr>
            <a:xfrm>
              <a:off x="6096000" y="3234040"/>
              <a:ext cx="108266" cy="1889589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50EBAE6-1DF9-485B-9020-DF3BD1609834}"/>
                </a:ext>
              </a:extLst>
            </p:cNvPr>
            <p:cNvSpPr/>
            <p:nvPr/>
          </p:nvSpPr>
          <p:spPr>
            <a:xfrm>
              <a:off x="5258493" y="2218795"/>
              <a:ext cx="1765991" cy="889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5F3967-E1CA-490D-B08C-D7A05E120741}"/>
                </a:ext>
              </a:extLst>
            </p:cNvPr>
            <p:cNvSpPr txBox="1"/>
            <p:nvPr/>
          </p:nvSpPr>
          <p:spPr>
            <a:xfrm>
              <a:off x="5200977" y="2314912"/>
              <a:ext cx="20430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600" dirty="0" err="1">
                  <a:latin typeface="Open Sans" panose="020B0606030504020204" pitchFamily="34" charset="0"/>
                </a:rPr>
                <a:t>Sugestões</a:t>
              </a:r>
              <a:r>
                <a:rPr lang="en-US" sz="1600" dirty="0">
                  <a:latin typeface="Open Sans" panose="020B0606030504020204" pitchFamily="34" charset="0"/>
                </a:rPr>
                <a:t> do Lab IBM </a:t>
              </a:r>
              <a:r>
                <a:rPr lang="en-US" sz="1600" dirty="0" err="1">
                  <a:latin typeface="Open Sans" panose="020B0606030504020204" pitchFamily="34" charset="0"/>
                </a:rPr>
                <a:t>não</a:t>
              </a:r>
              <a:r>
                <a:rPr lang="en-US" sz="1600" dirty="0">
                  <a:latin typeface="Open Sans" panose="020B0606030504020204" pitchFamily="34" charset="0"/>
                </a:rPr>
                <a:t> </a:t>
              </a:r>
              <a:r>
                <a:rPr lang="en-US" sz="1600" dirty="0" err="1">
                  <a:latin typeface="Open Sans" panose="020B0606030504020204" pitchFamily="34" charset="0"/>
                </a:rPr>
                <a:t>atenderam</a:t>
              </a:r>
              <a:r>
                <a:rPr lang="en-US" sz="1600" dirty="0">
                  <a:latin typeface="Open Sans" panose="020B0606030504020204" pitchFamily="34" charset="0"/>
                </a:rPr>
                <a:t> à </a:t>
              </a:r>
              <a:r>
                <a:rPr lang="en-US" sz="1600" dirty="0" err="1">
                  <a:latin typeface="Open Sans" panose="020B0606030504020204" pitchFamily="34" charset="0"/>
                </a:rPr>
                <a:t>expectativa</a:t>
              </a:r>
              <a:r>
                <a:rPr lang="en-US" sz="1600" dirty="0">
                  <a:latin typeface="Open Sans" panose="020B0606030504020204" pitchFamily="34" charset="0"/>
                </a:rPr>
                <a:t>…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A4B4E00-D72B-45DB-9FC0-C14F8E586B3B}"/>
                </a:ext>
              </a:extLst>
            </p:cNvPr>
            <p:cNvSpPr txBox="1"/>
            <p:nvPr/>
          </p:nvSpPr>
          <p:spPr>
            <a:xfrm>
              <a:off x="5185739" y="1535972"/>
              <a:ext cx="18515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Open Sans" panose="020B0606030504020204" pitchFamily="34" charset="0"/>
                </a:rPr>
                <a:t>Dia</a:t>
              </a: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Open Sans" panose="020B0606030504020204" pitchFamily="34" charset="0"/>
                </a:rPr>
                <a:t> 8</a:t>
              </a:r>
              <a:endParaRPr kumimoji="0" lang="en-GB" sz="4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2FBA1A1-12B0-44EF-9821-ECC6AC55077A}"/>
                </a:ext>
              </a:extLst>
            </p:cNvPr>
            <p:cNvSpPr/>
            <p:nvPr/>
          </p:nvSpPr>
          <p:spPr>
            <a:xfrm>
              <a:off x="5258493" y="3204760"/>
              <a:ext cx="1765991" cy="889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5941AAF-E4D7-47E8-AA21-4544F3F3FDCD}"/>
              </a:ext>
            </a:extLst>
          </p:cNvPr>
          <p:cNvSpPr txBox="1"/>
          <p:nvPr/>
        </p:nvSpPr>
        <p:spPr>
          <a:xfrm>
            <a:off x="504323" y="5270630"/>
            <a:ext cx="6541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Abril Timeline</a:t>
            </a:r>
            <a:endParaRPr lang="en-GB" sz="5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972E0AD-3879-44C7-83B1-8280BFD4A872}"/>
              </a:ext>
            </a:extLst>
          </p:cNvPr>
          <p:cNvSpPr/>
          <p:nvPr/>
        </p:nvSpPr>
        <p:spPr>
          <a:xfrm>
            <a:off x="11512283" y="216535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D5A4796-78AB-4D47-84DF-15976877F466}"/>
              </a:ext>
            </a:extLst>
          </p:cNvPr>
          <p:cNvGrpSpPr/>
          <p:nvPr/>
        </p:nvGrpSpPr>
        <p:grpSpPr>
          <a:xfrm>
            <a:off x="3020788" y="975824"/>
            <a:ext cx="2059688" cy="3650804"/>
            <a:chOff x="3020788" y="975824"/>
            <a:chExt cx="2059688" cy="365080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DF16853-BF82-4076-84A9-584936A1B8B1}"/>
                </a:ext>
              </a:extLst>
            </p:cNvPr>
            <p:cNvSpPr/>
            <p:nvPr/>
          </p:nvSpPr>
          <p:spPr>
            <a:xfrm>
              <a:off x="3538350" y="4172676"/>
              <a:ext cx="852320" cy="453952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95CB270-A74B-49E6-9E80-F18C23F3D8D1}"/>
                </a:ext>
              </a:extLst>
            </p:cNvPr>
            <p:cNvSpPr/>
            <p:nvPr/>
          </p:nvSpPr>
          <p:spPr>
            <a:xfrm>
              <a:off x="3901652" y="2711925"/>
              <a:ext cx="98460" cy="1707918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11112B9-4A31-4347-8469-FDF9915458A3}"/>
                </a:ext>
              </a:extLst>
            </p:cNvPr>
            <p:cNvSpPr/>
            <p:nvPr/>
          </p:nvSpPr>
          <p:spPr>
            <a:xfrm>
              <a:off x="3058227" y="1684306"/>
              <a:ext cx="1765991" cy="8898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963C418-3F6F-449B-B8E4-B842C76E9063}"/>
                </a:ext>
              </a:extLst>
            </p:cNvPr>
            <p:cNvSpPr txBox="1"/>
            <p:nvPr/>
          </p:nvSpPr>
          <p:spPr>
            <a:xfrm>
              <a:off x="3020788" y="975824"/>
              <a:ext cx="18515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4400" b="1" dirty="0" err="1">
                  <a:latin typeface="Open Sans" panose="020B0606030504020204" pitchFamily="34" charset="0"/>
                </a:rPr>
                <a:t>Dia</a:t>
              </a:r>
              <a:r>
                <a:rPr lang="en-US" sz="4400" b="1" dirty="0">
                  <a:latin typeface="Open Sans" panose="020B0606030504020204" pitchFamily="34" charset="0"/>
                </a:rPr>
                <a:t> 6</a:t>
              </a:r>
              <a:endParaRPr lang="en-GB" sz="44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8295272-B5DC-4F04-8E7D-A08793F897F0}"/>
                </a:ext>
              </a:extLst>
            </p:cNvPr>
            <p:cNvSpPr/>
            <p:nvPr/>
          </p:nvSpPr>
          <p:spPr>
            <a:xfrm>
              <a:off x="3058227" y="2696772"/>
              <a:ext cx="1765991" cy="8898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24">
              <a:extLst>
                <a:ext uri="{FF2B5EF4-FFF2-40B4-BE49-F238E27FC236}">
                  <a16:creationId xmlns:a16="http://schemas.microsoft.com/office/drawing/2014/main" id="{F5EB6338-23A7-47E5-A4D3-CB7C98FB6CF8}"/>
                </a:ext>
              </a:extLst>
            </p:cNvPr>
            <p:cNvSpPr txBox="1"/>
            <p:nvPr/>
          </p:nvSpPr>
          <p:spPr>
            <a:xfrm>
              <a:off x="3032163" y="1803296"/>
              <a:ext cx="20483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600" dirty="0">
                  <a:latin typeface="Open Sans" panose="020B0606030504020204" pitchFamily="34" charset="0"/>
                </a:rPr>
                <a:t>DBA </a:t>
              </a:r>
              <a:r>
                <a:rPr lang="en-US" sz="1600" dirty="0" err="1">
                  <a:latin typeface="Open Sans" panose="020B0606030504020204" pitchFamily="34" charset="0"/>
                </a:rPr>
                <a:t>lógico</a:t>
              </a:r>
              <a:r>
                <a:rPr lang="en-US" sz="1600" dirty="0">
                  <a:latin typeface="Open Sans" panose="020B0606030504020204" pitchFamily="34" charset="0"/>
                </a:rPr>
                <a:t> </a:t>
              </a:r>
              <a:r>
                <a:rPr lang="en-US" sz="1600" dirty="0" err="1">
                  <a:latin typeface="Open Sans" panose="020B0606030504020204" pitchFamily="34" charset="0"/>
                </a:rPr>
                <a:t>pediu</a:t>
              </a:r>
              <a:r>
                <a:rPr lang="en-US" sz="1600" dirty="0">
                  <a:latin typeface="Open Sans" panose="020B0606030504020204" pitchFamily="34" charset="0"/>
                </a:rPr>
                <a:t> a </a:t>
              </a:r>
              <a:r>
                <a:rPr lang="en-US" sz="1600" dirty="0" err="1">
                  <a:latin typeface="Open Sans" panose="020B0606030504020204" pitchFamily="34" charset="0"/>
                </a:rPr>
                <a:t>abertura</a:t>
              </a:r>
              <a:r>
                <a:rPr lang="en-US" sz="1600" dirty="0">
                  <a:latin typeface="Open Sans" panose="020B0606030504020204" pitchFamily="34" charset="0"/>
                </a:rPr>
                <a:t> do IBM Case…</a:t>
              </a:r>
            </a:p>
          </p:txBody>
        </p:sp>
      </p:grpSp>
      <p:sp>
        <p:nvSpPr>
          <p:cNvPr id="42" name="TextBox 35">
            <a:extLst>
              <a:ext uri="{FF2B5EF4-FFF2-40B4-BE49-F238E27FC236}">
                <a16:creationId xmlns:a16="http://schemas.microsoft.com/office/drawing/2014/main" id="{AB8FA858-4BF9-47A1-BD1C-2DCEF77BFD47}"/>
              </a:ext>
            </a:extLst>
          </p:cNvPr>
          <p:cNvSpPr txBox="1"/>
          <p:nvPr/>
        </p:nvSpPr>
        <p:spPr>
          <a:xfrm>
            <a:off x="-1066800" y="6440990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IBM Case Study: SQLCODE -4743 &amp; APPLCOMPAT –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Agnaldo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Silva, Eduardo de Santi e Talita Fanelli </a:t>
            </a:r>
          </a:p>
        </p:txBody>
      </p:sp>
    </p:spTree>
    <p:extLst>
      <p:ext uri="{BB962C8B-B14F-4D97-AF65-F5344CB8AC3E}">
        <p14:creationId xmlns:p14="http://schemas.microsoft.com/office/powerpoint/2010/main" val="100551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F6FEC55-A32C-4307-B2C6-EA092009C662}"/>
              </a:ext>
            </a:extLst>
          </p:cNvPr>
          <p:cNvSpPr/>
          <p:nvPr/>
        </p:nvSpPr>
        <p:spPr>
          <a:xfrm rot="17152435">
            <a:off x="6079312" y="-978159"/>
            <a:ext cx="504725" cy="12264473"/>
          </a:xfrm>
          <a:custGeom>
            <a:avLst/>
            <a:gdLst>
              <a:gd name="connsiteX0" fmla="*/ 0 w 497149"/>
              <a:gd name="connsiteY0" fmla="*/ 12711530 h 12711530"/>
              <a:gd name="connsiteX1" fmla="*/ 248575 w 497149"/>
              <a:gd name="connsiteY1" fmla="*/ 0 h 12711530"/>
              <a:gd name="connsiteX2" fmla="*/ 497149 w 497149"/>
              <a:gd name="connsiteY2" fmla="*/ 12711530 h 12711530"/>
              <a:gd name="connsiteX3" fmla="*/ 0 w 497149"/>
              <a:gd name="connsiteY3" fmla="*/ 12711530 h 12711530"/>
              <a:gd name="connsiteX0" fmla="*/ 0 w 511346"/>
              <a:gd name="connsiteY0" fmla="*/ 12904160 h 12904160"/>
              <a:gd name="connsiteX1" fmla="*/ 262772 w 511346"/>
              <a:gd name="connsiteY1" fmla="*/ 0 h 12904160"/>
              <a:gd name="connsiteX2" fmla="*/ 511346 w 511346"/>
              <a:gd name="connsiteY2" fmla="*/ 12711530 h 12904160"/>
              <a:gd name="connsiteX3" fmla="*/ 0 w 511346"/>
              <a:gd name="connsiteY3" fmla="*/ 12904160 h 12904160"/>
              <a:gd name="connsiteX0" fmla="*/ 0 w 511346"/>
              <a:gd name="connsiteY0" fmla="*/ 12904160 h 12904160"/>
              <a:gd name="connsiteX1" fmla="*/ 19994 w 511346"/>
              <a:gd name="connsiteY1" fmla="*/ 12210210 h 12904160"/>
              <a:gd name="connsiteX2" fmla="*/ 262772 w 511346"/>
              <a:gd name="connsiteY2" fmla="*/ 0 h 12904160"/>
              <a:gd name="connsiteX3" fmla="*/ 511346 w 511346"/>
              <a:gd name="connsiteY3" fmla="*/ 12711530 h 12904160"/>
              <a:gd name="connsiteX4" fmla="*/ 0 w 511346"/>
              <a:gd name="connsiteY4" fmla="*/ 12904160 h 12904160"/>
              <a:gd name="connsiteX0" fmla="*/ 218817 w 491352"/>
              <a:gd name="connsiteY0" fmla="*/ 12808673 h 12808673"/>
              <a:gd name="connsiteX1" fmla="*/ 0 w 491352"/>
              <a:gd name="connsiteY1" fmla="*/ 12210210 h 12808673"/>
              <a:gd name="connsiteX2" fmla="*/ 242778 w 491352"/>
              <a:gd name="connsiteY2" fmla="*/ 0 h 12808673"/>
              <a:gd name="connsiteX3" fmla="*/ 491352 w 491352"/>
              <a:gd name="connsiteY3" fmla="*/ 12711530 h 12808673"/>
              <a:gd name="connsiteX4" fmla="*/ 218817 w 491352"/>
              <a:gd name="connsiteY4" fmla="*/ 12808673 h 12808673"/>
              <a:gd name="connsiteX0" fmla="*/ 227598 w 491352"/>
              <a:gd name="connsiteY0" fmla="*/ 12813794 h 12813794"/>
              <a:gd name="connsiteX1" fmla="*/ 0 w 491352"/>
              <a:gd name="connsiteY1" fmla="*/ 12210210 h 12813794"/>
              <a:gd name="connsiteX2" fmla="*/ 242778 w 491352"/>
              <a:gd name="connsiteY2" fmla="*/ 0 h 12813794"/>
              <a:gd name="connsiteX3" fmla="*/ 491352 w 491352"/>
              <a:gd name="connsiteY3" fmla="*/ 12711530 h 12813794"/>
              <a:gd name="connsiteX4" fmla="*/ 227598 w 491352"/>
              <a:gd name="connsiteY4" fmla="*/ 12813794 h 12813794"/>
              <a:gd name="connsiteX0" fmla="*/ 227598 w 500615"/>
              <a:gd name="connsiteY0" fmla="*/ 12813794 h 12813794"/>
              <a:gd name="connsiteX1" fmla="*/ 0 w 500615"/>
              <a:gd name="connsiteY1" fmla="*/ 12210210 h 12813794"/>
              <a:gd name="connsiteX2" fmla="*/ 242778 w 500615"/>
              <a:gd name="connsiteY2" fmla="*/ 0 h 12813794"/>
              <a:gd name="connsiteX3" fmla="*/ 500615 w 500615"/>
              <a:gd name="connsiteY3" fmla="*/ 12745676 h 12813794"/>
              <a:gd name="connsiteX4" fmla="*/ 227598 w 500615"/>
              <a:gd name="connsiteY4" fmla="*/ 12813794 h 12813794"/>
              <a:gd name="connsiteX0" fmla="*/ 163606 w 500615"/>
              <a:gd name="connsiteY0" fmla="*/ 12837482 h 12837482"/>
              <a:gd name="connsiteX1" fmla="*/ 0 w 500615"/>
              <a:gd name="connsiteY1" fmla="*/ 12210210 h 12837482"/>
              <a:gd name="connsiteX2" fmla="*/ 242778 w 500615"/>
              <a:gd name="connsiteY2" fmla="*/ 0 h 12837482"/>
              <a:gd name="connsiteX3" fmla="*/ 500615 w 500615"/>
              <a:gd name="connsiteY3" fmla="*/ 12745676 h 12837482"/>
              <a:gd name="connsiteX4" fmla="*/ 163606 w 500615"/>
              <a:gd name="connsiteY4" fmla="*/ 12837482 h 12837482"/>
              <a:gd name="connsiteX0" fmla="*/ 167716 w 504725"/>
              <a:gd name="connsiteY0" fmla="*/ 12837482 h 12837482"/>
              <a:gd name="connsiteX1" fmla="*/ 0 w 504725"/>
              <a:gd name="connsiteY1" fmla="*/ 12243730 h 12837482"/>
              <a:gd name="connsiteX2" fmla="*/ 246888 w 504725"/>
              <a:gd name="connsiteY2" fmla="*/ 0 h 12837482"/>
              <a:gd name="connsiteX3" fmla="*/ 504725 w 504725"/>
              <a:gd name="connsiteY3" fmla="*/ 12745676 h 12837482"/>
              <a:gd name="connsiteX4" fmla="*/ 167716 w 504725"/>
              <a:gd name="connsiteY4" fmla="*/ 12837482 h 12837482"/>
              <a:gd name="connsiteX0" fmla="*/ 236011 w 504725"/>
              <a:gd name="connsiteY0" fmla="*/ 12618751 h 12745676"/>
              <a:gd name="connsiteX1" fmla="*/ 0 w 504725"/>
              <a:gd name="connsiteY1" fmla="*/ 12243730 h 12745676"/>
              <a:gd name="connsiteX2" fmla="*/ 246888 w 504725"/>
              <a:gd name="connsiteY2" fmla="*/ 0 h 12745676"/>
              <a:gd name="connsiteX3" fmla="*/ 504725 w 504725"/>
              <a:gd name="connsiteY3" fmla="*/ 12745676 h 12745676"/>
              <a:gd name="connsiteX4" fmla="*/ 236011 w 504725"/>
              <a:gd name="connsiteY4" fmla="*/ 12618751 h 12745676"/>
              <a:gd name="connsiteX0" fmla="*/ 167715 w 504725"/>
              <a:gd name="connsiteY0" fmla="*/ 12837484 h 12837484"/>
              <a:gd name="connsiteX1" fmla="*/ 0 w 504725"/>
              <a:gd name="connsiteY1" fmla="*/ 12243730 h 12837484"/>
              <a:gd name="connsiteX2" fmla="*/ 246888 w 504725"/>
              <a:gd name="connsiteY2" fmla="*/ 0 h 12837484"/>
              <a:gd name="connsiteX3" fmla="*/ 504725 w 504725"/>
              <a:gd name="connsiteY3" fmla="*/ 12745676 h 12837484"/>
              <a:gd name="connsiteX4" fmla="*/ 167715 w 504725"/>
              <a:gd name="connsiteY4" fmla="*/ 12837484 h 12837484"/>
              <a:gd name="connsiteX0" fmla="*/ 168274 w 504725"/>
              <a:gd name="connsiteY0" fmla="*/ 12855771 h 12855771"/>
              <a:gd name="connsiteX1" fmla="*/ 0 w 504725"/>
              <a:gd name="connsiteY1" fmla="*/ 12243730 h 12855771"/>
              <a:gd name="connsiteX2" fmla="*/ 246888 w 504725"/>
              <a:gd name="connsiteY2" fmla="*/ 0 h 12855771"/>
              <a:gd name="connsiteX3" fmla="*/ 504725 w 504725"/>
              <a:gd name="connsiteY3" fmla="*/ 12745676 h 12855771"/>
              <a:gd name="connsiteX4" fmla="*/ 168274 w 504725"/>
              <a:gd name="connsiteY4" fmla="*/ 12855771 h 1285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725" h="12855771">
                <a:moveTo>
                  <a:pt x="168274" y="12855771"/>
                </a:moveTo>
                <a:lnTo>
                  <a:pt x="0" y="12243730"/>
                </a:lnTo>
                <a:lnTo>
                  <a:pt x="246888" y="0"/>
                </a:lnTo>
                <a:lnTo>
                  <a:pt x="504725" y="12745676"/>
                </a:lnTo>
                <a:lnTo>
                  <a:pt x="168274" y="1285577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712EC59-066F-4D33-9D1A-4431B0B29B89}"/>
              </a:ext>
            </a:extLst>
          </p:cNvPr>
          <p:cNvGrpSpPr/>
          <p:nvPr/>
        </p:nvGrpSpPr>
        <p:grpSpPr>
          <a:xfrm>
            <a:off x="98924" y="519060"/>
            <a:ext cx="3340060" cy="3436220"/>
            <a:chOff x="98924" y="519060"/>
            <a:chExt cx="3340060" cy="343622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644C2AA-5B91-4DE2-98C4-BF210CEBCFE8}"/>
                </a:ext>
              </a:extLst>
            </p:cNvPr>
            <p:cNvSpPr/>
            <p:nvPr/>
          </p:nvSpPr>
          <p:spPr>
            <a:xfrm>
              <a:off x="1449617" y="3586353"/>
              <a:ext cx="692682" cy="368927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5232225-9D6C-43FA-ACB3-DC0C704C8BAA}"/>
                </a:ext>
              </a:extLst>
            </p:cNvPr>
            <p:cNvSpPr/>
            <p:nvPr/>
          </p:nvSpPr>
          <p:spPr>
            <a:xfrm>
              <a:off x="1728933" y="2383536"/>
              <a:ext cx="112393" cy="140866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0F60EF9-D04B-4D45-B6CC-6230FB64F054}"/>
                </a:ext>
              </a:extLst>
            </p:cNvPr>
            <p:cNvSpPr/>
            <p:nvPr/>
          </p:nvSpPr>
          <p:spPr>
            <a:xfrm>
              <a:off x="919901" y="1212041"/>
              <a:ext cx="1765991" cy="8898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89C478-A7A0-480D-8E59-57DC711DA591}"/>
                </a:ext>
              </a:extLst>
            </p:cNvPr>
            <p:cNvSpPr txBox="1"/>
            <p:nvPr/>
          </p:nvSpPr>
          <p:spPr>
            <a:xfrm>
              <a:off x="880131" y="1269780"/>
              <a:ext cx="205268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600" dirty="0" err="1">
                  <a:latin typeface="Open Sans" panose="020B0606030504020204" pitchFamily="34" charset="0"/>
                </a:rPr>
                <a:t>Agnaldo</a:t>
              </a:r>
              <a:r>
                <a:rPr lang="en-US" sz="1600" dirty="0">
                  <a:latin typeface="Open Sans" panose="020B0606030504020204" pitchFamily="34" charset="0"/>
                </a:rPr>
                <a:t> e Talita </a:t>
              </a:r>
              <a:r>
                <a:rPr lang="en-US" sz="1600" dirty="0" err="1">
                  <a:latin typeface="Open Sans" panose="020B0606030504020204" pitchFamily="34" charset="0"/>
                </a:rPr>
                <a:t>estão</a:t>
              </a:r>
              <a:r>
                <a:rPr lang="en-US" sz="1600" dirty="0">
                  <a:latin typeface="Open Sans" panose="020B0606030504020204" pitchFamily="34" charset="0"/>
                </a:rPr>
                <a:t> no </a:t>
              </a:r>
              <a:r>
                <a:rPr lang="en-US" sz="1600" dirty="0" err="1">
                  <a:latin typeface="Open Sans" panose="020B0606030504020204" pitchFamily="34" charset="0"/>
                </a:rPr>
                <a:t>caminho</a:t>
              </a:r>
              <a:r>
                <a:rPr lang="en-US" sz="1600" dirty="0">
                  <a:latin typeface="Open Sans" panose="020B0606030504020204" pitchFamily="34" charset="0"/>
                </a:rPr>
                <a:t> </a:t>
              </a:r>
              <a:r>
                <a:rPr lang="en-US" sz="1600" dirty="0" err="1">
                  <a:latin typeface="Open Sans" panose="020B0606030504020204" pitchFamily="34" charset="0"/>
                </a:rPr>
                <a:t>certo</a:t>
              </a:r>
              <a:r>
                <a:rPr lang="en-US" sz="1600" dirty="0">
                  <a:latin typeface="Open Sans" panose="020B0606030504020204" pitchFamily="34" charset="0"/>
                </a:rPr>
                <a:t>, mas </a:t>
              </a:r>
              <a:r>
                <a:rPr lang="en-US" sz="1600" dirty="0" err="1">
                  <a:latin typeface="Open Sans" panose="020B0606030504020204" pitchFamily="34" charset="0"/>
                </a:rPr>
                <a:t>nem</a:t>
              </a:r>
              <a:r>
                <a:rPr lang="en-US" sz="1600" dirty="0">
                  <a:latin typeface="Open Sans" panose="020B0606030504020204" pitchFamily="34" charset="0"/>
                </a:rPr>
                <a:t> </a:t>
              </a:r>
              <a:r>
                <a:rPr lang="en-US" sz="1600" dirty="0" err="1">
                  <a:latin typeface="Open Sans" panose="020B0606030504020204" pitchFamily="34" charset="0"/>
                </a:rPr>
                <a:t>todos</a:t>
              </a:r>
              <a:r>
                <a:rPr lang="en-US" sz="1600" dirty="0">
                  <a:latin typeface="Open Sans" panose="020B0606030504020204" pitchFamily="34" charset="0"/>
                </a:rPr>
                <a:t> </a:t>
              </a:r>
              <a:r>
                <a:rPr lang="en-US" sz="1600" dirty="0" err="1">
                  <a:latin typeface="Open Sans" panose="020B0606030504020204" pitchFamily="34" charset="0"/>
                </a:rPr>
                <a:t>concordam</a:t>
              </a:r>
              <a:r>
                <a:rPr lang="en-US" sz="1600" dirty="0">
                  <a:latin typeface="Open Sans" panose="020B0606030504020204" pitchFamily="34" charset="0"/>
                </a:rPr>
                <a:t>…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58199A3-8787-4B04-ABE2-7377D8EB0E1C}"/>
                </a:ext>
              </a:extLst>
            </p:cNvPr>
            <p:cNvSpPr txBox="1"/>
            <p:nvPr/>
          </p:nvSpPr>
          <p:spPr>
            <a:xfrm>
              <a:off x="98924" y="519060"/>
              <a:ext cx="334006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4400" b="1" dirty="0" err="1">
                  <a:latin typeface="Open Sans" panose="020B0606030504020204" pitchFamily="34" charset="0"/>
                </a:rPr>
                <a:t>Dia</a:t>
              </a:r>
              <a:r>
                <a:rPr lang="en-US" sz="4400" b="1" dirty="0">
                  <a:latin typeface="Open Sans" panose="020B0606030504020204" pitchFamily="34" charset="0"/>
                </a:rPr>
                <a:t> 24</a:t>
              </a:r>
              <a:endParaRPr lang="en-GB" sz="44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A7E7BDC-0FE8-4FBC-BFB2-886DA2ECCD16}"/>
                </a:ext>
              </a:extLst>
            </p:cNvPr>
            <p:cNvSpPr/>
            <p:nvPr/>
          </p:nvSpPr>
          <p:spPr>
            <a:xfrm>
              <a:off x="919901" y="2383536"/>
              <a:ext cx="1765991" cy="8898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DEC52FA-BD6B-4F4F-B537-364D95D7B457}"/>
              </a:ext>
            </a:extLst>
          </p:cNvPr>
          <p:cNvGrpSpPr/>
          <p:nvPr/>
        </p:nvGrpSpPr>
        <p:grpSpPr>
          <a:xfrm>
            <a:off x="5258493" y="1478369"/>
            <a:ext cx="2089507" cy="3949796"/>
            <a:chOff x="5258493" y="1478369"/>
            <a:chExt cx="2089507" cy="394979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50EBAE6-1DF9-485B-9020-DF3BD1609834}"/>
                </a:ext>
              </a:extLst>
            </p:cNvPr>
            <p:cNvSpPr/>
            <p:nvPr/>
          </p:nvSpPr>
          <p:spPr>
            <a:xfrm>
              <a:off x="5258493" y="2218795"/>
              <a:ext cx="1765991" cy="889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C3193B55-2CFC-4773-BA16-464CF74CDB8D}"/>
                </a:ext>
              </a:extLst>
            </p:cNvPr>
            <p:cNvGrpSpPr/>
            <p:nvPr/>
          </p:nvGrpSpPr>
          <p:grpSpPr>
            <a:xfrm>
              <a:off x="5258493" y="1478369"/>
              <a:ext cx="2089507" cy="3949796"/>
              <a:chOff x="5258493" y="1478369"/>
              <a:chExt cx="2089507" cy="3949796"/>
            </a:xfrm>
          </p:grpSpPr>
          <p:grpSp>
            <p:nvGrpSpPr>
              <p:cNvPr id="7" name="Agrupar 6">
                <a:extLst>
                  <a:ext uri="{FF2B5EF4-FFF2-40B4-BE49-F238E27FC236}">
                    <a16:creationId xmlns:a16="http://schemas.microsoft.com/office/drawing/2014/main" id="{1E3AEB1E-202F-49D5-9F33-521EB7692ABF}"/>
                  </a:ext>
                </a:extLst>
              </p:cNvPr>
              <p:cNvGrpSpPr/>
              <p:nvPr/>
            </p:nvGrpSpPr>
            <p:grpSpPr>
              <a:xfrm>
                <a:off x="5260752" y="1478369"/>
                <a:ext cx="2087248" cy="3949796"/>
                <a:chOff x="5156783" y="1429956"/>
                <a:chExt cx="2087248" cy="3949796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4CEA324-95AF-4D2B-8827-80C73810DE8F}"/>
                    </a:ext>
                  </a:extLst>
                </p:cNvPr>
                <p:cNvSpPr/>
                <p:nvPr/>
              </p:nvSpPr>
              <p:spPr>
                <a:xfrm>
                  <a:off x="5636124" y="4817573"/>
                  <a:ext cx="1055521" cy="562179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5F56A5E0-BE8C-4B40-B64F-28D4253240EF}"/>
                    </a:ext>
                  </a:extLst>
                </p:cNvPr>
                <p:cNvSpPr/>
                <p:nvPr/>
              </p:nvSpPr>
              <p:spPr>
                <a:xfrm>
                  <a:off x="6094199" y="3684729"/>
                  <a:ext cx="110067" cy="14389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15F3967-E1CA-490D-B08C-D7A05E120741}"/>
                    </a:ext>
                  </a:extLst>
                </p:cNvPr>
                <p:cNvSpPr txBox="1"/>
                <p:nvPr/>
              </p:nvSpPr>
              <p:spPr>
                <a:xfrm>
                  <a:off x="5156783" y="2237824"/>
                  <a:ext cx="2087248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:r>
                    <a:rPr lang="en-US" sz="1600" dirty="0" err="1">
                      <a:latin typeface="Open Sans" panose="020B0606030504020204" pitchFamily="34" charset="0"/>
                    </a:rPr>
                    <a:t>Agnaldo</a:t>
                  </a:r>
                  <a:r>
                    <a:rPr lang="en-US" sz="1600" dirty="0">
                      <a:latin typeface="Open Sans" panose="020B0606030504020204" pitchFamily="34" charset="0"/>
                    </a:rPr>
                    <a:t>, Eduardo e Talita </a:t>
                  </a:r>
                  <a:r>
                    <a:rPr lang="en-US" sz="1600" dirty="0" err="1">
                      <a:latin typeface="Open Sans" panose="020B0606030504020204" pitchFamily="34" charset="0"/>
                    </a:rPr>
                    <a:t>dão</a:t>
                  </a:r>
                  <a:r>
                    <a:rPr lang="en-US" sz="1600" dirty="0">
                      <a:latin typeface="Open Sans" panose="020B0606030504020204" pitchFamily="34" charset="0"/>
                    </a:rPr>
                    <a:t> um </a:t>
                  </a:r>
                  <a:r>
                    <a:rPr lang="en-US" sz="1600" dirty="0" err="1">
                      <a:latin typeface="Open Sans" panose="020B0606030504020204" pitchFamily="34" charset="0"/>
                    </a:rPr>
                    <a:t>belo</a:t>
                  </a:r>
                  <a:r>
                    <a:rPr lang="en-US" sz="1600" dirty="0">
                      <a:latin typeface="Open Sans" panose="020B0606030504020204" pitchFamily="34" charset="0"/>
                    </a:rPr>
                    <a:t> golpe </a:t>
                  </a:r>
                  <a:r>
                    <a:rPr lang="en-US" sz="1600" dirty="0" err="1">
                      <a:latin typeface="Open Sans" panose="020B0606030504020204" pitchFamily="34" charset="0"/>
                    </a:rPr>
                    <a:t>na</a:t>
                  </a:r>
                  <a:r>
                    <a:rPr lang="en-US" sz="1600" dirty="0">
                      <a:latin typeface="Open Sans" panose="020B0606030504020204" pitchFamily="34" charset="0"/>
                    </a:rPr>
                    <a:t> </a:t>
                  </a:r>
                  <a:r>
                    <a:rPr lang="en-US" sz="1600" b="1" dirty="0">
                      <a:solidFill>
                        <a:srgbClr val="FF0000"/>
                      </a:solidFill>
                      <a:latin typeface="Open Sans" panose="020B0606030504020204" pitchFamily="34" charset="0"/>
                    </a:rPr>
                    <a:t>SP 666</a:t>
                  </a:r>
                  <a:r>
                    <a:rPr lang="en-US" sz="1600" dirty="0">
                      <a:latin typeface="Open Sans" panose="020B0606030504020204" pitchFamily="34" charset="0"/>
                    </a:rPr>
                    <a:t>, mas </a:t>
                  </a:r>
                  <a:r>
                    <a:rPr lang="en-US" sz="1600" dirty="0" err="1">
                      <a:latin typeface="Open Sans" panose="020B0606030504020204" pitchFamily="34" charset="0"/>
                    </a:rPr>
                    <a:t>ainda</a:t>
                  </a:r>
                  <a:r>
                    <a:rPr lang="en-US" sz="1600" dirty="0">
                      <a:latin typeface="Open Sans" panose="020B0606030504020204" pitchFamily="34" charset="0"/>
                    </a:rPr>
                    <a:t> </a:t>
                  </a:r>
                  <a:r>
                    <a:rPr lang="en-US" sz="1600" dirty="0" err="1">
                      <a:latin typeface="Open Sans" panose="020B0606030504020204" pitchFamily="34" charset="0"/>
                    </a:rPr>
                    <a:t>não</a:t>
                  </a:r>
                  <a:r>
                    <a:rPr lang="en-US" sz="1600" dirty="0">
                      <a:latin typeface="Open Sans" panose="020B0606030504020204" pitchFamily="34" charset="0"/>
                    </a:rPr>
                    <a:t> é o </a:t>
                  </a:r>
                  <a:r>
                    <a:rPr lang="en-US" sz="1600" dirty="0" err="1">
                      <a:latin typeface="Open Sans" panose="020B0606030504020204" pitchFamily="34" charset="0"/>
                    </a:rPr>
                    <a:t>fim</a:t>
                  </a:r>
                  <a:r>
                    <a:rPr lang="en-US" sz="1600" dirty="0">
                      <a:latin typeface="Open Sans" panose="020B0606030504020204" pitchFamily="34" charset="0"/>
                    </a:rPr>
                    <a:t>…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A4B4E00-D72B-45DB-9FC0-C14F8E586B3B}"/>
                    </a:ext>
                  </a:extLst>
                </p:cNvPr>
                <p:cNvSpPr txBox="1"/>
                <p:nvPr/>
              </p:nvSpPr>
              <p:spPr>
                <a:xfrm>
                  <a:off x="5185739" y="1429956"/>
                  <a:ext cx="1851517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4400" b="1" dirty="0" err="1">
                      <a:latin typeface="Open Sans" panose="020B0606030504020204" pitchFamily="34" charset="0"/>
                    </a:rPr>
                    <a:t>Dia</a:t>
                  </a:r>
                  <a:r>
                    <a:rPr lang="en-US" sz="4400" b="1" dirty="0">
                      <a:latin typeface="Open Sans" panose="020B0606030504020204" pitchFamily="34" charset="0"/>
                    </a:rPr>
                    <a:t> 06</a:t>
                  </a:r>
                  <a:endParaRPr lang="en-GB" sz="4400" b="1" dirty="0"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</p:grp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2FBA1A1-12B0-44EF-9821-ECC6AC55077A}"/>
                  </a:ext>
                </a:extLst>
              </p:cNvPr>
              <p:cNvSpPr/>
              <p:nvPr/>
            </p:nvSpPr>
            <p:spPr>
              <a:xfrm>
                <a:off x="5258493" y="3681834"/>
                <a:ext cx="1765991" cy="8898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5941AAF-E4D7-47E8-AA21-4544F3F3FDCD}"/>
              </a:ext>
            </a:extLst>
          </p:cNvPr>
          <p:cNvSpPr txBox="1"/>
          <p:nvPr/>
        </p:nvSpPr>
        <p:spPr>
          <a:xfrm>
            <a:off x="237971" y="5241752"/>
            <a:ext cx="6541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Abril/Maio Timeline</a:t>
            </a:r>
            <a:endParaRPr lang="en-GB" sz="5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972E0AD-3879-44C7-83B1-8280BFD4A872}"/>
              </a:ext>
            </a:extLst>
          </p:cNvPr>
          <p:cNvSpPr/>
          <p:nvPr/>
        </p:nvSpPr>
        <p:spPr>
          <a:xfrm>
            <a:off x="11512283" y="216535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87B1850-BB7C-40B5-B877-277F4E15396A}"/>
              </a:ext>
            </a:extLst>
          </p:cNvPr>
          <p:cNvGrpSpPr/>
          <p:nvPr/>
        </p:nvGrpSpPr>
        <p:grpSpPr>
          <a:xfrm>
            <a:off x="2989573" y="975824"/>
            <a:ext cx="1892640" cy="3650804"/>
            <a:chOff x="2989573" y="975824"/>
            <a:chExt cx="1892640" cy="365080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DF16853-BF82-4076-84A9-584936A1B8B1}"/>
                </a:ext>
              </a:extLst>
            </p:cNvPr>
            <p:cNvSpPr/>
            <p:nvPr/>
          </p:nvSpPr>
          <p:spPr>
            <a:xfrm>
              <a:off x="3538350" y="4172676"/>
              <a:ext cx="852320" cy="453952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95CB270-A74B-49E6-9E80-F18C23F3D8D1}"/>
                </a:ext>
              </a:extLst>
            </p:cNvPr>
            <p:cNvSpPr/>
            <p:nvPr/>
          </p:nvSpPr>
          <p:spPr>
            <a:xfrm>
              <a:off x="3890045" y="3147345"/>
              <a:ext cx="110067" cy="1272498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11112B9-4A31-4347-8469-FDF9915458A3}"/>
                </a:ext>
              </a:extLst>
            </p:cNvPr>
            <p:cNvSpPr/>
            <p:nvPr/>
          </p:nvSpPr>
          <p:spPr>
            <a:xfrm>
              <a:off x="3058227" y="1684306"/>
              <a:ext cx="1765991" cy="8898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963C418-3F6F-449B-B8E4-B842C76E9063}"/>
                </a:ext>
              </a:extLst>
            </p:cNvPr>
            <p:cNvSpPr txBox="1"/>
            <p:nvPr/>
          </p:nvSpPr>
          <p:spPr>
            <a:xfrm>
              <a:off x="3020788" y="975824"/>
              <a:ext cx="18515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4400" b="1" dirty="0" err="1">
                  <a:latin typeface="Open Sans" panose="020B0606030504020204" pitchFamily="34" charset="0"/>
                </a:rPr>
                <a:t>Dia</a:t>
              </a:r>
              <a:r>
                <a:rPr lang="en-US" sz="4400" b="1" dirty="0">
                  <a:latin typeface="Open Sans" panose="020B0606030504020204" pitchFamily="34" charset="0"/>
                </a:rPr>
                <a:t> 27</a:t>
              </a:r>
              <a:endParaRPr lang="en-GB" sz="44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8295272-B5DC-4F04-8E7D-A08793F897F0}"/>
                </a:ext>
              </a:extLst>
            </p:cNvPr>
            <p:cNvSpPr/>
            <p:nvPr/>
          </p:nvSpPr>
          <p:spPr>
            <a:xfrm>
              <a:off x="3058227" y="3147345"/>
              <a:ext cx="1765991" cy="8898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24">
              <a:extLst>
                <a:ext uri="{FF2B5EF4-FFF2-40B4-BE49-F238E27FC236}">
                  <a16:creationId xmlns:a16="http://schemas.microsoft.com/office/drawing/2014/main" id="{F5EB6338-23A7-47E5-A4D3-CB7C98FB6CF8}"/>
                </a:ext>
              </a:extLst>
            </p:cNvPr>
            <p:cNvSpPr txBox="1"/>
            <p:nvPr/>
          </p:nvSpPr>
          <p:spPr>
            <a:xfrm>
              <a:off x="2989573" y="1819268"/>
              <a:ext cx="18926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600" b="1" dirty="0">
                  <a:solidFill>
                    <a:srgbClr val="FF0000"/>
                  </a:solidFill>
                  <a:latin typeface="Open Sans" panose="020B0606030504020204" pitchFamily="34" charset="0"/>
                </a:rPr>
                <a:t>PAUSA TÉCNICA</a:t>
              </a:r>
            </a:p>
            <a:p>
              <a:pPr lvl="0">
                <a:defRPr/>
              </a:pPr>
              <a:r>
                <a:rPr lang="en-US" sz="1600" dirty="0" err="1">
                  <a:latin typeface="Open Sans" panose="020B0606030504020204" pitchFamily="34" charset="0"/>
                </a:rPr>
                <a:t>Agnaldo</a:t>
              </a:r>
              <a:r>
                <a:rPr lang="en-US" sz="1600" dirty="0">
                  <a:latin typeface="Open Sans" panose="020B0606030504020204" pitchFamily="34" charset="0"/>
                </a:rPr>
                <a:t> e Talita </a:t>
              </a:r>
              <a:r>
                <a:rPr lang="en-US" sz="1600" dirty="0" err="1">
                  <a:latin typeface="Open Sans" panose="020B0606030504020204" pitchFamily="34" charset="0"/>
                </a:rPr>
                <a:t>estão</a:t>
              </a:r>
              <a:r>
                <a:rPr lang="en-US" sz="1600" dirty="0">
                  <a:latin typeface="Open Sans" panose="020B0606030504020204" pitchFamily="34" charset="0"/>
                </a:rPr>
                <a:t> de </a:t>
              </a:r>
              <a:r>
                <a:rPr lang="en-US" sz="1600" dirty="0" err="1">
                  <a:latin typeface="Open Sans" panose="020B0606030504020204" pitchFamily="34" charset="0"/>
                </a:rPr>
                <a:t>férias</a:t>
              </a:r>
              <a:r>
                <a:rPr lang="en-US" sz="1600" dirty="0">
                  <a:latin typeface="Open Sans" panose="020B0606030504020204" pitchFamily="34" charset="0"/>
                </a:rPr>
                <a:t>. </a:t>
              </a:r>
            </a:p>
            <a:p>
              <a:pPr lvl="0">
                <a:defRPr/>
              </a:pPr>
              <a:r>
                <a:rPr lang="en-US" sz="1600" dirty="0">
                  <a:latin typeface="Open Sans" panose="020B0606030504020204" pitchFamily="34" charset="0"/>
                </a:rPr>
                <a:t>O que </a:t>
              </a:r>
              <a:r>
                <a:rPr lang="en-US" sz="1600" dirty="0" err="1">
                  <a:latin typeface="Open Sans" panose="020B0606030504020204" pitchFamily="34" charset="0"/>
                </a:rPr>
                <a:t>será</a:t>
              </a:r>
              <a:r>
                <a:rPr lang="en-US" sz="1600" dirty="0">
                  <a:latin typeface="Open Sans" panose="020B0606030504020204" pitchFamily="34" charset="0"/>
                </a:rPr>
                <a:t> de Eduardo de Santi?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F611D1F2-D292-4260-9612-23C7709C97A9}"/>
              </a:ext>
            </a:extLst>
          </p:cNvPr>
          <p:cNvGrpSpPr/>
          <p:nvPr/>
        </p:nvGrpSpPr>
        <p:grpSpPr>
          <a:xfrm>
            <a:off x="7325146" y="2120334"/>
            <a:ext cx="1958457" cy="3854526"/>
            <a:chOff x="7325146" y="2120334"/>
            <a:chExt cx="1958457" cy="385452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15828BE-763B-4BFF-9C60-C8FDE527AE24}"/>
                </a:ext>
              </a:extLst>
            </p:cNvPr>
            <p:cNvSpPr/>
            <p:nvPr/>
          </p:nvSpPr>
          <p:spPr>
            <a:xfrm>
              <a:off x="7666666" y="5306838"/>
              <a:ext cx="1254246" cy="668022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9636F4D-31BE-4436-B1D8-96A0BA208778}"/>
                </a:ext>
              </a:extLst>
            </p:cNvPr>
            <p:cNvSpPr/>
            <p:nvPr/>
          </p:nvSpPr>
          <p:spPr>
            <a:xfrm>
              <a:off x="8234809" y="4345826"/>
              <a:ext cx="137077" cy="1311954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A5041F9-6CEF-4A5E-A6DF-7C5CD0ED4263}"/>
                </a:ext>
              </a:extLst>
            </p:cNvPr>
            <p:cNvSpPr/>
            <p:nvPr/>
          </p:nvSpPr>
          <p:spPr>
            <a:xfrm>
              <a:off x="7410672" y="2847630"/>
              <a:ext cx="1765991" cy="889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1017F37-573F-44BB-B218-FB07C10B4665}"/>
                </a:ext>
              </a:extLst>
            </p:cNvPr>
            <p:cNvSpPr txBox="1"/>
            <p:nvPr/>
          </p:nvSpPr>
          <p:spPr>
            <a:xfrm>
              <a:off x="7340783" y="2120334"/>
              <a:ext cx="18515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4400" b="1" dirty="0">
                  <a:latin typeface="Open Sans" panose="020B0606030504020204" pitchFamily="34" charset="0"/>
                </a:rPr>
                <a:t>Dia12</a:t>
              </a:r>
              <a:endParaRPr lang="en-GB" sz="44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A26F89D-F038-4EB2-9378-A7A45A572EFB}"/>
                </a:ext>
              </a:extLst>
            </p:cNvPr>
            <p:cNvSpPr/>
            <p:nvPr/>
          </p:nvSpPr>
          <p:spPr>
            <a:xfrm>
              <a:off x="7410672" y="4310669"/>
              <a:ext cx="1765991" cy="889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33">
              <a:extLst>
                <a:ext uri="{FF2B5EF4-FFF2-40B4-BE49-F238E27FC236}">
                  <a16:creationId xmlns:a16="http://schemas.microsoft.com/office/drawing/2014/main" id="{63BFA0D4-F647-4037-BB20-B3847F084CE7}"/>
                </a:ext>
              </a:extLst>
            </p:cNvPr>
            <p:cNvSpPr txBox="1"/>
            <p:nvPr/>
          </p:nvSpPr>
          <p:spPr>
            <a:xfrm>
              <a:off x="7325146" y="2931938"/>
              <a:ext cx="195845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600" dirty="0" err="1">
                  <a:latin typeface="Open Sans" panose="020B0606030504020204" pitchFamily="34" charset="0"/>
                </a:rPr>
                <a:t>Tchau</a:t>
              </a:r>
              <a:r>
                <a:rPr lang="en-US" sz="1600" dirty="0">
                  <a:latin typeface="Open Sans" panose="020B0606030504020204" pitchFamily="34" charset="0"/>
                </a:rPr>
                <a:t> Lab IBM… Agora </a:t>
              </a:r>
              <a:r>
                <a:rPr lang="en-US" sz="1600" dirty="0" err="1">
                  <a:latin typeface="Open Sans" panose="020B0606030504020204" pitchFamily="34" charset="0"/>
                </a:rPr>
                <a:t>Agnaldo</a:t>
              </a:r>
              <a:r>
                <a:rPr lang="en-US" sz="1600" dirty="0">
                  <a:latin typeface="Open Sans" panose="020B0606030504020204" pitchFamily="34" charset="0"/>
                </a:rPr>
                <a:t>, Eduardo e Talita </a:t>
              </a:r>
              <a:r>
                <a:rPr lang="en-US" sz="1600" dirty="0" err="1">
                  <a:latin typeface="Open Sans" panose="020B0606030504020204" pitchFamily="34" charset="0"/>
                </a:rPr>
                <a:t>darão</a:t>
              </a:r>
              <a:r>
                <a:rPr lang="en-US" sz="1600" dirty="0">
                  <a:latin typeface="Open Sans" panose="020B0606030504020204" pitchFamily="34" charset="0"/>
                </a:rPr>
                <a:t> o golpe final </a:t>
              </a:r>
              <a:r>
                <a:rPr lang="en-US" sz="1600" dirty="0" err="1">
                  <a:latin typeface="Open Sans" panose="020B0606030504020204" pitchFamily="34" charset="0"/>
                </a:rPr>
                <a:t>em</a:t>
              </a:r>
              <a:r>
                <a:rPr lang="en-US" sz="1600" dirty="0">
                  <a:latin typeface="Open Sans" panose="020B0606030504020204" pitchFamily="34" charset="0"/>
                </a:rPr>
                <a:t> breve…</a:t>
              </a:r>
            </a:p>
          </p:txBody>
        </p:sp>
      </p:grpSp>
      <p:sp>
        <p:nvSpPr>
          <p:cNvPr id="48" name="Seta: para a Direita 47">
            <a:extLst>
              <a:ext uri="{FF2B5EF4-FFF2-40B4-BE49-F238E27FC236}">
                <a16:creationId xmlns:a16="http://schemas.microsoft.com/office/drawing/2014/main" id="{D96E09EB-D643-4568-A38E-65E3576FABE1}"/>
              </a:ext>
            </a:extLst>
          </p:cNvPr>
          <p:cNvSpPr/>
          <p:nvPr/>
        </p:nvSpPr>
        <p:spPr>
          <a:xfrm flipH="1">
            <a:off x="238507" y="-12046"/>
            <a:ext cx="4643706" cy="75060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Abril</a:t>
            </a:r>
          </a:p>
        </p:txBody>
      </p:sp>
      <p:sp>
        <p:nvSpPr>
          <p:cNvPr id="49" name="Seta: para a Direita 48">
            <a:extLst>
              <a:ext uri="{FF2B5EF4-FFF2-40B4-BE49-F238E27FC236}">
                <a16:creationId xmlns:a16="http://schemas.microsoft.com/office/drawing/2014/main" id="{F05E6BCB-BCCA-46C2-A592-389427227A33}"/>
              </a:ext>
            </a:extLst>
          </p:cNvPr>
          <p:cNvSpPr/>
          <p:nvPr/>
        </p:nvSpPr>
        <p:spPr>
          <a:xfrm>
            <a:off x="5258493" y="972859"/>
            <a:ext cx="6834583" cy="750601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Maio</a:t>
            </a:r>
          </a:p>
        </p:txBody>
      </p:sp>
      <p:sp>
        <p:nvSpPr>
          <p:cNvPr id="50" name="TextBox 35">
            <a:extLst>
              <a:ext uri="{FF2B5EF4-FFF2-40B4-BE49-F238E27FC236}">
                <a16:creationId xmlns:a16="http://schemas.microsoft.com/office/drawing/2014/main" id="{5E489F97-ED10-468C-9AC6-41FF94C03E8E}"/>
              </a:ext>
            </a:extLst>
          </p:cNvPr>
          <p:cNvSpPr txBox="1"/>
          <p:nvPr/>
        </p:nvSpPr>
        <p:spPr>
          <a:xfrm>
            <a:off x="-1066800" y="6456678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IBM Case Study: SQLCODE -4743 &amp; APPLCOMPAT –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Agnaldo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Silva, Eduardo de Santi e Talita Fanelli 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EF1D171B-41AD-4696-AC02-EBE2B43B6016}"/>
              </a:ext>
            </a:extLst>
          </p:cNvPr>
          <p:cNvGrpSpPr/>
          <p:nvPr/>
        </p:nvGrpSpPr>
        <p:grpSpPr>
          <a:xfrm>
            <a:off x="9509946" y="2778254"/>
            <a:ext cx="1933871" cy="3839907"/>
            <a:chOff x="9509946" y="2778254"/>
            <a:chExt cx="1933871" cy="3839907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F95F3E77-9CF0-438E-BDF1-D2876EBDAF63}"/>
                </a:ext>
              </a:extLst>
            </p:cNvPr>
            <p:cNvGrpSpPr/>
            <p:nvPr/>
          </p:nvGrpSpPr>
          <p:grpSpPr>
            <a:xfrm>
              <a:off x="9509946" y="2778254"/>
              <a:ext cx="1866881" cy="3839907"/>
              <a:chOff x="9509946" y="2778254"/>
              <a:chExt cx="1866881" cy="3839907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814463A-D35A-4BA9-8052-DA1586A65673}"/>
                  </a:ext>
                </a:extLst>
              </p:cNvPr>
              <p:cNvSpPr/>
              <p:nvPr/>
            </p:nvSpPr>
            <p:spPr>
              <a:xfrm>
                <a:off x="9783029" y="5848541"/>
                <a:ext cx="1445002" cy="769620"/>
              </a:xfrm>
              <a:prstGeom prst="ellipse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ED6800A-FD7A-47F2-83B9-4268725530FF}"/>
                  </a:ext>
                </a:extLst>
              </p:cNvPr>
              <p:cNvSpPr/>
              <p:nvPr/>
            </p:nvSpPr>
            <p:spPr>
              <a:xfrm>
                <a:off x="10403314" y="4990368"/>
                <a:ext cx="175088" cy="1247465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9D279D1-58E0-4FA5-AC78-9B45B7956430}"/>
                  </a:ext>
                </a:extLst>
              </p:cNvPr>
              <p:cNvSpPr/>
              <p:nvPr/>
            </p:nvSpPr>
            <p:spPr>
              <a:xfrm>
                <a:off x="9610836" y="3516855"/>
                <a:ext cx="1765991" cy="889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6DEF1CD-CFFB-4BA4-A688-0ECE97AF0906}"/>
                  </a:ext>
                </a:extLst>
              </p:cNvPr>
              <p:cNvSpPr txBox="1"/>
              <p:nvPr/>
            </p:nvSpPr>
            <p:spPr>
              <a:xfrm>
                <a:off x="9743853" y="3668571"/>
                <a:ext cx="14384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1600" b="1" dirty="0">
                    <a:solidFill>
                      <a:srgbClr val="FF0000"/>
                    </a:solidFill>
                    <a:latin typeface="Open Sans" panose="020B0606030504020204" pitchFamily="34" charset="0"/>
                  </a:rPr>
                  <a:t>R.I.P. SP 666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D6CEA0D-4A05-4954-907C-EA61B06BB0BC}"/>
                  </a:ext>
                </a:extLst>
              </p:cNvPr>
              <p:cNvSpPr txBox="1"/>
              <p:nvPr/>
            </p:nvSpPr>
            <p:spPr>
              <a:xfrm>
                <a:off x="9509946" y="2778254"/>
                <a:ext cx="185151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4400" b="1" dirty="0" err="1">
                    <a:latin typeface="Open Sans" panose="020B0606030504020204"/>
                  </a:rPr>
                  <a:t>Dia</a:t>
                </a:r>
                <a:r>
                  <a:rPr lang="en-US" sz="4400" b="1" dirty="0">
                    <a:latin typeface="Open Sans" panose="020B0606030504020204"/>
                  </a:rPr>
                  <a:t> </a:t>
                </a:r>
                <a:r>
                  <a:rPr lang="pt-BR" sz="4400" b="1" dirty="0">
                    <a:latin typeface="Open Sans" panose="020B0606030504020204"/>
                    <a:ea typeface="Noto Sans" panose="020B0502040504020204" pitchFamily="34"/>
                    <a:cs typeface="Noto Sans" panose="020B0502040504020204" pitchFamily="34"/>
                  </a:rPr>
                  <a:t>16</a:t>
                </a:r>
                <a:endParaRPr lang="en-GB" sz="4400" b="1" dirty="0"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361391-0CBD-4CF8-834E-3B0A825D1CFF}"/>
                  </a:ext>
                </a:extLst>
              </p:cNvPr>
              <p:cNvSpPr/>
              <p:nvPr/>
            </p:nvSpPr>
            <p:spPr>
              <a:xfrm>
                <a:off x="9610836" y="4979894"/>
                <a:ext cx="1765991" cy="889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Estrela: 5 Pontas 50">
              <a:extLst>
                <a:ext uri="{FF2B5EF4-FFF2-40B4-BE49-F238E27FC236}">
                  <a16:creationId xmlns:a16="http://schemas.microsoft.com/office/drawing/2014/main" id="{ABBC7314-163A-4A53-9D83-3F042CCC7531}"/>
                </a:ext>
              </a:extLst>
            </p:cNvPr>
            <p:cNvSpPr/>
            <p:nvPr/>
          </p:nvSpPr>
          <p:spPr>
            <a:xfrm>
              <a:off x="9562954" y="4005878"/>
              <a:ext cx="442437" cy="399527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Sinal de Adição 16">
              <a:extLst>
                <a:ext uri="{FF2B5EF4-FFF2-40B4-BE49-F238E27FC236}">
                  <a16:creationId xmlns:a16="http://schemas.microsoft.com/office/drawing/2014/main" id="{15F4A7DA-49B7-41C0-9F39-BEEB179F8563}"/>
                </a:ext>
              </a:extLst>
            </p:cNvPr>
            <p:cNvSpPr/>
            <p:nvPr/>
          </p:nvSpPr>
          <p:spPr>
            <a:xfrm>
              <a:off x="9544148" y="4405405"/>
              <a:ext cx="488953" cy="560051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TextBox 37">
              <a:extLst>
                <a:ext uri="{FF2B5EF4-FFF2-40B4-BE49-F238E27FC236}">
                  <a16:creationId xmlns:a16="http://schemas.microsoft.com/office/drawing/2014/main" id="{443A232D-10C1-4420-9956-F78FC0F8CB97}"/>
                </a:ext>
              </a:extLst>
            </p:cNvPr>
            <p:cNvSpPr txBox="1"/>
            <p:nvPr/>
          </p:nvSpPr>
          <p:spPr>
            <a:xfrm>
              <a:off x="9995448" y="4041747"/>
              <a:ext cx="14384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600" dirty="0">
                  <a:latin typeface="Open Sans" panose="020B0606030504020204" pitchFamily="34" charset="0"/>
                </a:rPr>
                <a:t>02/04/2020</a:t>
              </a:r>
            </a:p>
          </p:txBody>
        </p:sp>
        <p:sp>
          <p:nvSpPr>
            <p:cNvPr id="53" name="TextBox 37">
              <a:extLst>
                <a:ext uri="{FF2B5EF4-FFF2-40B4-BE49-F238E27FC236}">
                  <a16:creationId xmlns:a16="http://schemas.microsoft.com/office/drawing/2014/main" id="{601B5C6E-2598-4783-B9F5-927FC9229A95}"/>
                </a:ext>
              </a:extLst>
            </p:cNvPr>
            <p:cNvSpPr txBox="1"/>
            <p:nvPr/>
          </p:nvSpPr>
          <p:spPr>
            <a:xfrm>
              <a:off x="10005391" y="4523940"/>
              <a:ext cx="14384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600" dirty="0">
                  <a:latin typeface="Open Sans" panose="020B0606030504020204" pitchFamily="34" charset="0"/>
                </a:rPr>
                <a:t>16/05/2020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57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Lessons Learned</a:t>
            </a:r>
          </a:p>
        </p:txBody>
      </p:sp>
      <p:sp>
        <p:nvSpPr>
          <p:cNvPr id="102" name="Freeform 6">
            <a:extLst>
              <a:ext uri="{FF2B5EF4-FFF2-40B4-BE49-F238E27FC236}">
                <a16:creationId xmlns:a16="http://schemas.microsoft.com/office/drawing/2014/main" id="{962CC840-3683-43E7-A6F1-6AD2D153B467}"/>
              </a:ext>
            </a:extLst>
          </p:cNvPr>
          <p:cNvSpPr>
            <a:spLocks/>
          </p:cNvSpPr>
          <p:nvPr/>
        </p:nvSpPr>
        <p:spPr bwMode="auto">
          <a:xfrm>
            <a:off x="594865" y="1979715"/>
            <a:ext cx="10008" cy="12317"/>
          </a:xfrm>
          <a:custGeom>
            <a:avLst/>
            <a:gdLst>
              <a:gd name="T0" fmla="*/ 10 w 11"/>
              <a:gd name="T1" fmla="*/ 0 h 13"/>
              <a:gd name="T2" fmla="*/ 4 w 11"/>
              <a:gd name="T3" fmla="*/ 13 h 13"/>
              <a:gd name="T4" fmla="*/ 10 w 11"/>
              <a:gd name="T5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13">
                <a:moveTo>
                  <a:pt x="10" y="0"/>
                </a:moveTo>
                <a:cubicBezTo>
                  <a:pt x="11" y="6"/>
                  <a:pt x="9" y="10"/>
                  <a:pt x="4" y="13"/>
                </a:cubicBezTo>
                <a:cubicBezTo>
                  <a:pt x="0" y="6"/>
                  <a:pt x="3" y="2"/>
                  <a:pt x="10" y="0"/>
                </a:cubicBezTo>
                <a:close/>
              </a:path>
            </a:pathLst>
          </a:custGeom>
          <a:solidFill>
            <a:srgbClr val="8D9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13">
            <a:extLst>
              <a:ext uri="{FF2B5EF4-FFF2-40B4-BE49-F238E27FC236}">
                <a16:creationId xmlns:a16="http://schemas.microsoft.com/office/drawing/2014/main" id="{15D84211-6A55-4A66-A1A2-166BAC0566CF}"/>
              </a:ext>
            </a:extLst>
          </p:cNvPr>
          <p:cNvSpPr>
            <a:spLocks/>
          </p:cNvSpPr>
          <p:nvPr/>
        </p:nvSpPr>
        <p:spPr bwMode="auto">
          <a:xfrm>
            <a:off x="62924" y="5099768"/>
            <a:ext cx="2310" cy="1540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2 w 2"/>
              <a:gd name="T5" fmla="*/ 2 h 2"/>
              <a:gd name="T6" fmla="*/ 0 w 2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0" y="1"/>
                  <a:pt x="1" y="2"/>
                  <a:pt x="1" y="2"/>
                </a:cubicBezTo>
                <a:cubicBezTo>
                  <a:pt x="1" y="2"/>
                  <a:pt x="1" y="2"/>
                  <a:pt x="2" y="2"/>
                </a:cubicBezTo>
                <a:cubicBezTo>
                  <a:pt x="1" y="2"/>
                  <a:pt x="1" y="1"/>
                  <a:pt x="0" y="0"/>
                </a:cubicBezTo>
                <a:close/>
              </a:path>
            </a:pathLst>
          </a:custGeom>
          <a:solidFill>
            <a:srgbClr val="F5F6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36" name="Agrupar 1035">
            <a:extLst>
              <a:ext uri="{FF2B5EF4-FFF2-40B4-BE49-F238E27FC236}">
                <a16:creationId xmlns:a16="http://schemas.microsoft.com/office/drawing/2014/main" id="{C2859D3E-43D1-4350-A8AE-19C65ABAAE04}"/>
              </a:ext>
            </a:extLst>
          </p:cNvPr>
          <p:cNvGrpSpPr/>
          <p:nvPr/>
        </p:nvGrpSpPr>
        <p:grpSpPr>
          <a:xfrm>
            <a:off x="9090908" y="2450415"/>
            <a:ext cx="3101092" cy="2754352"/>
            <a:chOff x="1741059" y="1047848"/>
            <a:chExt cx="3086803" cy="2754352"/>
          </a:xfrm>
        </p:grpSpPr>
        <p:sp>
          <p:nvSpPr>
            <p:cNvPr id="1035" name="Retângulo: Canto Dobrado 1034">
              <a:extLst>
                <a:ext uri="{FF2B5EF4-FFF2-40B4-BE49-F238E27FC236}">
                  <a16:creationId xmlns:a16="http://schemas.microsoft.com/office/drawing/2014/main" id="{556DE85F-05AE-40B4-BAED-92F6968CA90F}"/>
                </a:ext>
              </a:extLst>
            </p:cNvPr>
            <p:cNvSpPr/>
            <p:nvPr/>
          </p:nvSpPr>
          <p:spPr>
            <a:xfrm>
              <a:off x="1741059" y="1258254"/>
              <a:ext cx="2554069" cy="2543946"/>
            </a:xfrm>
            <a:prstGeom prst="foldedCorne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  <a:softEdge rad="31750"/>
            </a:effectLst>
            <a:scene3d>
              <a:camera prst="obliqueBottom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ctangle 14">
              <a:extLst>
                <a:ext uri="{FF2B5EF4-FFF2-40B4-BE49-F238E27FC236}">
                  <a16:creationId xmlns:a16="http://schemas.microsoft.com/office/drawing/2014/main" id="{2B879AF1-9BC1-476E-B6F7-470117E5E0E5}"/>
                </a:ext>
              </a:extLst>
            </p:cNvPr>
            <p:cNvSpPr/>
            <p:nvPr/>
          </p:nvSpPr>
          <p:spPr>
            <a:xfrm>
              <a:off x="1801580" y="1047848"/>
              <a:ext cx="3026282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pt-BR" sz="2000" dirty="0">
                <a:latin typeface="Open Sans" panose="020B0606030504020204"/>
              </a:endParaRPr>
            </a:p>
            <a:p>
              <a:r>
                <a:rPr lang="pt-BR" sz="2000" dirty="0">
                  <a:latin typeface="Open Sans" panose="020B0606030504020204"/>
                </a:rPr>
                <a:t>IBM Case </a:t>
              </a:r>
            </a:p>
            <a:p>
              <a:r>
                <a:rPr lang="pt-BR" sz="2000" dirty="0">
                  <a:latin typeface="Open Sans" panose="020B0606030504020204"/>
                  <a:hlinkClick r:id="rId2"/>
                </a:rPr>
                <a:t>Saiba mais</a:t>
              </a:r>
              <a:endParaRPr lang="pt-BR" sz="2000" dirty="0">
                <a:latin typeface="Open Sans" panose="020B0606030504020204"/>
              </a:endParaRPr>
            </a:p>
            <a:p>
              <a:endParaRPr lang="pt-BR" sz="2000" b="1" dirty="0">
                <a:latin typeface="Open Sans" panose="020B0606030504020204"/>
              </a:endParaRPr>
            </a:p>
            <a:p>
              <a:r>
                <a:rPr lang="pt-BR" sz="2000" dirty="0">
                  <a:latin typeface="Open Sans" panose="020B0606030504020204"/>
                </a:rPr>
                <a:t>Apresentação e Jobs </a:t>
              </a:r>
            </a:p>
            <a:p>
              <a:r>
                <a:rPr lang="pt-BR" sz="2000" dirty="0">
                  <a:latin typeface="Open Sans" panose="020B0606030504020204"/>
                  <a:hlinkClick r:id="rId3"/>
                </a:rPr>
                <a:t>Tutorial para prática </a:t>
              </a:r>
            </a:p>
            <a:p>
              <a:r>
                <a:rPr lang="pt-BR" sz="2000" dirty="0">
                  <a:latin typeface="Open Sans" panose="020B0606030504020204"/>
                  <a:hlinkClick r:id="rId3"/>
                </a:rPr>
                <a:t>no GitHub</a:t>
              </a:r>
              <a:endParaRPr lang="pt-BR" sz="2000" dirty="0">
                <a:latin typeface="Open Sans" panose="020B0606030504020204"/>
              </a:endParaRPr>
            </a:p>
          </p:txBody>
        </p:sp>
      </p:grpSp>
      <p:grpSp>
        <p:nvGrpSpPr>
          <p:cNvPr id="1037" name="Agrupar 1036">
            <a:extLst>
              <a:ext uri="{FF2B5EF4-FFF2-40B4-BE49-F238E27FC236}">
                <a16:creationId xmlns:a16="http://schemas.microsoft.com/office/drawing/2014/main" id="{52CDF0F4-2B21-49DD-8C7C-94753BF07373}"/>
              </a:ext>
            </a:extLst>
          </p:cNvPr>
          <p:cNvGrpSpPr/>
          <p:nvPr/>
        </p:nvGrpSpPr>
        <p:grpSpPr>
          <a:xfrm>
            <a:off x="4977043" y="1639426"/>
            <a:ext cx="5478109" cy="657690"/>
            <a:chOff x="4977043" y="1639426"/>
            <a:chExt cx="5478109" cy="657690"/>
          </a:xfrm>
        </p:grpSpPr>
        <p:sp>
          <p:nvSpPr>
            <p:cNvPr id="103" name="Freeform 7">
              <a:extLst>
                <a:ext uri="{FF2B5EF4-FFF2-40B4-BE49-F238E27FC236}">
                  <a16:creationId xmlns:a16="http://schemas.microsoft.com/office/drawing/2014/main" id="{0166851C-5F3F-428B-9DA9-88EC8742C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6114" y="1979715"/>
              <a:ext cx="11547" cy="12317"/>
            </a:xfrm>
            <a:custGeom>
              <a:avLst/>
              <a:gdLst>
                <a:gd name="T0" fmla="*/ 8 w 12"/>
                <a:gd name="T1" fmla="*/ 13 h 13"/>
                <a:gd name="T2" fmla="*/ 2 w 12"/>
                <a:gd name="T3" fmla="*/ 0 h 13"/>
                <a:gd name="T4" fmla="*/ 8 w 12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3">
                  <a:moveTo>
                    <a:pt x="8" y="13"/>
                  </a:moveTo>
                  <a:cubicBezTo>
                    <a:pt x="2" y="10"/>
                    <a:pt x="0" y="6"/>
                    <a:pt x="2" y="0"/>
                  </a:cubicBezTo>
                  <a:cubicBezTo>
                    <a:pt x="9" y="2"/>
                    <a:pt x="12" y="6"/>
                    <a:pt x="8" y="13"/>
                  </a:cubicBezTo>
                  <a:close/>
                </a:path>
              </a:pathLst>
            </a:custGeom>
            <a:solidFill>
              <a:srgbClr val="8D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">
              <a:extLst>
                <a:ext uri="{FF2B5EF4-FFF2-40B4-BE49-F238E27FC236}">
                  <a16:creationId xmlns:a16="http://schemas.microsoft.com/office/drawing/2014/main" id="{04A319E1-B398-4F5E-9D29-9C8FA7C3A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1502" y="2001270"/>
              <a:ext cx="11547" cy="10777"/>
            </a:xfrm>
            <a:custGeom>
              <a:avLst/>
              <a:gdLst>
                <a:gd name="T0" fmla="*/ 6 w 12"/>
                <a:gd name="T1" fmla="*/ 11 h 11"/>
                <a:gd name="T2" fmla="*/ 5 w 12"/>
                <a:gd name="T3" fmla="*/ 0 h 11"/>
                <a:gd name="T4" fmla="*/ 6 w 12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1">
                  <a:moveTo>
                    <a:pt x="6" y="11"/>
                  </a:moveTo>
                  <a:cubicBezTo>
                    <a:pt x="1" y="8"/>
                    <a:pt x="0" y="4"/>
                    <a:pt x="5" y="0"/>
                  </a:cubicBezTo>
                  <a:cubicBezTo>
                    <a:pt x="10" y="3"/>
                    <a:pt x="12" y="7"/>
                    <a:pt x="6" y="11"/>
                  </a:cubicBezTo>
                  <a:close/>
                </a:path>
              </a:pathLst>
            </a:custGeom>
            <a:solidFill>
              <a:srgbClr val="8D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CaixaDeTexto 1023">
              <a:extLst>
                <a:ext uri="{FF2B5EF4-FFF2-40B4-BE49-F238E27FC236}">
                  <a16:creationId xmlns:a16="http://schemas.microsoft.com/office/drawing/2014/main" id="{7C61E59B-E28C-432D-BAE4-337C32B15750}"/>
                </a:ext>
              </a:extLst>
            </p:cNvPr>
            <p:cNvSpPr txBox="1"/>
            <p:nvPr/>
          </p:nvSpPr>
          <p:spPr>
            <a:xfrm>
              <a:off x="5408976" y="1769153"/>
              <a:ext cx="5046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  <a:latin typeface="Open Sans" panose="020B0606030504020204"/>
                </a:rPr>
                <a:t>1. </a:t>
              </a:r>
              <a:r>
                <a:rPr lang="pt-BR" sz="2000" dirty="0">
                  <a:latin typeface="Open Sans" panose="020B0606030504020204"/>
                </a:rPr>
                <a:t>Demonstração ao vivo do IBM Case</a:t>
              </a:r>
            </a:p>
          </p:txBody>
        </p:sp>
        <p:grpSp>
          <p:nvGrpSpPr>
            <p:cNvPr id="176" name="Group 1">
              <a:extLst>
                <a:ext uri="{FF2B5EF4-FFF2-40B4-BE49-F238E27FC236}">
                  <a16:creationId xmlns:a16="http://schemas.microsoft.com/office/drawing/2014/main" id="{A344E5FF-A484-4D68-8C41-5C973F50981E}"/>
                </a:ext>
              </a:extLst>
            </p:cNvPr>
            <p:cNvGrpSpPr/>
            <p:nvPr/>
          </p:nvGrpSpPr>
          <p:grpSpPr>
            <a:xfrm>
              <a:off x="4977043" y="1639426"/>
              <a:ext cx="660464" cy="657690"/>
              <a:chOff x="6493081" y="1742364"/>
              <a:chExt cx="660464" cy="657690"/>
            </a:xfrm>
          </p:grpSpPr>
          <p:sp>
            <p:nvSpPr>
              <p:cNvPr id="177" name="Oval 20">
                <a:extLst>
                  <a:ext uri="{FF2B5EF4-FFF2-40B4-BE49-F238E27FC236}">
                    <a16:creationId xmlns:a16="http://schemas.microsoft.com/office/drawing/2014/main" id="{C5F7D3B5-5153-4927-A25A-29C35E7BD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3081" y="1742364"/>
                <a:ext cx="660464" cy="65769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Rectangle: Rounded Corners 23">
                <a:extLst>
                  <a:ext uri="{FF2B5EF4-FFF2-40B4-BE49-F238E27FC236}">
                    <a16:creationId xmlns:a16="http://schemas.microsoft.com/office/drawing/2014/main" id="{A1D18F0B-F5C8-419C-BBB7-5157353379A3}"/>
                  </a:ext>
                </a:extLst>
              </p:cNvPr>
              <p:cNvSpPr/>
              <p:nvPr/>
            </p:nvSpPr>
            <p:spPr>
              <a:xfrm rot="2700000">
                <a:off x="6651394" y="2069258"/>
                <a:ext cx="205179" cy="95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: Rounded Corners 24">
                <a:extLst>
                  <a:ext uri="{FF2B5EF4-FFF2-40B4-BE49-F238E27FC236}">
                    <a16:creationId xmlns:a16="http://schemas.microsoft.com/office/drawing/2014/main" id="{B62E1459-8E48-45D7-95E7-43182EB2261B}"/>
                  </a:ext>
                </a:extLst>
              </p:cNvPr>
              <p:cNvSpPr/>
              <p:nvPr/>
            </p:nvSpPr>
            <p:spPr>
              <a:xfrm rot="8100000">
                <a:off x="6714042" y="2021725"/>
                <a:ext cx="339627" cy="954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40" name="Agrupar 1039">
            <a:extLst>
              <a:ext uri="{FF2B5EF4-FFF2-40B4-BE49-F238E27FC236}">
                <a16:creationId xmlns:a16="http://schemas.microsoft.com/office/drawing/2014/main" id="{C673E473-F0D5-406C-A273-2968E20BF86E}"/>
              </a:ext>
            </a:extLst>
          </p:cNvPr>
          <p:cNvGrpSpPr/>
          <p:nvPr/>
        </p:nvGrpSpPr>
        <p:grpSpPr>
          <a:xfrm>
            <a:off x="4977043" y="3709330"/>
            <a:ext cx="3376161" cy="1393517"/>
            <a:chOff x="4977043" y="3709330"/>
            <a:chExt cx="3376161" cy="1393517"/>
          </a:xfrm>
        </p:grpSpPr>
        <p:sp>
          <p:nvSpPr>
            <p:cNvPr id="105" name="Freeform 12">
              <a:extLst>
                <a:ext uri="{FF2B5EF4-FFF2-40B4-BE49-F238E27FC236}">
                  <a16:creationId xmlns:a16="http://schemas.microsoft.com/office/drawing/2014/main" id="{53C79FF6-5238-4C97-841F-7B0C42C58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7292" y="5099768"/>
              <a:ext cx="2310" cy="3079"/>
            </a:xfrm>
            <a:custGeom>
              <a:avLst/>
              <a:gdLst>
                <a:gd name="T0" fmla="*/ 0 w 2"/>
                <a:gd name="T1" fmla="*/ 3 h 3"/>
                <a:gd name="T2" fmla="*/ 1 w 2"/>
                <a:gd name="T3" fmla="*/ 2 h 3"/>
                <a:gd name="T4" fmla="*/ 2 w 2"/>
                <a:gd name="T5" fmla="*/ 0 h 3"/>
                <a:gd name="T6" fmla="*/ 0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2" y="1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tângulo: Cantos Arredondados 79">
              <a:hlinkClick r:id="rId4" action="ppaction://hlinksldjump"/>
              <a:extLst>
                <a:ext uri="{FF2B5EF4-FFF2-40B4-BE49-F238E27FC236}">
                  <a16:creationId xmlns:a16="http://schemas.microsoft.com/office/drawing/2014/main" id="{F6058E09-18EE-4606-B0FD-F65BB9A878CE}"/>
                </a:ext>
              </a:extLst>
            </p:cNvPr>
            <p:cNvSpPr/>
            <p:nvPr/>
          </p:nvSpPr>
          <p:spPr>
            <a:xfrm>
              <a:off x="6177818" y="4276932"/>
              <a:ext cx="1475644" cy="400110"/>
            </a:xfrm>
            <a:prstGeom prst="roundRect">
              <a:avLst/>
            </a:prstGeom>
            <a:solidFill>
              <a:srgbClr val="1F70C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Anexo 5</a:t>
              </a:r>
            </a:p>
          </p:txBody>
        </p:sp>
        <p:sp>
          <p:nvSpPr>
            <p:cNvPr id="159" name="CaixaDeTexto 158">
              <a:extLst>
                <a:ext uri="{FF2B5EF4-FFF2-40B4-BE49-F238E27FC236}">
                  <a16:creationId xmlns:a16="http://schemas.microsoft.com/office/drawing/2014/main" id="{0370C8BA-5CF4-43F0-973B-CA98E3343EDC}"/>
                </a:ext>
              </a:extLst>
            </p:cNvPr>
            <p:cNvSpPr txBox="1"/>
            <p:nvPr/>
          </p:nvSpPr>
          <p:spPr>
            <a:xfrm>
              <a:off x="5478076" y="3777598"/>
              <a:ext cx="28751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  <a:latin typeface="Open Sans" panose="020B0606030504020204"/>
                </a:rPr>
                <a:t>3. </a:t>
              </a:r>
              <a:r>
                <a:rPr lang="pt-BR" sz="2000" dirty="0" err="1">
                  <a:latin typeface="Open Sans" panose="020B0606030504020204"/>
                </a:rPr>
                <a:t>Conisderações</a:t>
              </a:r>
              <a:r>
                <a:rPr lang="pt-BR" sz="2000" dirty="0">
                  <a:latin typeface="Open Sans" panose="020B0606030504020204"/>
                </a:rPr>
                <a:t> Finais</a:t>
              </a:r>
            </a:p>
          </p:txBody>
        </p:sp>
        <p:grpSp>
          <p:nvGrpSpPr>
            <p:cNvPr id="180" name="Group 1">
              <a:extLst>
                <a:ext uri="{FF2B5EF4-FFF2-40B4-BE49-F238E27FC236}">
                  <a16:creationId xmlns:a16="http://schemas.microsoft.com/office/drawing/2014/main" id="{151B7DDA-647B-449E-AC69-A559629D5ED0}"/>
                </a:ext>
              </a:extLst>
            </p:cNvPr>
            <p:cNvGrpSpPr/>
            <p:nvPr/>
          </p:nvGrpSpPr>
          <p:grpSpPr>
            <a:xfrm>
              <a:off x="4977043" y="3709330"/>
              <a:ext cx="660464" cy="657690"/>
              <a:chOff x="6493081" y="1742364"/>
              <a:chExt cx="660464" cy="657690"/>
            </a:xfrm>
          </p:grpSpPr>
          <p:sp>
            <p:nvSpPr>
              <p:cNvPr id="181" name="Oval 20">
                <a:extLst>
                  <a:ext uri="{FF2B5EF4-FFF2-40B4-BE49-F238E27FC236}">
                    <a16:creationId xmlns:a16="http://schemas.microsoft.com/office/drawing/2014/main" id="{3A480967-DBE6-465F-AAC9-DB06F1E7C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3081" y="1742364"/>
                <a:ext cx="660464" cy="65769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Rectangle: Rounded Corners 23">
                <a:extLst>
                  <a:ext uri="{FF2B5EF4-FFF2-40B4-BE49-F238E27FC236}">
                    <a16:creationId xmlns:a16="http://schemas.microsoft.com/office/drawing/2014/main" id="{251DFCF0-82E4-4573-8C06-96FB01B4C9DF}"/>
                  </a:ext>
                </a:extLst>
              </p:cNvPr>
              <p:cNvSpPr/>
              <p:nvPr/>
            </p:nvSpPr>
            <p:spPr>
              <a:xfrm rot="2700000">
                <a:off x="6651394" y="2069258"/>
                <a:ext cx="205179" cy="95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: Rounded Corners 24">
                <a:extLst>
                  <a:ext uri="{FF2B5EF4-FFF2-40B4-BE49-F238E27FC236}">
                    <a16:creationId xmlns:a16="http://schemas.microsoft.com/office/drawing/2014/main" id="{8531D806-0530-42F5-A92F-4B53A7AB4A25}"/>
                  </a:ext>
                </a:extLst>
              </p:cNvPr>
              <p:cNvSpPr/>
              <p:nvPr/>
            </p:nvSpPr>
            <p:spPr>
              <a:xfrm rot="8100000">
                <a:off x="6714042" y="2021725"/>
                <a:ext cx="339627" cy="954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38" name="Agrupar 1037">
            <a:extLst>
              <a:ext uri="{FF2B5EF4-FFF2-40B4-BE49-F238E27FC236}">
                <a16:creationId xmlns:a16="http://schemas.microsoft.com/office/drawing/2014/main" id="{290AF1AC-6386-499E-A0D9-B809B5B2BDDB}"/>
              </a:ext>
            </a:extLst>
          </p:cNvPr>
          <p:cNvGrpSpPr/>
          <p:nvPr/>
        </p:nvGrpSpPr>
        <p:grpSpPr>
          <a:xfrm>
            <a:off x="4965882" y="2647061"/>
            <a:ext cx="5534570" cy="657690"/>
            <a:chOff x="4965882" y="2647061"/>
            <a:chExt cx="5534570" cy="657690"/>
          </a:xfrm>
        </p:grpSpPr>
        <p:sp>
          <p:nvSpPr>
            <p:cNvPr id="158" name="CaixaDeTexto 157">
              <a:extLst>
                <a:ext uri="{FF2B5EF4-FFF2-40B4-BE49-F238E27FC236}">
                  <a16:creationId xmlns:a16="http://schemas.microsoft.com/office/drawing/2014/main" id="{A0C39534-1650-47B9-B4B0-454BD4E844E6}"/>
                </a:ext>
              </a:extLst>
            </p:cNvPr>
            <p:cNvSpPr txBox="1"/>
            <p:nvPr/>
          </p:nvSpPr>
          <p:spPr>
            <a:xfrm>
              <a:off x="5454276" y="2773181"/>
              <a:ext cx="5046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  <a:latin typeface="Open Sans" panose="020B0606030504020204"/>
                </a:rPr>
                <a:t>2. </a:t>
              </a:r>
              <a:r>
                <a:rPr lang="pt-BR" sz="2000" dirty="0" err="1">
                  <a:latin typeface="Open Sans" panose="020B0606030504020204"/>
                </a:rPr>
                <a:t>Continuous</a:t>
              </a:r>
              <a:r>
                <a:rPr lang="pt-BR" sz="2000" dirty="0">
                  <a:latin typeface="Open Sans" panose="020B0606030504020204"/>
                </a:rPr>
                <a:t> Delivery</a:t>
              </a:r>
            </a:p>
          </p:txBody>
        </p:sp>
        <p:grpSp>
          <p:nvGrpSpPr>
            <p:cNvPr id="184" name="Group 1">
              <a:extLst>
                <a:ext uri="{FF2B5EF4-FFF2-40B4-BE49-F238E27FC236}">
                  <a16:creationId xmlns:a16="http://schemas.microsoft.com/office/drawing/2014/main" id="{84C4B739-30F0-44F0-ADB6-D7FE5FE75542}"/>
                </a:ext>
              </a:extLst>
            </p:cNvPr>
            <p:cNvGrpSpPr/>
            <p:nvPr/>
          </p:nvGrpSpPr>
          <p:grpSpPr>
            <a:xfrm>
              <a:off x="4965882" y="2647061"/>
              <a:ext cx="660464" cy="657690"/>
              <a:chOff x="6493081" y="1742364"/>
              <a:chExt cx="660464" cy="657690"/>
            </a:xfrm>
          </p:grpSpPr>
          <p:sp>
            <p:nvSpPr>
              <p:cNvPr id="185" name="Oval 20">
                <a:extLst>
                  <a:ext uri="{FF2B5EF4-FFF2-40B4-BE49-F238E27FC236}">
                    <a16:creationId xmlns:a16="http://schemas.microsoft.com/office/drawing/2014/main" id="{68350F89-8370-4BE9-B57F-5839A952E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3081" y="1742364"/>
                <a:ext cx="660464" cy="65769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Rectangle: Rounded Corners 23">
                <a:extLst>
                  <a:ext uri="{FF2B5EF4-FFF2-40B4-BE49-F238E27FC236}">
                    <a16:creationId xmlns:a16="http://schemas.microsoft.com/office/drawing/2014/main" id="{ADABC324-83B1-421D-84A6-9846713C7C4F}"/>
                  </a:ext>
                </a:extLst>
              </p:cNvPr>
              <p:cNvSpPr/>
              <p:nvPr/>
            </p:nvSpPr>
            <p:spPr>
              <a:xfrm rot="2700000">
                <a:off x="6651394" y="2069258"/>
                <a:ext cx="205179" cy="95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7" name="Rectangle: Rounded Corners 24">
                <a:extLst>
                  <a:ext uri="{FF2B5EF4-FFF2-40B4-BE49-F238E27FC236}">
                    <a16:creationId xmlns:a16="http://schemas.microsoft.com/office/drawing/2014/main" id="{D2987D75-8B47-4E05-8C7C-270CA8BC3DC1}"/>
                  </a:ext>
                </a:extLst>
              </p:cNvPr>
              <p:cNvSpPr/>
              <p:nvPr/>
            </p:nvSpPr>
            <p:spPr>
              <a:xfrm rot="8100000">
                <a:off x="6714042" y="2021725"/>
                <a:ext cx="339627" cy="954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1" name="Oval 36">
            <a:extLst>
              <a:ext uri="{FF2B5EF4-FFF2-40B4-BE49-F238E27FC236}">
                <a16:creationId xmlns:a16="http://schemas.microsoft.com/office/drawing/2014/main" id="{0DFDEE2C-F1C3-4ACA-B77A-602CDE9F0829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</a:p>
        </p:txBody>
      </p:sp>
      <p:sp>
        <p:nvSpPr>
          <p:cNvPr id="192" name="TextBox 35">
            <a:extLst>
              <a:ext uri="{FF2B5EF4-FFF2-40B4-BE49-F238E27FC236}">
                <a16:creationId xmlns:a16="http://schemas.microsoft.com/office/drawing/2014/main" id="{A9CD6892-4693-44AE-88B3-B5CF687C10BD}"/>
              </a:ext>
            </a:extLst>
          </p:cNvPr>
          <p:cNvSpPr txBox="1"/>
          <p:nvPr/>
        </p:nvSpPr>
        <p:spPr>
          <a:xfrm>
            <a:off x="412750" y="6438186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IBM Case Study: SQLCODE -4743 &amp; APPLCOMPAT –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Agnaldo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Silva, Eduardo de Santi e Talita Fanelli </a:t>
            </a:r>
          </a:p>
        </p:txBody>
      </p:sp>
      <p:grpSp>
        <p:nvGrpSpPr>
          <p:cNvPr id="193" name="Group 34">
            <a:extLst>
              <a:ext uri="{FF2B5EF4-FFF2-40B4-BE49-F238E27FC236}">
                <a16:creationId xmlns:a16="http://schemas.microsoft.com/office/drawing/2014/main" id="{BD90FD81-5531-4B95-9ADE-3B673EE846E1}"/>
              </a:ext>
            </a:extLst>
          </p:cNvPr>
          <p:cNvGrpSpPr/>
          <p:nvPr/>
        </p:nvGrpSpPr>
        <p:grpSpPr>
          <a:xfrm rot="10800000">
            <a:off x="50499" y="924254"/>
            <a:ext cx="4412338" cy="5271830"/>
            <a:chOff x="3389152" y="2224726"/>
            <a:chExt cx="2203483" cy="2687684"/>
          </a:xfrm>
          <a:solidFill>
            <a:srgbClr val="1F70C1"/>
          </a:solidFill>
        </p:grpSpPr>
        <p:sp>
          <p:nvSpPr>
            <p:cNvPr id="194" name="Freeform 5">
              <a:extLst>
                <a:ext uri="{FF2B5EF4-FFF2-40B4-BE49-F238E27FC236}">
                  <a16:creationId xmlns:a16="http://schemas.microsoft.com/office/drawing/2014/main" id="{F0A21799-8059-4951-AF39-E87714AB9FE9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1F70C1"/>
                </a:solidFill>
              </a:endParaRPr>
            </a:p>
          </p:txBody>
        </p:sp>
        <p:sp>
          <p:nvSpPr>
            <p:cNvPr id="195" name="Freeform 6">
              <a:extLst>
                <a:ext uri="{FF2B5EF4-FFF2-40B4-BE49-F238E27FC236}">
                  <a16:creationId xmlns:a16="http://schemas.microsoft.com/office/drawing/2014/main" id="{148B2774-A3D3-47C6-89F1-97D405943D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1F70C1"/>
                </a:solidFill>
              </a:endParaRPr>
            </a:p>
          </p:txBody>
        </p:sp>
        <p:sp>
          <p:nvSpPr>
            <p:cNvPr id="196" name="Freeform 7">
              <a:extLst>
                <a:ext uri="{FF2B5EF4-FFF2-40B4-BE49-F238E27FC236}">
                  <a16:creationId xmlns:a16="http://schemas.microsoft.com/office/drawing/2014/main" id="{585EB80E-D54B-4F63-B68C-1CC90D0AF2D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1F70C1"/>
                </a:solidFill>
              </a:endParaRPr>
            </a:p>
          </p:txBody>
        </p:sp>
        <p:sp>
          <p:nvSpPr>
            <p:cNvPr id="197" name="Freeform 8">
              <a:extLst>
                <a:ext uri="{FF2B5EF4-FFF2-40B4-BE49-F238E27FC236}">
                  <a16:creationId xmlns:a16="http://schemas.microsoft.com/office/drawing/2014/main" id="{48DADE25-9874-4776-88CF-80FFC370DA9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1F70C1"/>
                </a:solidFill>
              </a:endParaRPr>
            </a:p>
          </p:txBody>
        </p:sp>
        <p:sp>
          <p:nvSpPr>
            <p:cNvPr id="198" name="Freeform 9">
              <a:extLst>
                <a:ext uri="{FF2B5EF4-FFF2-40B4-BE49-F238E27FC236}">
                  <a16:creationId xmlns:a16="http://schemas.microsoft.com/office/drawing/2014/main" id="{DFDCF034-658B-46C4-8AA6-99F9F19151D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1F70C1"/>
                </a:solidFill>
              </a:endParaRPr>
            </a:p>
          </p:txBody>
        </p:sp>
        <p:sp>
          <p:nvSpPr>
            <p:cNvPr id="199" name="Freeform 10">
              <a:extLst>
                <a:ext uri="{FF2B5EF4-FFF2-40B4-BE49-F238E27FC236}">
                  <a16:creationId xmlns:a16="http://schemas.microsoft.com/office/drawing/2014/main" id="{116195E7-7C76-4821-A52B-EEC8C6B40E0C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1F70C1"/>
                </a:solidFill>
              </a:endParaRPr>
            </a:p>
          </p:txBody>
        </p:sp>
        <p:sp>
          <p:nvSpPr>
            <p:cNvPr id="200" name="Freeform 11">
              <a:extLst>
                <a:ext uri="{FF2B5EF4-FFF2-40B4-BE49-F238E27FC236}">
                  <a16:creationId xmlns:a16="http://schemas.microsoft.com/office/drawing/2014/main" id="{9EB44ACB-23C6-4142-9669-92F666C79E1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1F70C1"/>
                </a:solidFill>
              </a:endParaRPr>
            </a:p>
          </p:txBody>
        </p:sp>
        <p:sp>
          <p:nvSpPr>
            <p:cNvPr id="201" name="Freeform 12">
              <a:extLst>
                <a:ext uri="{FF2B5EF4-FFF2-40B4-BE49-F238E27FC236}">
                  <a16:creationId xmlns:a16="http://schemas.microsoft.com/office/drawing/2014/main" id="{E90F950C-C7BC-48E6-9EA6-3D17F0E1EE0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1F70C1"/>
                </a:solidFill>
              </a:endParaRPr>
            </a:p>
          </p:txBody>
        </p:sp>
        <p:sp>
          <p:nvSpPr>
            <p:cNvPr id="202" name="Freeform 13">
              <a:extLst>
                <a:ext uri="{FF2B5EF4-FFF2-40B4-BE49-F238E27FC236}">
                  <a16:creationId xmlns:a16="http://schemas.microsoft.com/office/drawing/2014/main" id="{9243649F-B4C7-4EB0-B18D-145AECE98C7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1F70C1"/>
                </a:solidFill>
              </a:endParaRPr>
            </a:p>
          </p:txBody>
        </p:sp>
        <p:sp>
          <p:nvSpPr>
            <p:cNvPr id="203" name="Freeform 14">
              <a:extLst>
                <a:ext uri="{FF2B5EF4-FFF2-40B4-BE49-F238E27FC236}">
                  <a16:creationId xmlns:a16="http://schemas.microsoft.com/office/drawing/2014/main" id="{864AC471-1EF2-4021-83E5-74B766DBFBE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1F70C1"/>
                </a:solidFill>
              </a:endParaRPr>
            </a:p>
          </p:txBody>
        </p:sp>
        <p:sp>
          <p:nvSpPr>
            <p:cNvPr id="204" name="Freeform 15">
              <a:extLst>
                <a:ext uri="{FF2B5EF4-FFF2-40B4-BE49-F238E27FC236}">
                  <a16:creationId xmlns:a16="http://schemas.microsoft.com/office/drawing/2014/main" id="{2855D565-16D5-4368-ADA0-3579D33C4579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1F70C1"/>
                </a:solidFill>
              </a:endParaRPr>
            </a:p>
          </p:txBody>
        </p:sp>
        <p:sp>
          <p:nvSpPr>
            <p:cNvPr id="205" name="Freeform 16">
              <a:extLst>
                <a:ext uri="{FF2B5EF4-FFF2-40B4-BE49-F238E27FC236}">
                  <a16:creationId xmlns:a16="http://schemas.microsoft.com/office/drawing/2014/main" id="{34BE912A-F3E5-46AF-9BCD-2F1FFBE08A29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1F70C1"/>
                </a:solidFill>
              </a:endParaRPr>
            </a:p>
          </p:txBody>
        </p:sp>
        <p:sp>
          <p:nvSpPr>
            <p:cNvPr id="206" name="Freeform 17">
              <a:extLst>
                <a:ext uri="{FF2B5EF4-FFF2-40B4-BE49-F238E27FC236}">
                  <a16:creationId xmlns:a16="http://schemas.microsoft.com/office/drawing/2014/main" id="{EFC3C33C-DBCD-4557-8892-D7A47A6535FC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1F70C1"/>
                </a:solidFill>
              </a:endParaRPr>
            </a:p>
          </p:txBody>
        </p:sp>
        <p:sp>
          <p:nvSpPr>
            <p:cNvPr id="207" name="Freeform 18">
              <a:extLst>
                <a:ext uri="{FF2B5EF4-FFF2-40B4-BE49-F238E27FC236}">
                  <a16:creationId xmlns:a16="http://schemas.microsoft.com/office/drawing/2014/main" id="{25BD79E6-9796-4062-B1A5-C59FCFF76DB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1F70C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254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9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E03F8A-57B1-4B45-A4D3-3DD15309444F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Questions &amp; Feedback</a:t>
            </a:r>
          </a:p>
        </p:txBody>
      </p:sp>
      <p:sp>
        <p:nvSpPr>
          <p:cNvPr id="19" name="TextBox 35">
            <a:extLst>
              <a:ext uri="{FF2B5EF4-FFF2-40B4-BE49-F238E27FC236}">
                <a16:creationId xmlns:a16="http://schemas.microsoft.com/office/drawing/2014/main" id="{EC9B452E-F411-44B8-A972-E5F0FF0ECE3C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IBM Case Study: SQLCODE -4743 &amp; APPLCOMPAT –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Agnaldo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Silva, Eduardo de Santi e Talita Fanelli 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F9139795-0C7E-48FC-B7B9-38577FBA678F}"/>
              </a:ext>
            </a:extLst>
          </p:cNvPr>
          <p:cNvGrpSpPr/>
          <p:nvPr/>
        </p:nvGrpSpPr>
        <p:grpSpPr>
          <a:xfrm>
            <a:off x="5448706" y="3688187"/>
            <a:ext cx="6077818" cy="2341981"/>
            <a:chOff x="5448706" y="3688187"/>
            <a:chExt cx="6077818" cy="2341981"/>
          </a:xfrm>
        </p:grpSpPr>
        <p:grpSp>
          <p:nvGrpSpPr>
            <p:cNvPr id="21" name="Group 1">
              <a:extLst>
                <a:ext uri="{FF2B5EF4-FFF2-40B4-BE49-F238E27FC236}">
                  <a16:creationId xmlns:a16="http://schemas.microsoft.com/office/drawing/2014/main" id="{7D23F894-5EEE-4F56-B01E-D0237E66C32A}"/>
                </a:ext>
              </a:extLst>
            </p:cNvPr>
            <p:cNvGrpSpPr/>
            <p:nvPr/>
          </p:nvGrpSpPr>
          <p:grpSpPr>
            <a:xfrm>
              <a:off x="5448706" y="4322842"/>
              <a:ext cx="4873198" cy="1707326"/>
              <a:chOff x="3947494" y="4312831"/>
              <a:chExt cx="3972354" cy="1688764"/>
            </a:xfrm>
          </p:grpSpPr>
          <p:sp>
            <p:nvSpPr>
              <p:cNvPr id="24" name="Freeform 5">
                <a:extLst>
                  <a:ext uri="{FF2B5EF4-FFF2-40B4-BE49-F238E27FC236}">
                    <a16:creationId xmlns:a16="http://schemas.microsoft.com/office/drawing/2014/main" id="{DA4FC22B-3657-4D1D-A64A-4921AC8CCD85}"/>
                  </a:ext>
                </a:extLst>
              </p:cNvPr>
              <p:cNvSpPr>
                <a:spLocks/>
              </p:cNvSpPr>
              <p:nvPr/>
            </p:nvSpPr>
            <p:spPr bwMode="auto">
              <a:xfrm rot="5028094">
                <a:off x="5610331" y="3692077"/>
                <a:ext cx="723398" cy="3895637"/>
              </a:xfrm>
              <a:custGeom>
                <a:avLst/>
                <a:gdLst>
                  <a:gd name="T0" fmla="*/ 193 w 205"/>
                  <a:gd name="T1" fmla="*/ 508 h 525"/>
                  <a:gd name="T2" fmla="*/ 192 w 205"/>
                  <a:gd name="T3" fmla="*/ 523 h 525"/>
                  <a:gd name="T4" fmla="*/ 40 w 205"/>
                  <a:gd name="T5" fmla="*/ 525 h 525"/>
                  <a:gd name="T6" fmla="*/ 21 w 205"/>
                  <a:gd name="T7" fmla="*/ 512 h 525"/>
                  <a:gd name="T8" fmla="*/ 33 w 205"/>
                  <a:gd name="T9" fmla="*/ 505 h 525"/>
                  <a:gd name="T10" fmla="*/ 45 w 205"/>
                  <a:gd name="T11" fmla="*/ 445 h 525"/>
                  <a:gd name="T12" fmla="*/ 52 w 205"/>
                  <a:gd name="T13" fmla="*/ 428 h 525"/>
                  <a:gd name="T14" fmla="*/ 75 w 205"/>
                  <a:gd name="T15" fmla="*/ 369 h 525"/>
                  <a:gd name="T16" fmla="*/ 76 w 205"/>
                  <a:gd name="T17" fmla="*/ 236 h 525"/>
                  <a:gd name="T18" fmla="*/ 62 w 205"/>
                  <a:gd name="T19" fmla="*/ 229 h 525"/>
                  <a:gd name="T20" fmla="*/ 61 w 205"/>
                  <a:gd name="T21" fmla="*/ 215 h 525"/>
                  <a:gd name="T22" fmla="*/ 64 w 205"/>
                  <a:gd name="T23" fmla="*/ 211 h 525"/>
                  <a:gd name="T24" fmla="*/ 77 w 205"/>
                  <a:gd name="T25" fmla="*/ 199 h 525"/>
                  <a:gd name="T26" fmla="*/ 75 w 205"/>
                  <a:gd name="T27" fmla="*/ 185 h 525"/>
                  <a:gd name="T28" fmla="*/ 75 w 205"/>
                  <a:gd name="T29" fmla="*/ 175 h 525"/>
                  <a:gd name="T30" fmla="*/ 50 w 205"/>
                  <a:gd name="T31" fmla="*/ 113 h 525"/>
                  <a:gd name="T32" fmla="*/ 92 w 205"/>
                  <a:gd name="T33" fmla="*/ 102 h 525"/>
                  <a:gd name="T34" fmla="*/ 93 w 205"/>
                  <a:gd name="T35" fmla="*/ 88 h 525"/>
                  <a:gd name="T36" fmla="*/ 95 w 205"/>
                  <a:gd name="T37" fmla="*/ 65 h 525"/>
                  <a:gd name="T38" fmla="*/ 75 w 205"/>
                  <a:gd name="T39" fmla="*/ 36 h 525"/>
                  <a:gd name="T40" fmla="*/ 87 w 205"/>
                  <a:gd name="T41" fmla="*/ 21 h 525"/>
                  <a:gd name="T42" fmla="*/ 105 w 205"/>
                  <a:gd name="T43" fmla="*/ 2 h 525"/>
                  <a:gd name="T44" fmla="*/ 116 w 205"/>
                  <a:gd name="T45" fmla="*/ 16 h 525"/>
                  <a:gd name="T46" fmla="*/ 124 w 205"/>
                  <a:gd name="T47" fmla="*/ 41 h 525"/>
                  <a:gd name="T48" fmla="*/ 145 w 205"/>
                  <a:gd name="T49" fmla="*/ 71 h 525"/>
                  <a:gd name="T50" fmla="*/ 132 w 205"/>
                  <a:gd name="T51" fmla="*/ 85 h 525"/>
                  <a:gd name="T52" fmla="*/ 126 w 205"/>
                  <a:gd name="T53" fmla="*/ 102 h 525"/>
                  <a:gd name="T54" fmla="*/ 167 w 205"/>
                  <a:gd name="T55" fmla="*/ 104 h 525"/>
                  <a:gd name="T56" fmla="*/ 143 w 205"/>
                  <a:gd name="T57" fmla="*/ 178 h 525"/>
                  <a:gd name="T58" fmla="*/ 142 w 205"/>
                  <a:gd name="T59" fmla="*/ 188 h 525"/>
                  <a:gd name="T60" fmla="*/ 152 w 205"/>
                  <a:gd name="T61" fmla="*/ 206 h 525"/>
                  <a:gd name="T62" fmla="*/ 159 w 205"/>
                  <a:gd name="T63" fmla="*/ 215 h 525"/>
                  <a:gd name="T64" fmla="*/ 159 w 205"/>
                  <a:gd name="T65" fmla="*/ 229 h 525"/>
                  <a:gd name="T66" fmla="*/ 139 w 205"/>
                  <a:gd name="T67" fmla="*/ 266 h 525"/>
                  <a:gd name="T68" fmla="*/ 150 w 205"/>
                  <a:gd name="T69" fmla="*/ 392 h 525"/>
                  <a:gd name="T70" fmla="*/ 165 w 205"/>
                  <a:gd name="T71" fmla="*/ 427 h 525"/>
                  <a:gd name="T72" fmla="*/ 181 w 205"/>
                  <a:gd name="T73" fmla="*/ 455 h 525"/>
                  <a:gd name="T74" fmla="*/ 193 w 205"/>
                  <a:gd name="T75" fmla="*/ 502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5" h="525">
                    <a:moveTo>
                      <a:pt x="186" y="505"/>
                    </a:moveTo>
                    <a:cubicBezTo>
                      <a:pt x="189" y="506"/>
                      <a:pt x="191" y="508"/>
                      <a:pt x="193" y="508"/>
                    </a:cubicBezTo>
                    <a:cubicBezTo>
                      <a:pt x="198" y="509"/>
                      <a:pt x="198" y="513"/>
                      <a:pt x="198" y="517"/>
                    </a:cubicBezTo>
                    <a:cubicBezTo>
                      <a:pt x="198" y="521"/>
                      <a:pt x="196" y="523"/>
                      <a:pt x="192" y="523"/>
                    </a:cubicBezTo>
                    <a:cubicBezTo>
                      <a:pt x="187" y="524"/>
                      <a:pt x="183" y="525"/>
                      <a:pt x="179" y="525"/>
                    </a:cubicBezTo>
                    <a:cubicBezTo>
                      <a:pt x="132" y="525"/>
                      <a:pt x="86" y="525"/>
                      <a:pt x="40" y="525"/>
                    </a:cubicBezTo>
                    <a:cubicBezTo>
                      <a:pt x="36" y="525"/>
                      <a:pt x="32" y="524"/>
                      <a:pt x="28" y="523"/>
                    </a:cubicBezTo>
                    <a:cubicBezTo>
                      <a:pt x="20" y="522"/>
                      <a:pt x="21" y="519"/>
                      <a:pt x="21" y="512"/>
                    </a:cubicBezTo>
                    <a:cubicBezTo>
                      <a:pt x="21" y="511"/>
                      <a:pt x="23" y="509"/>
                      <a:pt x="25" y="509"/>
                    </a:cubicBezTo>
                    <a:cubicBezTo>
                      <a:pt x="27" y="507"/>
                      <a:pt x="30" y="507"/>
                      <a:pt x="33" y="505"/>
                    </a:cubicBezTo>
                    <a:cubicBezTo>
                      <a:pt x="0" y="495"/>
                      <a:pt x="28" y="468"/>
                      <a:pt x="27" y="468"/>
                    </a:cubicBezTo>
                    <a:cubicBezTo>
                      <a:pt x="33" y="460"/>
                      <a:pt x="40" y="453"/>
                      <a:pt x="45" y="445"/>
                    </a:cubicBezTo>
                    <a:cubicBezTo>
                      <a:pt x="48" y="441"/>
                      <a:pt x="48" y="436"/>
                      <a:pt x="50" y="431"/>
                    </a:cubicBezTo>
                    <a:cubicBezTo>
                      <a:pt x="50" y="430"/>
                      <a:pt x="51" y="428"/>
                      <a:pt x="52" y="428"/>
                    </a:cubicBezTo>
                    <a:cubicBezTo>
                      <a:pt x="61" y="426"/>
                      <a:pt x="62" y="418"/>
                      <a:pt x="64" y="411"/>
                    </a:cubicBezTo>
                    <a:cubicBezTo>
                      <a:pt x="68" y="397"/>
                      <a:pt x="72" y="383"/>
                      <a:pt x="75" y="369"/>
                    </a:cubicBezTo>
                    <a:cubicBezTo>
                      <a:pt x="80" y="340"/>
                      <a:pt x="83" y="310"/>
                      <a:pt x="81" y="281"/>
                    </a:cubicBezTo>
                    <a:cubicBezTo>
                      <a:pt x="80" y="266"/>
                      <a:pt x="77" y="251"/>
                      <a:pt x="76" y="236"/>
                    </a:cubicBezTo>
                    <a:cubicBezTo>
                      <a:pt x="75" y="231"/>
                      <a:pt x="74" y="228"/>
                      <a:pt x="68" y="229"/>
                    </a:cubicBezTo>
                    <a:cubicBezTo>
                      <a:pt x="66" y="230"/>
                      <a:pt x="64" y="229"/>
                      <a:pt x="62" y="229"/>
                    </a:cubicBezTo>
                    <a:cubicBezTo>
                      <a:pt x="57" y="229"/>
                      <a:pt x="54" y="226"/>
                      <a:pt x="54" y="222"/>
                    </a:cubicBezTo>
                    <a:cubicBezTo>
                      <a:pt x="54" y="218"/>
                      <a:pt x="57" y="215"/>
                      <a:pt x="61" y="215"/>
                    </a:cubicBezTo>
                    <a:cubicBezTo>
                      <a:pt x="62" y="215"/>
                      <a:pt x="63" y="215"/>
                      <a:pt x="64" y="215"/>
                    </a:cubicBezTo>
                    <a:cubicBezTo>
                      <a:pt x="64" y="213"/>
                      <a:pt x="64" y="212"/>
                      <a:pt x="64" y="211"/>
                    </a:cubicBezTo>
                    <a:cubicBezTo>
                      <a:pt x="65" y="206"/>
                      <a:pt x="66" y="204"/>
                      <a:pt x="71" y="205"/>
                    </a:cubicBezTo>
                    <a:cubicBezTo>
                      <a:pt x="76" y="205"/>
                      <a:pt x="77" y="204"/>
                      <a:pt x="77" y="199"/>
                    </a:cubicBezTo>
                    <a:cubicBezTo>
                      <a:pt x="77" y="196"/>
                      <a:pt x="77" y="192"/>
                      <a:pt x="77" y="189"/>
                    </a:cubicBezTo>
                    <a:cubicBezTo>
                      <a:pt x="77" y="188"/>
                      <a:pt x="76" y="186"/>
                      <a:pt x="75" y="185"/>
                    </a:cubicBezTo>
                    <a:cubicBezTo>
                      <a:pt x="72" y="183"/>
                      <a:pt x="72" y="182"/>
                      <a:pt x="74" y="179"/>
                    </a:cubicBezTo>
                    <a:cubicBezTo>
                      <a:pt x="75" y="178"/>
                      <a:pt x="76" y="176"/>
                      <a:pt x="75" y="175"/>
                    </a:cubicBezTo>
                    <a:cubicBezTo>
                      <a:pt x="68" y="158"/>
                      <a:pt x="61" y="141"/>
                      <a:pt x="54" y="124"/>
                    </a:cubicBezTo>
                    <a:cubicBezTo>
                      <a:pt x="53" y="120"/>
                      <a:pt x="51" y="117"/>
                      <a:pt x="50" y="113"/>
                    </a:cubicBezTo>
                    <a:cubicBezTo>
                      <a:pt x="48" y="106"/>
                      <a:pt x="51" y="102"/>
                      <a:pt x="58" y="102"/>
                    </a:cubicBezTo>
                    <a:cubicBezTo>
                      <a:pt x="69" y="102"/>
                      <a:pt x="81" y="102"/>
                      <a:pt x="92" y="102"/>
                    </a:cubicBezTo>
                    <a:cubicBezTo>
                      <a:pt x="91" y="100"/>
                      <a:pt x="89" y="97"/>
                      <a:pt x="90" y="95"/>
                    </a:cubicBezTo>
                    <a:cubicBezTo>
                      <a:pt x="90" y="93"/>
                      <a:pt x="92" y="91"/>
                      <a:pt x="93" y="88"/>
                    </a:cubicBezTo>
                    <a:cubicBezTo>
                      <a:pt x="92" y="87"/>
                      <a:pt x="90" y="86"/>
                      <a:pt x="87" y="85"/>
                    </a:cubicBezTo>
                    <a:cubicBezTo>
                      <a:pt x="90" y="79"/>
                      <a:pt x="92" y="72"/>
                      <a:pt x="95" y="65"/>
                    </a:cubicBezTo>
                    <a:cubicBezTo>
                      <a:pt x="88" y="67"/>
                      <a:pt x="81" y="69"/>
                      <a:pt x="75" y="71"/>
                    </a:cubicBezTo>
                    <a:cubicBezTo>
                      <a:pt x="75" y="59"/>
                      <a:pt x="75" y="48"/>
                      <a:pt x="75" y="36"/>
                    </a:cubicBezTo>
                    <a:cubicBezTo>
                      <a:pt x="81" y="38"/>
                      <a:pt x="87" y="39"/>
                      <a:pt x="95" y="41"/>
                    </a:cubicBezTo>
                    <a:cubicBezTo>
                      <a:pt x="92" y="34"/>
                      <a:pt x="90" y="28"/>
                      <a:pt x="87" y="21"/>
                    </a:cubicBezTo>
                    <a:cubicBezTo>
                      <a:pt x="92" y="19"/>
                      <a:pt x="97" y="18"/>
                      <a:pt x="102" y="16"/>
                    </a:cubicBezTo>
                    <a:cubicBezTo>
                      <a:pt x="100" y="11"/>
                      <a:pt x="99" y="5"/>
                      <a:pt x="105" y="2"/>
                    </a:cubicBezTo>
                    <a:cubicBezTo>
                      <a:pt x="109" y="0"/>
                      <a:pt x="113" y="0"/>
                      <a:pt x="116" y="3"/>
                    </a:cubicBezTo>
                    <a:cubicBezTo>
                      <a:pt x="120" y="7"/>
                      <a:pt x="120" y="10"/>
                      <a:pt x="116" y="16"/>
                    </a:cubicBezTo>
                    <a:cubicBezTo>
                      <a:pt x="121" y="18"/>
                      <a:pt x="126" y="19"/>
                      <a:pt x="132" y="21"/>
                    </a:cubicBezTo>
                    <a:cubicBezTo>
                      <a:pt x="129" y="28"/>
                      <a:pt x="127" y="34"/>
                      <a:pt x="124" y="41"/>
                    </a:cubicBezTo>
                    <a:cubicBezTo>
                      <a:pt x="131" y="39"/>
                      <a:pt x="138" y="38"/>
                      <a:pt x="145" y="36"/>
                    </a:cubicBezTo>
                    <a:cubicBezTo>
                      <a:pt x="145" y="48"/>
                      <a:pt x="145" y="59"/>
                      <a:pt x="145" y="71"/>
                    </a:cubicBezTo>
                    <a:cubicBezTo>
                      <a:pt x="138" y="69"/>
                      <a:pt x="132" y="67"/>
                      <a:pt x="124" y="65"/>
                    </a:cubicBezTo>
                    <a:cubicBezTo>
                      <a:pt x="127" y="72"/>
                      <a:pt x="129" y="78"/>
                      <a:pt x="132" y="85"/>
                    </a:cubicBezTo>
                    <a:cubicBezTo>
                      <a:pt x="129" y="86"/>
                      <a:pt x="127" y="87"/>
                      <a:pt x="125" y="88"/>
                    </a:cubicBezTo>
                    <a:cubicBezTo>
                      <a:pt x="131" y="93"/>
                      <a:pt x="131" y="95"/>
                      <a:pt x="126" y="102"/>
                    </a:cubicBezTo>
                    <a:cubicBezTo>
                      <a:pt x="138" y="102"/>
                      <a:pt x="150" y="102"/>
                      <a:pt x="161" y="102"/>
                    </a:cubicBezTo>
                    <a:cubicBezTo>
                      <a:pt x="163" y="103"/>
                      <a:pt x="166" y="103"/>
                      <a:pt x="167" y="104"/>
                    </a:cubicBezTo>
                    <a:cubicBezTo>
                      <a:pt x="170" y="106"/>
                      <a:pt x="171" y="109"/>
                      <a:pt x="169" y="113"/>
                    </a:cubicBezTo>
                    <a:cubicBezTo>
                      <a:pt x="160" y="135"/>
                      <a:pt x="152" y="156"/>
                      <a:pt x="143" y="178"/>
                    </a:cubicBezTo>
                    <a:cubicBezTo>
                      <a:pt x="147" y="182"/>
                      <a:pt x="147" y="181"/>
                      <a:pt x="143" y="186"/>
                    </a:cubicBezTo>
                    <a:cubicBezTo>
                      <a:pt x="142" y="186"/>
                      <a:pt x="142" y="187"/>
                      <a:pt x="142" y="188"/>
                    </a:cubicBezTo>
                    <a:cubicBezTo>
                      <a:pt x="142" y="193"/>
                      <a:pt x="142" y="199"/>
                      <a:pt x="142" y="204"/>
                    </a:cubicBezTo>
                    <a:cubicBezTo>
                      <a:pt x="146" y="205"/>
                      <a:pt x="150" y="204"/>
                      <a:pt x="152" y="206"/>
                    </a:cubicBezTo>
                    <a:cubicBezTo>
                      <a:pt x="154" y="207"/>
                      <a:pt x="154" y="211"/>
                      <a:pt x="156" y="215"/>
                    </a:cubicBezTo>
                    <a:cubicBezTo>
                      <a:pt x="156" y="215"/>
                      <a:pt x="158" y="215"/>
                      <a:pt x="159" y="215"/>
                    </a:cubicBezTo>
                    <a:cubicBezTo>
                      <a:pt x="163" y="215"/>
                      <a:pt x="165" y="218"/>
                      <a:pt x="165" y="222"/>
                    </a:cubicBezTo>
                    <a:cubicBezTo>
                      <a:pt x="165" y="226"/>
                      <a:pt x="163" y="229"/>
                      <a:pt x="159" y="229"/>
                    </a:cubicBezTo>
                    <a:cubicBezTo>
                      <a:pt x="154" y="229"/>
                      <a:pt x="150" y="229"/>
                      <a:pt x="144" y="229"/>
                    </a:cubicBezTo>
                    <a:cubicBezTo>
                      <a:pt x="143" y="242"/>
                      <a:pt x="140" y="253"/>
                      <a:pt x="139" y="266"/>
                    </a:cubicBezTo>
                    <a:cubicBezTo>
                      <a:pt x="137" y="289"/>
                      <a:pt x="137" y="312"/>
                      <a:pt x="139" y="335"/>
                    </a:cubicBezTo>
                    <a:cubicBezTo>
                      <a:pt x="142" y="354"/>
                      <a:pt x="146" y="373"/>
                      <a:pt x="150" y="392"/>
                    </a:cubicBezTo>
                    <a:cubicBezTo>
                      <a:pt x="152" y="402"/>
                      <a:pt x="156" y="411"/>
                      <a:pt x="159" y="421"/>
                    </a:cubicBezTo>
                    <a:cubicBezTo>
                      <a:pt x="159" y="425"/>
                      <a:pt x="162" y="426"/>
                      <a:pt x="165" y="427"/>
                    </a:cubicBezTo>
                    <a:cubicBezTo>
                      <a:pt x="168" y="428"/>
                      <a:pt x="169" y="430"/>
                      <a:pt x="169" y="433"/>
                    </a:cubicBezTo>
                    <a:cubicBezTo>
                      <a:pt x="170" y="442"/>
                      <a:pt x="176" y="449"/>
                      <a:pt x="181" y="455"/>
                    </a:cubicBezTo>
                    <a:cubicBezTo>
                      <a:pt x="186" y="461"/>
                      <a:pt x="191" y="466"/>
                      <a:pt x="196" y="471"/>
                    </a:cubicBezTo>
                    <a:cubicBezTo>
                      <a:pt x="205" y="482"/>
                      <a:pt x="204" y="495"/>
                      <a:pt x="193" y="502"/>
                    </a:cubicBezTo>
                    <a:cubicBezTo>
                      <a:pt x="191" y="503"/>
                      <a:pt x="189" y="504"/>
                      <a:pt x="186" y="505"/>
                    </a:cubicBez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77350DF0-6F21-4796-9608-3438940EA840}"/>
                  </a:ext>
                </a:extLst>
              </p:cNvPr>
              <p:cNvSpPr>
                <a:spLocks/>
              </p:cNvSpPr>
              <p:nvPr/>
            </p:nvSpPr>
            <p:spPr bwMode="auto">
              <a:xfrm rot="5155198">
                <a:off x="5149217" y="3111108"/>
                <a:ext cx="1568450" cy="3971896"/>
              </a:xfrm>
              <a:custGeom>
                <a:avLst/>
                <a:gdLst>
                  <a:gd name="T0" fmla="*/ 193 w 205"/>
                  <a:gd name="T1" fmla="*/ 508 h 525"/>
                  <a:gd name="T2" fmla="*/ 192 w 205"/>
                  <a:gd name="T3" fmla="*/ 523 h 525"/>
                  <a:gd name="T4" fmla="*/ 40 w 205"/>
                  <a:gd name="T5" fmla="*/ 525 h 525"/>
                  <a:gd name="T6" fmla="*/ 21 w 205"/>
                  <a:gd name="T7" fmla="*/ 512 h 525"/>
                  <a:gd name="T8" fmla="*/ 33 w 205"/>
                  <a:gd name="T9" fmla="*/ 505 h 525"/>
                  <a:gd name="T10" fmla="*/ 45 w 205"/>
                  <a:gd name="T11" fmla="*/ 445 h 525"/>
                  <a:gd name="T12" fmla="*/ 52 w 205"/>
                  <a:gd name="T13" fmla="*/ 428 h 525"/>
                  <a:gd name="T14" fmla="*/ 75 w 205"/>
                  <a:gd name="T15" fmla="*/ 369 h 525"/>
                  <a:gd name="T16" fmla="*/ 76 w 205"/>
                  <a:gd name="T17" fmla="*/ 236 h 525"/>
                  <a:gd name="T18" fmla="*/ 62 w 205"/>
                  <a:gd name="T19" fmla="*/ 229 h 525"/>
                  <a:gd name="T20" fmla="*/ 61 w 205"/>
                  <a:gd name="T21" fmla="*/ 215 h 525"/>
                  <a:gd name="T22" fmla="*/ 64 w 205"/>
                  <a:gd name="T23" fmla="*/ 211 h 525"/>
                  <a:gd name="T24" fmla="*/ 77 w 205"/>
                  <a:gd name="T25" fmla="*/ 199 h 525"/>
                  <a:gd name="T26" fmla="*/ 75 w 205"/>
                  <a:gd name="T27" fmla="*/ 185 h 525"/>
                  <a:gd name="T28" fmla="*/ 75 w 205"/>
                  <a:gd name="T29" fmla="*/ 175 h 525"/>
                  <a:gd name="T30" fmla="*/ 50 w 205"/>
                  <a:gd name="T31" fmla="*/ 113 h 525"/>
                  <a:gd name="T32" fmla="*/ 92 w 205"/>
                  <a:gd name="T33" fmla="*/ 102 h 525"/>
                  <a:gd name="T34" fmla="*/ 93 w 205"/>
                  <a:gd name="T35" fmla="*/ 88 h 525"/>
                  <a:gd name="T36" fmla="*/ 95 w 205"/>
                  <a:gd name="T37" fmla="*/ 65 h 525"/>
                  <a:gd name="T38" fmla="*/ 75 w 205"/>
                  <a:gd name="T39" fmla="*/ 36 h 525"/>
                  <a:gd name="T40" fmla="*/ 87 w 205"/>
                  <a:gd name="T41" fmla="*/ 21 h 525"/>
                  <a:gd name="T42" fmla="*/ 105 w 205"/>
                  <a:gd name="T43" fmla="*/ 2 h 525"/>
                  <a:gd name="T44" fmla="*/ 116 w 205"/>
                  <a:gd name="T45" fmla="*/ 16 h 525"/>
                  <a:gd name="T46" fmla="*/ 124 w 205"/>
                  <a:gd name="T47" fmla="*/ 41 h 525"/>
                  <a:gd name="T48" fmla="*/ 145 w 205"/>
                  <a:gd name="T49" fmla="*/ 71 h 525"/>
                  <a:gd name="T50" fmla="*/ 132 w 205"/>
                  <a:gd name="T51" fmla="*/ 85 h 525"/>
                  <a:gd name="T52" fmla="*/ 126 w 205"/>
                  <a:gd name="T53" fmla="*/ 102 h 525"/>
                  <a:gd name="T54" fmla="*/ 167 w 205"/>
                  <a:gd name="T55" fmla="*/ 104 h 525"/>
                  <a:gd name="T56" fmla="*/ 143 w 205"/>
                  <a:gd name="T57" fmla="*/ 178 h 525"/>
                  <a:gd name="T58" fmla="*/ 142 w 205"/>
                  <a:gd name="T59" fmla="*/ 188 h 525"/>
                  <a:gd name="T60" fmla="*/ 152 w 205"/>
                  <a:gd name="T61" fmla="*/ 206 h 525"/>
                  <a:gd name="T62" fmla="*/ 159 w 205"/>
                  <a:gd name="T63" fmla="*/ 215 h 525"/>
                  <a:gd name="T64" fmla="*/ 159 w 205"/>
                  <a:gd name="T65" fmla="*/ 229 h 525"/>
                  <a:gd name="T66" fmla="*/ 139 w 205"/>
                  <a:gd name="T67" fmla="*/ 266 h 525"/>
                  <a:gd name="T68" fmla="*/ 150 w 205"/>
                  <a:gd name="T69" fmla="*/ 392 h 525"/>
                  <a:gd name="T70" fmla="*/ 165 w 205"/>
                  <a:gd name="T71" fmla="*/ 427 h 525"/>
                  <a:gd name="T72" fmla="*/ 181 w 205"/>
                  <a:gd name="T73" fmla="*/ 455 h 525"/>
                  <a:gd name="T74" fmla="*/ 193 w 205"/>
                  <a:gd name="T75" fmla="*/ 502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5" h="525">
                    <a:moveTo>
                      <a:pt x="186" y="505"/>
                    </a:moveTo>
                    <a:cubicBezTo>
                      <a:pt x="189" y="506"/>
                      <a:pt x="191" y="508"/>
                      <a:pt x="193" y="508"/>
                    </a:cubicBezTo>
                    <a:cubicBezTo>
                      <a:pt x="198" y="509"/>
                      <a:pt x="198" y="513"/>
                      <a:pt x="198" y="517"/>
                    </a:cubicBezTo>
                    <a:cubicBezTo>
                      <a:pt x="198" y="521"/>
                      <a:pt x="196" y="523"/>
                      <a:pt x="192" y="523"/>
                    </a:cubicBezTo>
                    <a:cubicBezTo>
                      <a:pt x="187" y="524"/>
                      <a:pt x="183" y="525"/>
                      <a:pt x="179" y="525"/>
                    </a:cubicBezTo>
                    <a:cubicBezTo>
                      <a:pt x="132" y="525"/>
                      <a:pt x="86" y="525"/>
                      <a:pt x="40" y="525"/>
                    </a:cubicBezTo>
                    <a:cubicBezTo>
                      <a:pt x="36" y="525"/>
                      <a:pt x="32" y="524"/>
                      <a:pt x="28" y="523"/>
                    </a:cubicBezTo>
                    <a:cubicBezTo>
                      <a:pt x="20" y="522"/>
                      <a:pt x="21" y="519"/>
                      <a:pt x="21" y="512"/>
                    </a:cubicBezTo>
                    <a:cubicBezTo>
                      <a:pt x="21" y="511"/>
                      <a:pt x="23" y="509"/>
                      <a:pt x="25" y="509"/>
                    </a:cubicBezTo>
                    <a:cubicBezTo>
                      <a:pt x="27" y="507"/>
                      <a:pt x="30" y="507"/>
                      <a:pt x="33" y="505"/>
                    </a:cubicBezTo>
                    <a:cubicBezTo>
                      <a:pt x="0" y="495"/>
                      <a:pt x="28" y="468"/>
                      <a:pt x="27" y="468"/>
                    </a:cubicBezTo>
                    <a:cubicBezTo>
                      <a:pt x="33" y="460"/>
                      <a:pt x="40" y="453"/>
                      <a:pt x="45" y="445"/>
                    </a:cubicBezTo>
                    <a:cubicBezTo>
                      <a:pt x="48" y="441"/>
                      <a:pt x="48" y="436"/>
                      <a:pt x="50" y="431"/>
                    </a:cubicBezTo>
                    <a:cubicBezTo>
                      <a:pt x="50" y="430"/>
                      <a:pt x="51" y="428"/>
                      <a:pt x="52" y="428"/>
                    </a:cubicBezTo>
                    <a:cubicBezTo>
                      <a:pt x="61" y="426"/>
                      <a:pt x="62" y="418"/>
                      <a:pt x="64" y="411"/>
                    </a:cubicBezTo>
                    <a:cubicBezTo>
                      <a:pt x="68" y="397"/>
                      <a:pt x="72" y="383"/>
                      <a:pt x="75" y="369"/>
                    </a:cubicBezTo>
                    <a:cubicBezTo>
                      <a:pt x="80" y="340"/>
                      <a:pt x="83" y="310"/>
                      <a:pt x="81" y="281"/>
                    </a:cubicBezTo>
                    <a:cubicBezTo>
                      <a:pt x="80" y="266"/>
                      <a:pt x="77" y="251"/>
                      <a:pt x="76" y="236"/>
                    </a:cubicBezTo>
                    <a:cubicBezTo>
                      <a:pt x="75" y="231"/>
                      <a:pt x="74" y="228"/>
                      <a:pt x="68" y="229"/>
                    </a:cubicBezTo>
                    <a:cubicBezTo>
                      <a:pt x="66" y="230"/>
                      <a:pt x="64" y="229"/>
                      <a:pt x="62" y="229"/>
                    </a:cubicBezTo>
                    <a:cubicBezTo>
                      <a:pt x="57" y="229"/>
                      <a:pt x="54" y="226"/>
                      <a:pt x="54" y="222"/>
                    </a:cubicBezTo>
                    <a:cubicBezTo>
                      <a:pt x="54" y="218"/>
                      <a:pt x="57" y="215"/>
                      <a:pt x="61" y="215"/>
                    </a:cubicBezTo>
                    <a:cubicBezTo>
                      <a:pt x="62" y="215"/>
                      <a:pt x="63" y="215"/>
                      <a:pt x="64" y="215"/>
                    </a:cubicBezTo>
                    <a:cubicBezTo>
                      <a:pt x="64" y="213"/>
                      <a:pt x="64" y="212"/>
                      <a:pt x="64" y="211"/>
                    </a:cubicBezTo>
                    <a:cubicBezTo>
                      <a:pt x="65" y="206"/>
                      <a:pt x="66" y="204"/>
                      <a:pt x="71" y="205"/>
                    </a:cubicBezTo>
                    <a:cubicBezTo>
                      <a:pt x="76" y="205"/>
                      <a:pt x="77" y="204"/>
                      <a:pt x="77" y="199"/>
                    </a:cubicBezTo>
                    <a:cubicBezTo>
                      <a:pt x="77" y="196"/>
                      <a:pt x="77" y="192"/>
                      <a:pt x="77" y="189"/>
                    </a:cubicBezTo>
                    <a:cubicBezTo>
                      <a:pt x="77" y="188"/>
                      <a:pt x="76" y="186"/>
                      <a:pt x="75" y="185"/>
                    </a:cubicBezTo>
                    <a:cubicBezTo>
                      <a:pt x="72" y="183"/>
                      <a:pt x="72" y="182"/>
                      <a:pt x="74" y="179"/>
                    </a:cubicBezTo>
                    <a:cubicBezTo>
                      <a:pt x="75" y="178"/>
                      <a:pt x="76" y="176"/>
                      <a:pt x="75" y="175"/>
                    </a:cubicBezTo>
                    <a:cubicBezTo>
                      <a:pt x="68" y="158"/>
                      <a:pt x="61" y="141"/>
                      <a:pt x="54" y="124"/>
                    </a:cubicBezTo>
                    <a:cubicBezTo>
                      <a:pt x="53" y="120"/>
                      <a:pt x="51" y="117"/>
                      <a:pt x="50" y="113"/>
                    </a:cubicBezTo>
                    <a:cubicBezTo>
                      <a:pt x="48" y="106"/>
                      <a:pt x="51" y="102"/>
                      <a:pt x="58" y="102"/>
                    </a:cubicBezTo>
                    <a:cubicBezTo>
                      <a:pt x="69" y="102"/>
                      <a:pt x="81" y="102"/>
                      <a:pt x="92" y="102"/>
                    </a:cubicBezTo>
                    <a:cubicBezTo>
                      <a:pt x="91" y="100"/>
                      <a:pt x="89" y="97"/>
                      <a:pt x="90" y="95"/>
                    </a:cubicBezTo>
                    <a:cubicBezTo>
                      <a:pt x="90" y="93"/>
                      <a:pt x="92" y="91"/>
                      <a:pt x="93" y="88"/>
                    </a:cubicBezTo>
                    <a:cubicBezTo>
                      <a:pt x="92" y="87"/>
                      <a:pt x="90" y="86"/>
                      <a:pt x="87" y="85"/>
                    </a:cubicBezTo>
                    <a:cubicBezTo>
                      <a:pt x="90" y="79"/>
                      <a:pt x="92" y="72"/>
                      <a:pt x="95" y="65"/>
                    </a:cubicBezTo>
                    <a:cubicBezTo>
                      <a:pt x="88" y="67"/>
                      <a:pt x="81" y="69"/>
                      <a:pt x="75" y="71"/>
                    </a:cubicBezTo>
                    <a:cubicBezTo>
                      <a:pt x="75" y="59"/>
                      <a:pt x="75" y="48"/>
                      <a:pt x="75" y="36"/>
                    </a:cubicBezTo>
                    <a:cubicBezTo>
                      <a:pt x="81" y="38"/>
                      <a:pt x="87" y="39"/>
                      <a:pt x="95" y="41"/>
                    </a:cubicBezTo>
                    <a:cubicBezTo>
                      <a:pt x="92" y="34"/>
                      <a:pt x="90" y="28"/>
                      <a:pt x="87" y="21"/>
                    </a:cubicBezTo>
                    <a:cubicBezTo>
                      <a:pt x="92" y="19"/>
                      <a:pt x="97" y="18"/>
                      <a:pt x="102" y="16"/>
                    </a:cubicBezTo>
                    <a:cubicBezTo>
                      <a:pt x="100" y="11"/>
                      <a:pt x="99" y="5"/>
                      <a:pt x="105" y="2"/>
                    </a:cubicBezTo>
                    <a:cubicBezTo>
                      <a:pt x="109" y="0"/>
                      <a:pt x="113" y="0"/>
                      <a:pt x="116" y="3"/>
                    </a:cubicBezTo>
                    <a:cubicBezTo>
                      <a:pt x="120" y="7"/>
                      <a:pt x="120" y="10"/>
                      <a:pt x="116" y="16"/>
                    </a:cubicBezTo>
                    <a:cubicBezTo>
                      <a:pt x="121" y="18"/>
                      <a:pt x="126" y="19"/>
                      <a:pt x="132" y="21"/>
                    </a:cubicBezTo>
                    <a:cubicBezTo>
                      <a:pt x="129" y="28"/>
                      <a:pt x="127" y="34"/>
                      <a:pt x="124" y="41"/>
                    </a:cubicBezTo>
                    <a:cubicBezTo>
                      <a:pt x="131" y="39"/>
                      <a:pt x="138" y="38"/>
                      <a:pt x="145" y="36"/>
                    </a:cubicBezTo>
                    <a:cubicBezTo>
                      <a:pt x="145" y="48"/>
                      <a:pt x="145" y="59"/>
                      <a:pt x="145" y="71"/>
                    </a:cubicBezTo>
                    <a:cubicBezTo>
                      <a:pt x="138" y="69"/>
                      <a:pt x="132" y="67"/>
                      <a:pt x="124" y="65"/>
                    </a:cubicBezTo>
                    <a:cubicBezTo>
                      <a:pt x="127" y="72"/>
                      <a:pt x="129" y="78"/>
                      <a:pt x="132" y="85"/>
                    </a:cubicBezTo>
                    <a:cubicBezTo>
                      <a:pt x="129" y="86"/>
                      <a:pt x="127" y="87"/>
                      <a:pt x="125" y="88"/>
                    </a:cubicBezTo>
                    <a:cubicBezTo>
                      <a:pt x="131" y="93"/>
                      <a:pt x="131" y="95"/>
                      <a:pt x="126" y="102"/>
                    </a:cubicBezTo>
                    <a:cubicBezTo>
                      <a:pt x="138" y="102"/>
                      <a:pt x="150" y="102"/>
                      <a:pt x="161" y="102"/>
                    </a:cubicBezTo>
                    <a:cubicBezTo>
                      <a:pt x="163" y="103"/>
                      <a:pt x="166" y="103"/>
                      <a:pt x="167" y="104"/>
                    </a:cubicBezTo>
                    <a:cubicBezTo>
                      <a:pt x="170" y="106"/>
                      <a:pt x="171" y="109"/>
                      <a:pt x="169" y="113"/>
                    </a:cubicBezTo>
                    <a:cubicBezTo>
                      <a:pt x="160" y="135"/>
                      <a:pt x="152" y="156"/>
                      <a:pt x="143" y="178"/>
                    </a:cubicBezTo>
                    <a:cubicBezTo>
                      <a:pt x="147" y="182"/>
                      <a:pt x="147" y="181"/>
                      <a:pt x="143" y="186"/>
                    </a:cubicBezTo>
                    <a:cubicBezTo>
                      <a:pt x="142" y="186"/>
                      <a:pt x="142" y="187"/>
                      <a:pt x="142" y="188"/>
                    </a:cubicBezTo>
                    <a:cubicBezTo>
                      <a:pt x="142" y="193"/>
                      <a:pt x="142" y="199"/>
                      <a:pt x="142" y="204"/>
                    </a:cubicBezTo>
                    <a:cubicBezTo>
                      <a:pt x="146" y="205"/>
                      <a:pt x="150" y="204"/>
                      <a:pt x="152" y="206"/>
                    </a:cubicBezTo>
                    <a:cubicBezTo>
                      <a:pt x="154" y="207"/>
                      <a:pt x="154" y="211"/>
                      <a:pt x="156" y="215"/>
                    </a:cubicBezTo>
                    <a:cubicBezTo>
                      <a:pt x="156" y="215"/>
                      <a:pt x="158" y="215"/>
                      <a:pt x="159" y="215"/>
                    </a:cubicBezTo>
                    <a:cubicBezTo>
                      <a:pt x="163" y="215"/>
                      <a:pt x="165" y="218"/>
                      <a:pt x="165" y="222"/>
                    </a:cubicBezTo>
                    <a:cubicBezTo>
                      <a:pt x="165" y="226"/>
                      <a:pt x="163" y="229"/>
                      <a:pt x="159" y="229"/>
                    </a:cubicBezTo>
                    <a:cubicBezTo>
                      <a:pt x="154" y="229"/>
                      <a:pt x="150" y="229"/>
                      <a:pt x="144" y="229"/>
                    </a:cubicBezTo>
                    <a:cubicBezTo>
                      <a:pt x="143" y="242"/>
                      <a:pt x="140" y="253"/>
                      <a:pt x="139" y="266"/>
                    </a:cubicBezTo>
                    <a:cubicBezTo>
                      <a:pt x="137" y="289"/>
                      <a:pt x="137" y="312"/>
                      <a:pt x="139" y="335"/>
                    </a:cubicBezTo>
                    <a:cubicBezTo>
                      <a:pt x="142" y="354"/>
                      <a:pt x="146" y="373"/>
                      <a:pt x="150" y="392"/>
                    </a:cubicBezTo>
                    <a:cubicBezTo>
                      <a:pt x="152" y="402"/>
                      <a:pt x="156" y="411"/>
                      <a:pt x="159" y="421"/>
                    </a:cubicBezTo>
                    <a:cubicBezTo>
                      <a:pt x="159" y="425"/>
                      <a:pt x="162" y="426"/>
                      <a:pt x="165" y="427"/>
                    </a:cubicBezTo>
                    <a:cubicBezTo>
                      <a:pt x="168" y="428"/>
                      <a:pt x="169" y="430"/>
                      <a:pt x="169" y="433"/>
                    </a:cubicBezTo>
                    <a:cubicBezTo>
                      <a:pt x="170" y="442"/>
                      <a:pt x="176" y="449"/>
                      <a:pt x="181" y="455"/>
                    </a:cubicBezTo>
                    <a:cubicBezTo>
                      <a:pt x="186" y="461"/>
                      <a:pt x="191" y="466"/>
                      <a:pt x="196" y="471"/>
                    </a:cubicBezTo>
                    <a:cubicBezTo>
                      <a:pt x="205" y="482"/>
                      <a:pt x="204" y="495"/>
                      <a:pt x="193" y="502"/>
                    </a:cubicBezTo>
                    <a:cubicBezTo>
                      <a:pt x="191" y="503"/>
                      <a:pt x="189" y="504"/>
                      <a:pt x="186" y="50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2" name="TextBox 18">
              <a:extLst>
                <a:ext uri="{FF2B5EF4-FFF2-40B4-BE49-F238E27FC236}">
                  <a16:creationId xmlns:a16="http://schemas.microsoft.com/office/drawing/2014/main" id="{F437A54E-A5AB-4CEF-8254-26D884A7BC61}"/>
                </a:ext>
              </a:extLst>
            </p:cNvPr>
            <p:cNvSpPr txBox="1"/>
            <p:nvPr/>
          </p:nvSpPr>
          <p:spPr>
            <a:xfrm>
              <a:off x="7932364" y="3688187"/>
              <a:ext cx="3594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defRPr/>
              </a:pPr>
              <a:r>
                <a:rPr lang="en-US" sz="2000" b="1" dirty="0">
                  <a:solidFill>
                    <a:srgbClr val="FF0000"/>
                  </a:solidFill>
                  <a:latin typeface="Open Sans" panose="020B0606030504020204" pitchFamily="34" charset="0"/>
                </a:rPr>
                <a:t>SP 666</a:t>
              </a:r>
              <a:endPara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cxnSp>
          <p:nvCxnSpPr>
            <p:cNvPr id="23" name="Straight Arrow Connector 20">
              <a:extLst>
                <a:ext uri="{FF2B5EF4-FFF2-40B4-BE49-F238E27FC236}">
                  <a16:creationId xmlns:a16="http://schemas.microsoft.com/office/drawing/2014/main" id="{0F0EB708-EA79-400A-BA41-ACA1E2D44F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8290" y="4047649"/>
              <a:ext cx="903488" cy="7511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0949F9E-81EE-4D05-BC5F-8BBA92024027}"/>
              </a:ext>
            </a:extLst>
          </p:cNvPr>
          <p:cNvGrpSpPr/>
          <p:nvPr/>
        </p:nvGrpSpPr>
        <p:grpSpPr>
          <a:xfrm>
            <a:off x="2098624" y="1349114"/>
            <a:ext cx="4307750" cy="4826830"/>
            <a:chOff x="9508847" y="3465241"/>
            <a:chExt cx="1869774" cy="2638636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9735212C-296E-4726-B1D1-811AEC7F10F6}"/>
                </a:ext>
              </a:extLst>
            </p:cNvPr>
            <p:cNvGrpSpPr/>
            <p:nvPr/>
          </p:nvGrpSpPr>
          <p:grpSpPr>
            <a:xfrm>
              <a:off x="9508847" y="3465241"/>
              <a:ext cx="1685302" cy="2638636"/>
              <a:chOff x="484735" y="1533821"/>
              <a:chExt cx="2531456" cy="3818670"/>
            </a:xfrm>
          </p:grpSpPr>
          <p:sp>
            <p:nvSpPr>
              <p:cNvPr id="34" name="Freeform 5">
                <a:extLst>
                  <a:ext uri="{FF2B5EF4-FFF2-40B4-BE49-F238E27FC236}">
                    <a16:creationId xmlns:a16="http://schemas.microsoft.com/office/drawing/2014/main" id="{4F663A9D-AFE7-46F7-9C7C-0F514F66A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735" y="2231619"/>
                <a:ext cx="1232390" cy="3120872"/>
              </a:xfrm>
              <a:custGeom>
                <a:avLst/>
                <a:gdLst>
                  <a:gd name="T0" fmla="*/ 193 w 205"/>
                  <a:gd name="T1" fmla="*/ 508 h 525"/>
                  <a:gd name="T2" fmla="*/ 192 w 205"/>
                  <a:gd name="T3" fmla="*/ 523 h 525"/>
                  <a:gd name="T4" fmla="*/ 40 w 205"/>
                  <a:gd name="T5" fmla="*/ 525 h 525"/>
                  <a:gd name="T6" fmla="*/ 21 w 205"/>
                  <a:gd name="T7" fmla="*/ 512 h 525"/>
                  <a:gd name="T8" fmla="*/ 33 w 205"/>
                  <a:gd name="T9" fmla="*/ 505 h 525"/>
                  <a:gd name="T10" fmla="*/ 45 w 205"/>
                  <a:gd name="T11" fmla="*/ 445 h 525"/>
                  <a:gd name="T12" fmla="*/ 52 w 205"/>
                  <a:gd name="T13" fmla="*/ 428 h 525"/>
                  <a:gd name="T14" fmla="*/ 75 w 205"/>
                  <a:gd name="T15" fmla="*/ 369 h 525"/>
                  <a:gd name="T16" fmla="*/ 76 w 205"/>
                  <a:gd name="T17" fmla="*/ 236 h 525"/>
                  <a:gd name="T18" fmla="*/ 62 w 205"/>
                  <a:gd name="T19" fmla="*/ 229 h 525"/>
                  <a:gd name="T20" fmla="*/ 61 w 205"/>
                  <a:gd name="T21" fmla="*/ 215 h 525"/>
                  <a:gd name="T22" fmla="*/ 64 w 205"/>
                  <a:gd name="T23" fmla="*/ 211 h 525"/>
                  <a:gd name="T24" fmla="*/ 77 w 205"/>
                  <a:gd name="T25" fmla="*/ 199 h 525"/>
                  <a:gd name="T26" fmla="*/ 75 w 205"/>
                  <a:gd name="T27" fmla="*/ 185 h 525"/>
                  <a:gd name="T28" fmla="*/ 75 w 205"/>
                  <a:gd name="T29" fmla="*/ 175 h 525"/>
                  <a:gd name="T30" fmla="*/ 50 w 205"/>
                  <a:gd name="T31" fmla="*/ 113 h 525"/>
                  <a:gd name="T32" fmla="*/ 92 w 205"/>
                  <a:gd name="T33" fmla="*/ 102 h 525"/>
                  <a:gd name="T34" fmla="*/ 93 w 205"/>
                  <a:gd name="T35" fmla="*/ 88 h 525"/>
                  <a:gd name="T36" fmla="*/ 95 w 205"/>
                  <a:gd name="T37" fmla="*/ 65 h 525"/>
                  <a:gd name="T38" fmla="*/ 75 w 205"/>
                  <a:gd name="T39" fmla="*/ 36 h 525"/>
                  <a:gd name="T40" fmla="*/ 87 w 205"/>
                  <a:gd name="T41" fmla="*/ 21 h 525"/>
                  <a:gd name="T42" fmla="*/ 105 w 205"/>
                  <a:gd name="T43" fmla="*/ 2 h 525"/>
                  <a:gd name="T44" fmla="*/ 116 w 205"/>
                  <a:gd name="T45" fmla="*/ 16 h 525"/>
                  <a:gd name="T46" fmla="*/ 124 w 205"/>
                  <a:gd name="T47" fmla="*/ 41 h 525"/>
                  <a:gd name="T48" fmla="*/ 145 w 205"/>
                  <a:gd name="T49" fmla="*/ 71 h 525"/>
                  <a:gd name="T50" fmla="*/ 132 w 205"/>
                  <a:gd name="T51" fmla="*/ 85 h 525"/>
                  <a:gd name="T52" fmla="*/ 126 w 205"/>
                  <a:gd name="T53" fmla="*/ 102 h 525"/>
                  <a:gd name="T54" fmla="*/ 167 w 205"/>
                  <a:gd name="T55" fmla="*/ 104 h 525"/>
                  <a:gd name="T56" fmla="*/ 143 w 205"/>
                  <a:gd name="T57" fmla="*/ 178 h 525"/>
                  <a:gd name="T58" fmla="*/ 142 w 205"/>
                  <a:gd name="T59" fmla="*/ 188 h 525"/>
                  <a:gd name="T60" fmla="*/ 152 w 205"/>
                  <a:gd name="T61" fmla="*/ 206 h 525"/>
                  <a:gd name="T62" fmla="*/ 159 w 205"/>
                  <a:gd name="T63" fmla="*/ 215 h 525"/>
                  <a:gd name="T64" fmla="*/ 159 w 205"/>
                  <a:gd name="T65" fmla="*/ 229 h 525"/>
                  <a:gd name="T66" fmla="*/ 139 w 205"/>
                  <a:gd name="T67" fmla="*/ 266 h 525"/>
                  <a:gd name="T68" fmla="*/ 150 w 205"/>
                  <a:gd name="T69" fmla="*/ 392 h 525"/>
                  <a:gd name="T70" fmla="*/ 165 w 205"/>
                  <a:gd name="T71" fmla="*/ 427 h 525"/>
                  <a:gd name="T72" fmla="*/ 181 w 205"/>
                  <a:gd name="T73" fmla="*/ 455 h 525"/>
                  <a:gd name="T74" fmla="*/ 193 w 205"/>
                  <a:gd name="T75" fmla="*/ 502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5" h="525">
                    <a:moveTo>
                      <a:pt x="186" y="505"/>
                    </a:moveTo>
                    <a:cubicBezTo>
                      <a:pt x="189" y="506"/>
                      <a:pt x="191" y="508"/>
                      <a:pt x="193" y="508"/>
                    </a:cubicBezTo>
                    <a:cubicBezTo>
                      <a:pt x="198" y="509"/>
                      <a:pt x="198" y="513"/>
                      <a:pt x="198" y="517"/>
                    </a:cubicBezTo>
                    <a:cubicBezTo>
                      <a:pt x="198" y="521"/>
                      <a:pt x="196" y="523"/>
                      <a:pt x="192" y="523"/>
                    </a:cubicBezTo>
                    <a:cubicBezTo>
                      <a:pt x="187" y="524"/>
                      <a:pt x="183" y="525"/>
                      <a:pt x="179" y="525"/>
                    </a:cubicBezTo>
                    <a:cubicBezTo>
                      <a:pt x="132" y="525"/>
                      <a:pt x="86" y="525"/>
                      <a:pt x="40" y="525"/>
                    </a:cubicBezTo>
                    <a:cubicBezTo>
                      <a:pt x="36" y="525"/>
                      <a:pt x="32" y="524"/>
                      <a:pt x="28" y="523"/>
                    </a:cubicBezTo>
                    <a:cubicBezTo>
                      <a:pt x="20" y="522"/>
                      <a:pt x="21" y="519"/>
                      <a:pt x="21" y="512"/>
                    </a:cubicBezTo>
                    <a:cubicBezTo>
                      <a:pt x="21" y="511"/>
                      <a:pt x="23" y="509"/>
                      <a:pt x="25" y="509"/>
                    </a:cubicBezTo>
                    <a:cubicBezTo>
                      <a:pt x="27" y="507"/>
                      <a:pt x="30" y="507"/>
                      <a:pt x="33" y="505"/>
                    </a:cubicBezTo>
                    <a:cubicBezTo>
                      <a:pt x="0" y="495"/>
                      <a:pt x="28" y="468"/>
                      <a:pt x="27" y="468"/>
                    </a:cubicBezTo>
                    <a:cubicBezTo>
                      <a:pt x="33" y="460"/>
                      <a:pt x="40" y="453"/>
                      <a:pt x="45" y="445"/>
                    </a:cubicBezTo>
                    <a:cubicBezTo>
                      <a:pt x="48" y="441"/>
                      <a:pt x="48" y="436"/>
                      <a:pt x="50" y="431"/>
                    </a:cubicBezTo>
                    <a:cubicBezTo>
                      <a:pt x="50" y="430"/>
                      <a:pt x="51" y="428"/>
                      <a:pt x="52" y="428"/>
                    </a:cubicBezTo>
                    <a:cubicBezTo>
                      <a:pt x="61" y="426"/>
                      <a:pt x="62" y="418"/>
                      <a:pt x="64" y="411"/>
                    </a:cubicBezTo>
                    <a:cubicBezTo>
                      <a:pt x="68" y="397"/>
                      <a:pt x="72" y="383"/>
                      <a:pt x="75" y="369"/>
                    </a:cubicBezTo>
                    <a:cubicBezTo>
                      <a:pt x="80" y="340"/>
                      <a:pt x="83" y="310"/>
                      <a:pt x="81" y="281"/>
                    </a:cubicBezTo>
                    <a:cubicBezTo>
                      <a:pt x="80" y="266"/>
                      <a:pt x="77" y="251"/>
                      <a:pt x="76" y="236"/>
                    </a:cubicBezTo>
                    <a:cubicBezTo>
                      <a:pt x="75" y="231"/>
                      <a:pt x="74" y="228"/>
                      <a:pt x="68" y="229"/>
                    </a:cubicBezTo>
                    <a:cubicBezTo>
                      <a:pt x="66" y="230"/>
                      <a:pt x="64" y="229"/>
                      <a:pt x="62" y="229"/>
                    </a:cubicBezTo>
                    <a:cubicBezTo>
                      <a:pt x="57" y="229"/>
                      <a:pt x="54" y="226"/>
                      <a:pt x="54" y="222"/>
                    </a:cubicBezTo>
                    <a:cubicBezTo>
                      <a:pt x="54" y="218"/>
                      <a:pt x="57" y="215"/>
                      <a:pt x="61" y="215"/>
                    </a:cubicBezTo>
                    <a:cubicBezTo>
                      <a:pt x="62" y="215"/>
                      <a:pt x="63" y="215"/>
                      <a:pt x="64" y="215"/>
                    </a:cubicBezTo>
                    <a:cubicBezTo>
                      <a:pt x="64" y="213"/>
                      <a:pt x="64" y="212"/>
                      <a:pt x="64" y="211"/>
                    </a:cubicBezTo>
                    <a:cubicBezTo>
                      <a:pt x="65" y="206"/>
                      <a:pt x="66" y="204"/>
                      <a:pt x="71" y="205"/>
                    </a:cubicBezTo>
                    <a:cubicBezTo>
                      <a:pt x="76" y="205"/>
                      <a:pt x="77" y="204"/>
                      <a:pt x="77" y="199"/>
                    </a:cubicBezTo>
                    <a:cubicBezTo>
                      <a:pt x="77" y="196"/>
                      <a:pt x="77" y="192"/>
                      <a:pt x="77" y="189"/>
                    </a:cubicBezTo>
                    <a:cubicBezTo>
                      <a:pt x="77" y="188"/>
                      <a:pt x="76" y="186"/>
                      <a:pt x="75" y="185"/>
                    </a:cubicBezTo>
                    <a:cubicBezTo>
                      <a:pt x="72" y="183"/>
                      <a:pt x="72" y="182"/>
                      <a:pt x="74" y="179"/>
                    </a:cubicBezTo>
                    <a:cubicBezTo>
                      <a:pt x="75" y="178"/>
                      <a:pt x="76" y="176"/>
                      <a:pt x="75" y="175"/>
                    </a:cubicBezTo>
                    <a:cubicBezTo>
                      <a:pt x="68" y="158"/>
                      <a:pt x="61" y="141"/>
                      <a:pt x="54" y="124"/>
                    </a:cubicBezTo>
                    <a:cubicBezTo>
                      <a:pt x="53" y="120"/>
                      <a:pt x="51" y="117"/>
                      <a:pt x="50" y="113"/>
                    </a:cubicBezTo>
                    <a:cubicBezTo>
                      <a:pt x="48" y="106"/>
                      <a:pt x="51" y="102"/>
                      <a:pt x="58" y="102"/>
                    </a:cubicBezTo>
                    <a:cubicBezTo>
                      <a:pt x="69" y="102"/>
                      <a:pt x="81" y="102"/>
                      <a:pt x="92" y="102"/>
                    </a:cubicBezTo>
                    <a:cubicBezTo>
                      <a:pt x="91" y="100"/>
                      <a:pt x="89" y="97"/>
                      <a:pt x="90" y="95"/>
                    </a:cubicBezTo>
                    <a:cubicBezTo>
                      <a:pt x="90" y="93"/>
                      <a:pt x="92" y="91"/>
                      <a:pt x="93" y="88"/>
                    </a:cubicBezTo>
                    <a:cubicBezTo>
                      <a:pt x="92" y="87"/>
                      <a:pt x="90" y="86"/>
                      <a:pt x="87" y="85"/>
                    </a:cubicBezTo>
                    <a:cubicBezTo>
                      <a:pt x="90" y="79"/>
                      <a:pt x="92" y="72"/>
                      <a:pt x="95" y="65"/>
                    </a:cubicBezTo>
                    <a:cubicBezTo>
                      <a:pt x="88" y="67"/>
                      <a:pt x="81" y="69"/>
                      <a:pt x="75" y="71"/>
                    </a:cubicBezTo>
                    <a:cubicBezTo>
                      <a:pt x="75" y="59"/>
                      <a:pt x="75" y="48"/>
                      <a:pt x="75" y="36"/>
                    </a:cubicBezTo>
                    <a:cubicBezTo>
                      <a:pt x="81" y="38"/>
                      <a:pt x="87" y="39"/>
                      <a:pt x="95" y="41"/>
                    </a:cubicBezTo>
                    <a:cubicBezTo>
                      <a:pt x="92" y="34"/>
                      <a:pt x="90" y="28"/>
                      <a:pt x="87" y="21"/>
                    </a:cubicBezTo>
                    <a:cubicBezTo>
                      <a:pt x="92" y="19"/>
                      <a:pt x="97" y="18"/>
                      <a:pt x="102" y="16"/>
                    </a:cubicBezTo>
                    <a:cubicBezTo>
                      <a:pt x="100" y="11"/>
                      <a:pt x="99" y="5"/>
                      <a:pt x="105" y="2"/>
                    </a:cubicBezTo>
                    <a:cubicBezTo>
                      <a:pt x="109" y="0"/>
                      <a:pt x="113" y="0"/>
                      <a:pt x="116" y="3"/>
                    </a:cubicBezTo>
                    <a:cubicBezTo>
                      <a:pt x="120" y="7"/>
                      <a:pt x="120" y="10"/>
                      <a:pt x="116" y="16"/>
                    </a:cubicBezTo>
                    <a:cubicBezTo>
                      <a:pt x="121" y="18"/>
                      <a:pt x="126" y="19"/>
                      <a:pt x="132" y="21"/>
                    </a:cubicBezTo>
                    <a:cubicBezTo>
                      <a:pt x="129" y="28"/>
                      <a:pt x="127" y="34"/>
                      <a:pt x="124" y="41"/>
                    </a:cubicBezTo>
                    <a:cubicBezTo>
                      <a:pt x="131" y="39"/>
                      <a:pt x="138" y="38"/>
                      <a:pt x="145" y="36"/>
                    </a:cubicBezTo>
                    <a:cubicBezTo>
                      <a:pt x="145" y="48"/>
                      <a:pt x="145" y="59"/>
                      <a:pt x="145" y="71"/>
                    </a:cubicBezTo>
                    <a:cubicBezTo>
                      <a:pt x="138" y="69"/>
                      <a:pt x="132" y="67"/>
                      <a:pt x="124" y="65"/>
                    </a:cubicBezTo>
                    <a:cubicBezTo>
                      <a:pt x="127" y="72"/>
                      <a:pt x="129" y="78"/>
                      <a:pt x="132" y="85"/>
                    </a:cubicBezTo>
                    <a:cubicBezTo>
                      <a:pt x="129" y="86"/>
                      <a:pt x="127" y="87"/>
                      <a:pt x="125" y="88"/>
                    </a:cubicBezTo>
                    <a:cubicBezTo>
                      <a:pt x="131" y="93"/>
                      <a:pt x="131" y="95"/>
                      <a:pt x="126" y="102"/>
                    </a:cubicBezTo>
                    <a:cubicBezTo>
                      <a:pt x="138" y="102"/>
                      <a:pt x="150" y="102"/>
                      <a:pt x="161" y="102"/>
                    </a:cubicBezTo>
                    <a:cubicBezTo>
                      <a:pt x="163" y="103"/>
                      <a:pt x="166" y="103"/>
                      <a:pt x="167" y="104"/>
                    </a:cubicBezTo>
                    <a:cubicBezTo>
                      <a:pt x="170" y="106"/>
                      <a:pt x="171" y="109"/>
                      <a:pt x="169" y="113"/>
                    </a:cubicBezTo>
                    <a:cubicBezTo>
                      <a:pt x="160" y="135"/>
                      <a:pt x="152" y="156"/>
                      <a:pt x="143" y="178"/>
                    </a:cubicBezTo>
                    <a:cubicBezTo>
                      <a:pt x="147" y="182"/>
                      <a:pt x="147" y="181"/>
                      <a:pt x="143" y="186"/>
                    </a:cubicBezTo>
                    <a:cubicBezTo>
                      <a:pt x="142" y="186"/>
                      <a:pt x="142" y="187"/>
                      <a:pt x="142" y="188"/>
                    </a:cubicBezTo>
                    <a:cubicBezTo>
                      <a:pt x="142" y="193"/>
                      <a:pt x="142" y="199"/>
                      <a:pt x="142" y="204"/>
                    </a:cubicBezTo>
                    <a:cubicBezTo>
                      <a:pt x="146" y="205"/>
                      <a:pt x="150" y="204"/>
                      <a:pt x="152" y="206"/>
                    </a:cubicBezTo>
                    <a:cubicBezTo>
                      <a:pt x="154" y="207"/>
                      <a:pt x="154" y="211"/>
                      <a:pt x="156" y="215"/>
                    </a:cubicBezTo>
                    <a:cubicBezTo>
                      <a:pt x="156" y="215"/>
                      <a:pt x="158" y="215"/>
                      <a:pt x="159" y="215"/>
                    </a:cubicBezTo>
                    <a:cubicBezTo>
                      <a:pt x="163" y="215"/>
                      <a:pt x="165" y="218"/>
                      <a:pt x="165" y="222"/>
                    </a:cubicBezTo>
                    <a:cubicBezTo>
                      <a:pt x="165" y="226"/>
                      <a:pt x="163" y="229"/>
                      <a:pt x="159" y="229"/>
                    </a:cubicBezTo>
                    <a:cubicBezTo>
                      <a:pt x="154" y="229"/>
                      <a:pt x="150" y="229"/>
                      <a:pt x="144" y="229"/>
                    </a:cubicBezTo>
                    <a:cubicBezTo>
                      <a:pt x="143" y="242"/>
                      <a:pt x="140" y="253"/>
                      <a:pt x="139" y="266"/>
                    </a:cubicBezTo>
                    <a:cubicBezTo>
                      <a:pt x="137" y="289"/>
                      <a:pt x="137" y="312"/>
                      <a:pt x="139" y="335"/>
                    </a:cubicBezTo>
                    <a:cubicBezTo>
                      <a:pt x="142" y="354"/>
                      <a:pt x="146" y="373"/>
                      <a:pt x="150" y="392"/>
                    </a:cubicBezTo>
                    <a:cubicBezTo>
                      <a:pt x="152" y="402"/>
                      <a:pt x="156" y="411"/>
                      <a:pt x="159" y="421"/>
                    </a:cubicBezTo>
                    <a:cubicBezTo>
                      <a:pt x="159" y="425"/>
                      <a:pt x="162" y="426"/>
                      <a:pt x="165" y="427"/>
                    </a:cubicBezTo>
                    <a:cubicBezTo>
                      <a:pt x="168" y="428"/>
                      <a:pt x="169" y="430"/>
                      <a:pt x="169" y="433"/>
                    </a:cubicBezTo>
                    <a:cubicBezTo>
                      <a:pt x="170" y="442"/>
                      <a:pt x="176" y="449"/>
                      <a:pt x="181" y="455"/>
                    </a:cubicBezTo>
                    <a:cubicBezTo>
                      <a:pt x="186" y="461"/>
                      <a:pt x="191" y="466"/>
                      <a:pt x="196" y="471"/>
                    </a:cubicBezTo>
                    <a:cubicBezTo>
                      <a:pt x="205" y="482"/>
                      <a:pt x="204" y="495"/>
                      <a:pt x="193" y="502"/>
                    </a:cubicBezTo>
                    <a:cubicBezTo>
                      <a:pt x="191" y="503"/>
                      <a:pt x="189" y="504"/>
                      <a:pt x="186" y="50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Balão de Fala: Oval 34">
                <a:extLst>
                  <a:ext uri="{FF2B5EF4-FFF2-40B4-BE49-F238E27FC236}">
                    <a16:creationId xmlns:a16="http://schemas.microsoft.com/office/drawing/2014/main" id="{9E7228E1-B6A0-4485-B04E-7594E705F5B4}"/>
                  </a:ext>
                </a:extLst>
              </p:cNvPr>
              <p:cNvSpPr/>
              <p:nvPr/>
            </p:nvSpPr>
            <p:spPr>
              <a:xfrm rot="357340">
                <a:off x="1360876" y="1533821"/>
                <a:ext cx="1655315" cy="1241231"/>
              </a:xfrm>
              <a:prstGeom prst="wedgeEllipseCallou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23F27EBC-FA12-41D3-B66B-D997CA338511}"/>
                </a:ext>
              </a:extLst>
            </p:cNvPr>
            <p:cNvSpPr txBox="1"/>
            <p:nvPr/>
          </p:nvSpPr>
          <p:spPr>
            <a:xfrm rot="192472">
              <a:off x="10214979" y="3726483"/>
              <a:ext cx="1163642" cy="25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latin typeface="Open Sans" panose="020B0606030504020204"/>
                </a:rPr>
                <a:t>Xeque mate!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754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1962</TotalTime>
  <Words>728</Words>
  <Application>Microsoft Office PowerPoint</Application>
  <PresentationFormat>Widescreen</PresentationFormat>
  <Paragraphs>237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ibm-plex-sans</vt:lpstr>
      <vt:lpstr>Noto Sans</vt:lpstr>
      <vt:lpstr>Noto Sans Disp ExtBd</vt:lpstr>
      <vt:lpstr>Open Sans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Talita Fanelli Silva</dc:creator>
  <cp:lastModifiedBy>Talita Fanelli Silva</cp:lastModifiedBy>
  <cp:revision>207</cp:revision>
  <dcterms:created xsi:type="dcterms:W3CDTF">2020-05-30T17:14:32Z</dcterms:created>
  <dcterms:modified xsi:type="dcterms:W3CDTF">2020-06-09T12:35:18Z</dcterms:modified>
</cp:coreProperties>
</file>