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8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547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5445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66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408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BDA2-EB00-4A4D-86B7-63E286A484E5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12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6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3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3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5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4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1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5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8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D9FB-5C00-DD30-EA9D-011C05CB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5285856" cy="1326321"/>
          </a:xfrm>
        </p:spPr>
        <p:txBody>
          <a:bodyPr>
            <a:noAutofit/>
          </a:bodyPr>
          <a:lstStyle/>
          <a:p>
            <a:r>
              <a:rPr lang="en-US" sz="2450" dirty="0"/>
              <a:t>World Bank</a:t>
            </a:r>
            <a:br>
              <a:rPr lang="en-US" sz="2450" dirty="0"/>
            </a:br>
            <a:r>
              <a:rPr lang="en-US" sz="2450" dirty="0"/>
              <a:t>Development Indicators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BC4875-DB6D-4EE2-9DDB-211000451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B3A8C4-2A9E-4595-91F9-179B47C58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229B1-077A-8B9C-D6B7-C8EAABF2D049}"/>
              </a:ext>
            </a:extLst>
          </p:cNvPr>
          <p:cNvSpPr txBox="1"/>
          <p:nvPr/>
        </p:nvSpPr>
        <p:spPr>
          <a:xfrm>
            <a:off x="6709804" y="1935921"/>
            <a:ext cx="501114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Dataset Overview: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Global Metrics on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GDP, Inflation, Corruption, etc.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400" b="1" dirty="0"/>
              <a:t>Project Goals: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Predict Economic Inequality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Classify Political Fragility</a:t>
            </a:r>
          </a:p>
          <a:p>
            <a:pPr marL="914400" lvl="1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Cluster Countries Based on their Development Profiles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1200" dirty="0">
                <a:solidFill>
                  <a:schemeClr val="accent1"/>
                </a:solidFill>
              </a:rPr>
              <a:t>Link to Dataset: https://kaggle.com/datasets/nicolasgonzalezmunoz/world-bank-world-development-indicators/data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86FB2-E61E-C432-D8AB-BE64EF918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11" y="517109"/>
            <a:ext cx="5586036" cy="57140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FCC2016-CD80-B8F8-90F4-E1B13335ED4D}"/>
              </a:ext>
            </a:extLst>
          </p:cNvPr>
          <p:cNvSpPr txBox="1">
            <a:spLocks/>
          </p:cNvSpPr>
          <p:nvPr/>
        </p:nvSpPr>
        <p:spPr>
          <a:xfrm>
            <a:off x="0" y="6391340"/>
            <a:ext cx="5372888" cy="466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dirty="0"/>
              <a:t>Teammates - Agnay Srivastava, Abdullah Islam</a:t>
            </a:r>
          </a:p>
        </p:txBody>
      </p:sp>
    </p:spTree>
    <p:extLst>
      <p:ext uri="{BB962C8B-B14F-4D97-AF65-F5344CB8AC3E}">
        <p14:creationId xmlns:p14="http://schemas.microsoft.com/office/powerpoint/2010/main" val="421006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40262f94-9f35-4ac3-9a90-690165a166b7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40262f94-9f35-4ac3-9a90-690165a166b7"/>
    <ds:schemaRef ds:uri="a4f35948-e619-41b3-aa29-22878b09cf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89</TotalTime>
  <Words>59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Rockwell</vt:lpstr>
      <vt:lpstr>Wingdings</vt:lpstr>
      <vt:lpstr>Damask</vt:lpstr>
      <vt:lpstr>World Bank Development Indicators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Khattar, Medhansh</dc:creator>
  <cp:lastModifiedBy>Srivastava, Agnay</cp:lastModifiedBy>
  <cp:revision>3</cp:revision>
  <dcterms:created xsi:type="dcterms:W3CDTF">2023-10-31T02:32:12Z</dcterms:created>
  <dcterms:modified xsi:type="dcterms:W3CDTF">2025-04-04T17:59:53Z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