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72" r:id="rId5"/>
    <p:sldId id="268" r:id="rId6"/>
    <p:sldId id="269" r:id="rId7"/>
    <p:sldId id="270" r:id="rId8"/>
    <p:sldId id="273" r:id="rId9"/>
    <p:sldId id="274" r:id="rId10"/>
    <p:sldId id="275" r:id="rId11"/>
    <p:sldId id="27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88381" autoAdjust="0"/>
  </p:normalViewPr>
  <p:slideViewPr>
    <p:cSldViewPr snapToGrid="0">
      <p:cViewPr>
        <p:scale>
          <a:sx n="96" d="100"/>
          <a:sy n="96" d="100"/>
        </p:scale>
        <p:origin x="64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6AA7B-45BE-3342-A70E-5E2AD50761F6}" type="datetimeFigureOut">
              <a:rPr lang="fr-FR" smtClean="0"/>
              <a:t>15/03/2016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192D3-9275-2141-8BB2-3AAEF1B726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29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605F5-0EE6-3C4B-A4D5-3262661874B1}" type="datetimeFigureOut">
              <a:rPr lang="fr-FR" smtClean="0"/>
              <a:t>15/03/2016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BAC90-1DA3-7F4E-A5F0-2DBFD89637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8406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BAC90-1DA3-7F4E-A5F0-2DBFD896374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904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Besoin</a:t>
            </a:r>
            <a:r>
              <a:rPr lang="fr-FR" baseline="0" dirty="0" smtClean="0"/>
              <a:t> de changer d’onglet pour pouvoir utiliser la souris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BAC90-1DA3-7F4E-A5F0-2DBFD896374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25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Reprise du</a:t>
            </a:r>
            <a:r>
              <a:rPr lang="fr-FR" baseline="0" dirty="0" smtClean="0"/>
              <a:t> code : 1 seul fichier </a:t>
            </a:r>
            <a:r>
              <a:rPr lang="fr-FR" baseline="0" dirty="0" err="1" smtClean="0"/>
              <a:t>Javascript</a:t>
            </a:r>
            <a:r>
              <a:rPr lang="fr-FR" baseline="0" dirty="0" smtClean="0"/>
              <a:t> + 1 seul fichier HTML</a:t>
            </a:r>
          </a:p>
          <a:p>
            <a:r>
              <a:rPr lang="fr-FR" baseline="0" dirty="0" smtClean="0"/>
              <a:t>Test : difficulté sur l’intégration de l’appli dans le téléphone de test</a:t>
            </a:r>
          </a:p>
          <a:p>
            <a:r>
              <a:rPr lang="fr-FR" baseline="0" dirty="0" smtClean="0"/>
              <a:t>Amélioration du pavé : </a:t>
            </a:r>
            <a:r>
              <a:rPr lang="fr-FR" baseline="0" smtClean="0"/>
              <a:t>clic direct sur le pavé et zoom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BAC90-1DA3-7F4E-A5F0-2DBFD896374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93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smtClean="0"/>
              <a:t>Ajouter article </a:t>
            </a:r>
            <a:r>
              <a:rPr lang="fr-FR" baseline="0" smtClean="0"/>
              <a:t>et image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Modifier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Ajouter</a:t>
            </a:r>
            <a:r>
              <a:rPr lang="fr-FR" baseline="0" dirty="0" smtClean="0"/>
              <a:t> commentaire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Modérer commentaire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BAC90-1DA3-7F4E-A5F0-2DBFD896374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83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2" y="1380070"/>
            <a:ext cx="8574623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5483-6C32-0D44-AFEB-CA6A9431F8A4}" type="datetime1">
              <a:rPr lang="fr-FR" smtClean="0"/>
              <a:t>15/03/2016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7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3A0C-2603-F642-82A3-09C0B4D71D66}" type="datetime1">
              <a:rPr lang="fr-FR" smtClean="0"/>
              <a:t>15/03/2016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4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3B11-3BC5-1F47-BA10-192B89FF2265}" type="datetime1">
              <a:rPr lang="fr-FR" smtClean="0"/>
              <a:t>15/03/2016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3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2AF-FDCB-7E42-BF1D-1BD9B327C376}" type="datetime1">
              <a:rPr lang="fr-FR" smtClean="0"/>
              <a:t>15/03/2016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2B1-5F15-C24B-A51A-6455FD99661E}" type="datetime1">
              <a:rPr lang="fr-FR" smtClean="0"/>
              <a:t>15/03/2016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4" y="3886200"/>
            <a:ext cx="1001871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1A08-FC8B-3542-933A-61E5FE38CB8D}" type="datetime1">
              <a:rPr lang="fr-FR" smtClean="0"/>
              <a:t>15/03/2016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8046-C4A3-6747-BFA1-F2DEF56DAEEB}" type="datetime1">
              <a:rPr lang="fr-FR" smtClean="0"/>
              <a:t>15/03/2016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CE8-242E-4E46-BE1C-E4A4B451200C}" type="datetime1">
              <a:rPr lang="fr-FR" smtClean="0"/>
              <a:t>15/03/2016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7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3" y="685800"/>
            <a:ext cx="8019743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1845-6D92-4743-9CC1-675A089106A7}" type="datetime1">
              <a:rPr lang="fr-FR" smtClean="0"/>
              <a:t>15/03/2016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09FA-74DA-4741-ABD9-C9093807D527}" type="datetime1">
              <a:rPr lang="fr-FR" smtClean="0"/>
              <a:t>15/03/2016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8" y="5867133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80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DF8C-9319-4849-977F-843CF034CADB}" type="datetime1">
              <a:rPr lang="fr-FR" smtClean="0"/>
              <a:t>15/03/2016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4" y="2667001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9E71-0C60-694C-9D9B-956ACF614510}" type="datetime1">
              <a:rPr lang="fr-FR" smtClean="0"/>
              <a:t>15/03/2016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9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0C2-0866-8745-8320-B9DA9616D86B}" type="datetime1">
              <a:rPr lang="fr-FR" smtClean="0"/>
              <a:t>15/03/2016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D535-880F-2D48-9A96-DE41E1D1CC55}" type="datetime1">
              <a:rPr lang="fr-FR" smtClean="0"/>
              <a:t>15/03/2016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3228-3D1B-F449-9F4F-3AF6DE1812DB}" type="datetime1">
              <a:rPr lang="fr-FR" smtClean="0"/>
              <a:t>15/03/2016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4" y="685801"/>
            <a:ext cx="6240991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3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F4DF-4877-C148-90DF-3CAEC2A26E38}" type="datetime1">
              <a:rPr lang="fr-FR" smtClean="0"/>
              <a:t>15/03/2016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5" y="1752599"/>
            <a:ext cx="542615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5" y="3124199"/>
            <a:ext cx="542615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B961-4355-0D49-8A94-01F9DA471EA8}" type="datetime1">
              <a:rPr lang="fr-FR" smtClean="0"/>
              <a:t>15/03/2016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2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26670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7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FD3BB9-79CE-BF47-A2D3-16C4A22E5031}" type="datetime1">
              <a:rPr lang="fr-FR" smtClean="0"/>
              <a:t>15/03/2016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81" y="5883277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8" y="588327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2" y="1380069"/>
            <a:ext cx="8574623" cy="1659346"/>
          </a:xfrm>
        </p:spPr>
        <p:txBody>
          <a:bodyPr/>
          <a:lstStyle/>
          <a:p>
            <a:r>
              <a:rPr lang="fr-FR" dirty="0" smtClean="0"/>
              <a:t>Projet DLL – LRC Client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Master 2 MIAGE</a:t>
            </a:r>
          </a:p>
          <a:p>
            <a:r>
              <a:rPr lang="fr-FR" dirty="0" smtClean="0"/>
              <a:t>Alexandre Bodin – Kévin Cot – Dorian Davi</a:t>
            </a:r>
          </a:p>
          <a:p>
            <a:r>
              <a:rPr lang="fr-FR" dirty="0" smtClean="0"/>
              <a:t>Sous la direction de Didier Courtaud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479737"/>
            <a:ext cx="10018713" cy="10270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du projet</a:t>
            </a:r>
            <a:br>
              <a:rPr lang="fr-FR" dirty="0" smtClean="0"/>
            </a:br>
            <a:r>
              <a:rPr lang="fr-FR" i="1" dirty="0" smtClean="0"/>
              <a:t>Documentation complémentaire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712892"/>
            <a:ext cx="10018713" cy="4713667"/>
          </a:xfrm>
        </p:spPr>
        <p:txBody>
          <a:bodyPr anchor="t"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Réalisation d’une documentation utilisateur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Mise en place d’un wiki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226822"/>
            <a:ext cx="10018713" cy="1027090"/>
          </a:xfrm>
        </p:spPr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253912"/>
            <a:ext cx="10018713" cy="5172647"/>
          </a:xfrm>
        </p:spPr>
        <p:txBody>
          <a:bodyPr anchor="t">
            <a:normAutofit fontScale="70000" lnSpcReduction="20000"/>
          </a:bodyPr>
          <a:lstStyle/>
          <a:p>
            <a:r>
              <a:rPr lang="fr-FR" sz="3200" dirty="0" smtClean="0"/>
              <a:t>Difficultés rencontrés</a:t>
            </a:r>
          </a:p>
          <a:p>
            <a:pPr lvl="1"/>
            <a:r>
              <a:rPr lang="fr-FR" sz="2800" dirty="0" smtClean="0"/>
              <a:t>Mise en place des environnements</a:t>
            </a:r>
          </a:p>
          <a:p>
            <a:pPr lvl="2"/>
            <a:r>
              <a:rPr lang="fr-FR" sz="2600" dirty="0" smtClean="0"/>
              <a:t>Test</a:t>
            </a:r>
          </a:p>
          <a:p>
            <a:pPr lvl="2"/>
            <a:r>
              <a:rPr lang="fr-FR" sz="2600" dirty="0" smtClean="0"/>
              <a:t>Développement</a:t>
            </a:r>
          </a:p>
          <a:p>
            <a:pPr lvl="1"/>
            <a:r>
              <a:rPr lang="fr-FR" sz="2800" dirty="0" smtClean="0"/>
              <a:t>Reprise du code</a:t>
            </a:r>
          </a:p>
          <a:p>
            <a:pPr lvl="1"/>
            <a:r>
              <a:rPr lang="fr-FR" sz="2800" dirty="0" smtClean="0"/>
              <a:t>Template utilisé</a:t>
            </a:r>
          </a:p>
          <a:p>
            <a:r>
              <a:rPr lang="fr-FR" sz="3200" dirty="0" smtClean="0"/>
              <a:t>Apports</a:t>
            </a:r>
          </a:p>
          <a:p>
            <a:pPr lvl="1"/>
            <a:r>
              <a:rPr lang="fr-FR" sz="2800" dirty="0" smtClean="0"/>
              <a:t>Travail en équipe</a:t>
            </a:r>
          </a:p>
          <a:p>
            <a:pPr lvl="1"/>
            <a:r>
              <a:rPr lang="fr-FR" sz="2800" dirty="0" smtClean="0"/>
              <a:t>Découverte d’applications 100% Web (Firefox OS)</a:t>
            </a:r>
          </a:p>
          <a:p>
            <a:pPr lvl="1"/>
            <a:r>
              <a:rPr lang="fr-FR" sz="2800" dirty="0" smtClean="0"/>
              <a:t>Participation au développement d’un logiciel libre</a:t>
            </a:r>
            <a:endParaRPr lang="fr-FR" sz="2800" dirty="0"/>
          </a:p>
          <a:p>
            <a:r>
              <a:rPr lang="fr-FR" sz="3200" dirty="0" smtClean="0"/>
              <a:t>Perspectives d’évolution</a:t>
            </a:r>
          </a:p>
          <a:p>
            <a:pPr lvl="1"/>
            <a:r>
              <a:rPr lang="fr-FR" sz="2800" dirty="0" smtClean="0"/>
              <a:t>Réorganisation du code</a:t>
            </a:r>
          </a:p>
          <a:p>
            <a:pPr lvl="1"/>
            <a:r>
              <a:rPr lang="fr-FR" sz="2800" dirty="0" smtClean="0"/>
              <a:t>Améliorer le pavé tactile</a:t>
            </a:r>
          </a:p>
          <a:p>
            <a:pPr lvl="1"/>
            <a:endParaRPr lang="fr-FR" sz="28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2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30627" y="2373809"/>
            <a:ext cx="8930747" cy="2110382"/>
          </a:xfrm>
        </p:spPr>
        <p:txBody>
          <a:bodyPr anchor="ctr"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479737"/>
            <a:ext cx="10018713" cy="1027090"/>
          </a:xfrm>
        </p:spPr>
        <p:txBody>
          <a:bodyPr>
            <a:normAutofit/>
          </a:bodyPr>
          <a:lstStyle/>
          <a:p>
            <a:r>
              <a:rPr lang="fr-FR" sz="4800" dirty="0" smtClean="0"/>
              <a:t>Sommaire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44548" y="1689072"/>
            <a:ext cx="9158476" cy="4737486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Présentation de LRC</a:t>
            </a:r>
          </a:p>
          <a:p>
            <a:pPr lvl="1">
              <a:lnSpc>
                <a:spcPct val="150000"/>
              </a:lnSpc>
            </a:pPr>
            <a:r>
              <a:rPr lang="fr-FR" sz="1600" dirty="0" smtClean="0"/>
              <a:t>C’est quoi ? </a:t>
            </a:r>
          </a:p>
          <a:p>
            <a:pPr lvl="1">
              <a:lnSpc>
                <a:spcPct val="150000"/>
              </a:lnSpc>
            </a:pPr>
            <a:r>
              <a:rPr lang="fr-FR" sz="1600" dirty="0" smtClean="0"/>
              <a:t>Qu’est ce que ça permet de faire ?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Présentation du projet</a:t>
            </a:r>
          </a:p>
          <a:p>
            <a:pPr lvl="1">
              <a:lnSpc>
                <a:spcPct val="150000"/>
              </a:lnSpc>
            </a:pPr>
            <a:r>
              <a:rPr lang="fr-FR" sz="1600" dirty="0" smtClean="0"/>
              <a:t>Contexte</a:t>
            </a:r>
          </a:p>
          <a:p>
            <a:pPr lvl="1">
              <a:lnSpc>
                <a:spcPct val="150000"/>
              </a:lnSpc>
            </a:pPr>
            <a:r>
              <a:rPr lang="fr-FR" sz="1600" dirty="0" smtClean="0"/>
              <a:t>Refonte interface</a:t>
            </a:r>
          </a:p>
          <a:p>
            <a:pPr lvl="1">
              <a:lnSpc>
                <a:spcPct val="150000"/>
              </a:lnSpc>
            </a:pPr>
            <a:r>
              <a:rPr lang="fr-FR" sz="1600" dirty="0" smtClean="0"/>
              <a:t>Ajout de fonctionnalités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Conclusion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Démonstration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884" y="1355862"/>
            <a:ext cx="4412974" cy="41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8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479737"/>
            <a:ext cx="10018713" cy="10270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de LRC</a:t>
            </a:r>
            <a:br>
              <a:rPr lang="fr-FR" dirty="0" smtClean="0"/>
            </a:br>
            <a:r>
              <a:rPr lang="fr-FR" i="1" dirty="0" smtClean="0"/>
              <a:t>L’application et ses fonctionnalités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712892"/>
            <a:ext cx="10018713" cy="4713667"/>
          </a:xfrm>
        </p:spPr>
        <p:txBody>
          <a:bodyPr anchor="t">
            <a:normAutofit fontScale="92500" lnSpcReduction="20000"/>
          </a:bodyPr>
          <a:lstStyle/>
          <a:p>
            <a:r>
              <a:rPr lang="fr-FR" dirty="0" smtClean="0"/>
              <a:t>Transformer un appareil en télécommande </a:t>
            </a:r>
          </a:p>
          <a:p>
            <a:endParaRPr lang="fr-FR" dirty="0"/>
          </a:p>
          <a:p>
            <a:r>
              <a:rPr lang="fr-FR" dirty="0" smtClean="0"/>
              <a:t>Machines sous GNU/Linux avec serveur </a:t>
            </a:r>
            <a:r>
              <a:rPr lang="fr-FR" dirty="0" err="1" smtClean="0"/>
              <a:t>node.js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Xdotool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Sur le même réseau</a:t>
            </a:r>
          </a:p>
          <a:p>
            <a:endParaRPr lang="fr-FR" dirty="0"/>
          </a:p>
          <a:p>
            <a:r>
              <a:rPr lang="fr-FR" dirty="0" smtClean="0"/>
              <a:t>A l’origine pour Firefox OS</a:t>
            </a:r>
          </a:p>
          <a:p>
            <a:endParaRPr lang="fr-FR" dirty="0"/>
          </a:p>
          <a:p>
            <a:r>
              <a:rPr lang="fr-FR" dirty="0" smtClean="0"/>
              <a:t>HTML / CSS / </a:t>
            </a:r>
            <a:r>
              <a:rPr lang="fr-FR" dirty="0" err="1" smtClean="0"/>
              <a:t>Javascript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Espace réservé du contenu 4"/>
          <p:cNvPicPr>
            <a:picLocks noChangeAspect="1"/>
          </p:cNvPicPr>
          <p:nvPr/>
        </p:nvPicPr>
        <p:blipFill rotWithShape="1">
          <a:blip r:embed="rId2"/>
          <a:srcRect l="13465" r="14054"/>
          <a:stretch/>
        </p:blipFill>
        <p:spPr>
          <a:xfrm>
            <a:off x="5367131" y="3494041"/>
            <a:ext cx="1364974" cy="18832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6" y="3488013"/>
            <a:ext cx="1351130" cy="189528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537" y="3488013"/>
            <a:ext cx="1351131" cy="19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479737"/>
            <a:ext cx="10018713" cy="10270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de LRC</a:t>
            </a:r>
            <a:br>
              <a:rPr lang="fr-FR" dirty="0" smtClean="0"/>
            </a:br>
            <a:r>
              <a:rPr lang="fr-FR" i="1" dirty="0" smtClean="0"/>
              <a:t>Ses fonctionnalités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712892"/>
            <a:ext cx="10018713" cy="4713667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Configuration de base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Musique</a:t>
            </a:r>
          </a:p>
          <a:p>
            <a:r>
              <a:rPr lang="fr-FR" dirty="0" smtClean="0"/>
              <a:t>Contrôles</a:t>
            </a:r>
          </a:p>
          <a:p>
            <a:r>
              <a:rPr lang="fr-FR" dirty="0" smtClean="0"/>
              <a:t>Commandes personnalisées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sz="900" dirty="0" smtClean="0"/>
          </a:p>
          <a:p>
            <a:r>
              <a:rPr lang="fr-FR" dirty="0" smtClean="0"/>
              <a:t>Vidéo</a:t>
            </a:r>
          </a:p>
          <a:p>
            <a:r>
              <a:rPr lang="fr-FR" dirty="0" smtClean="0"/>
              <a:t>Présentation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8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168452"/>
            <a:ext cx="10018713" cy="10270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du projet</a:t>
            </a:r>
            <a:br>
              <a:rPr lang="fr-FR" dirty="0" smtClean="0"/>
            </a:br>
            <a:r>
              <a:rPr lang="fr-FR" i="1" dirty="0" smtClean="0"/>
              <a:t>Contexte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361872"/>
            <a:ext cx="10018713" cy="5064687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Manque </a:t>
            </a:r>
            <a:r>
              <a:rPr lang="fr-FR" dirty="0" smtClean="0"/>
              <a:t>d’ergonomie dans l’interface de </a:t>
            </a:r>
            <a:r>
              <a:rPr lang="fr-FR" dirty="0" smtClean="0"/>
              <a:t>présentation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909773"/>
            <a:ext cx="2891262" cy="49124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453" y="1909773"/>
            <a:ext cx="2891262" cy="491246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96" y="1909773"/>
            <a:ext cx="2891262" cy="49124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66052" y="5406887"/>
            <a:ext cx="583096" cy="6428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586431" y="2458279"/>
            <a:ext cx="410715" cy="390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4202608" y="4333461"/>
            <a:ext cx="828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7442765" y="4333461"/>
            <a:ext cx="828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479737"/>
            <a:ext cx="10018713" cy="10270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du projet</a:t>
            </a:r>
            <a:br>
              <a:rPr lang="fr-FR" dirty="0" smtClean="0"/>
            </a:br>
            <a:r>
              <a:rPr lang="fr-FR" i="1" dirty="0" smtClean="0"/>
              <a:t>Refonte interface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712892"/>
            <a:ext cx="10018713" cy="4713667"/>
          </a:xfrm>
        </p:spPr>
        <p:txBody>
          <a:bodyPr anchor="t"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Rendre l’interface de présentation plus complète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Ajout d’un pavé tactile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Modification du système de pointage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Ajout de clavier</a:t>
            </a:r>
          </a:p>
          <a:p>
            <a:pPr lvl="2"/>
            <a:r>
              <a:rPr lang="fr-FR" dirty="0" smtClean="0"/>
              <a:t>Natif</a:t>
            </a:r>
          </a:p>
          <a:p>
            <a:pPr lvl="2"/>
            <a:r>
              <a:rPr lang="fr-FR" dirty="0" smtClean="0"/>
              <a:t>Alternatif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479737"/>
            <a:ext cx="10018713" cy="10270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du projet</a:t>
            </a:r>
            <a:br>
              <a:rPr lang="fr-FR" dirty="0" smtClean="0"/>
            </a:br>
            <a:r>
              <a:rPr lang="fr-FR" i="1" dirty="0" smtClean="0"/>
              <a:t>Ajout de fonctionnalités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712892"/>
            <a:ext cx="10018713" cy="4713667"/>
          </a:xfrm>
        </p:spPr>
        <p:txBody>
          <a:bodyPr anchor="t"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Pavé tactile</a:t>
            </a:r>
          </a:p>
          <a:p>
            <a:pPr marL="742950" lvl="2"/>
            <a:endParaRPr lang="fr-FR" dirty="0" smtClean="0"/>
          </a:p>
          <a:p>
            <a:pPr marL="742950" lvl="2"/>
            <a:r>
              <a:rPr lang="fr-FR" dirty="0" smtClean="0"/>
              <a:t>Déplacement souris</a:t>
            </a:r>
          </a:p>
          <a:p>
            <a:pPr marL="742950" lvl="2"/>
            <a:endParaRPr lang="fr-FR" dirty="0"/>
          </a:p>
          <a:p>
            <a:pPr marL="742950" lvl="2"/>
            <a:r>
              <a:rPr lang="fr-FR" dirty="0" smtClean="0"/>
              <a:t>Clique droit / gauche souris</a:t>
            </a:r>
          </a:p>
          <a:p>
            <a:pPr marL="742950" lvl="2"/>
            <a:endParaRPr lang="fr-FR" dirty="0"/>
          </a:p>
          <a:p>
            <a:pPr marL="742950" lvl="2"/>
            <a:r>
              <a:rPr lang="fr-FR" dirty="0" smtClean="0"/>
              <a:t>Clique maintenu + déplacement souris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479737"/>
            <a:ext cx="10018713" cy="10270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du projet</a:t>
            </a:r>
            <a:br>
              <a:rPr lang="fr-FR" dirty="0" smtClean="0"/>
            </a:br>
            <a:r>
              <a:rPr lang="fr-FR" i="1" dirty="0" smtClean="0"/>
              <a:t>Ajout de fonctionnalités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712892"/>
            <a:ext cx="10018713" cy="4713667"/>
          </a:xfrm>
        </p:spPr>
        <p:txBody>
          <a:bodyPr anchor="t"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Verrouillage </a:t>
            </a:r>
            <a:r>
              <a:rPr lang="fr-FR" dirty="0" smtClean="0"/>
              <a:t>d’une touche</a:t>
            </a:r>
          </a:p>
          <a:p>
            <a:pPr marL="742950" lvl="2"/>
            <a:endParaRPr lang="fr-FR" dirty="0" smtClean="0"/>
          </a:p>
          <a:p>
            <a:pPr marL="742950" lvl="2"/>
            <a:r>
              <a:rPr lang="fr-FR" dirty="0" smtClean="0"/>
              <a:t>Depuis un émulateur</a:t>
            </a:r>
          </a:p>
          <a:p>
            <a:pPr marL="742950" lvl="2"/>
            <a:endParaRPr lang="fr-FR" dirty="0"/>
          </a:p>
          <a:p>
            <a:pPr marL="742950" lvl="2"/>
            <a:r>
              <a:rPr lang="fr-FR" dirty="0" smtClean="0"/>
              <a:t>Simulation </a:t>
            </a:r>
            <a:r>
              <a:rPr lang="fr-FR" dirty="0" err="1" smtClean="0"/>
              <a:t>MultiTouch</a:t>
            </a:r>
            <a:endParaRPr lang="fr-FR" dirty="0" smtClean="0"/>
          </a:p>
          <a:p>
            <a:pPr marL="742950" lvl="2"/>
            <a:endParaRPr lang="fr-FR" dirty="0"/>
          </a:p>
          <a:p>
            <a:pPr marL="742950" lvl="2"/>
            <a:r>
              <a:rPr lang="fr-FR" dirty="0" smtClean="0"/>
              <a:t>Combinaisons de touches et / ou actions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479737"/>
            <a:ext cx="10018713" cy="10270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du projet</a:t>
            </a:r>
            <a:br>
              <a:rPr lang="fr-FR" dirty="0" smtClean="0"/>
            </a:br>
            <a:r>
              <a:rPr lang="fr-FR" i="1" dirty="0" smtClean="0"/>
              <a:t>Ajout de fonctionnalités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712892"/>
            <a:ext cx="10018713" cy="4713667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Clavier de combinaisons</a:t>
            </a:r>
          </a:p>
          <a:p>
            <a:pPr marL="285750" lvl="1"/>
            <a:endParaRPr lang="fr-FR" dirty="0" smtClean="0"/>
          </a:p>
          <a:p>
            <a:pPr lvl="1"/>
            <a:r>
              <a:rPr lang="fr-FR" dirty="0" smtClean="0"/>
              <a:t>Clavier customisé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Exploite la fonction de verrouillage des touches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Dédié à la combinaison de touches : Raccourcis clavier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Indicateur de combinaison courante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759</TotalTime>
  <Words>310</Words>
  <Application>Microsoft Macintosh PowerPoint</Application>
  <PresentationFormat>Grand écran</PresentationFormat>
  <Paragraphs>130</Paragraphs>
  <Slides>12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Arial</vt:lpstr>
      <vt:lpstr>Parallaxe</vt:lpstr>
      <vt:lpstr>Projet DLL – LRC Client</vt:lpstr>
      <vt:lpstr>Sommaire</vt:lpstr>
      <vt:lpstr>Présentation de LRC L’application et ses fonctionnalités</vt:lpstr>
      <vt:lpstr>Présentation de LRC Ses fonctionnalités</vt:lpstr>
      <vt:lpstr>Présentation du projet Contexte</vt:lpstr>
      <vt:lpstr>Présentation du projet Refonte interface</vt:lpstr>
      <vt:lpstr>Présentation du projet Ajout de fonctionnalités</vt:lpstr>
      <vt:lpstr>Présentation du projet Ajout de fonctionnalités</vt:lpstr>
      <vt:lpstr>Présentation du projet Ajout de fonctionnalités</vt:lpstr>
      <vt:lpstr>Présentation du projet Documentation complémentaire</vt:lpstr>
      <vt:lpstr>Conclusion</vt:lpstr>
      <vt:lpstr>Démonstration</vt:lpstr>
    </vt:vector>
  </TitlesOfParts>
  <Company>Safran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R&amp;D - InfoMiage</dc:title>
  <dc:creator>COT Kevin (SNECMA)</dc:creator>
  <cp:lastModifiedBy>Utilisateur de Microsoft Office</cp:lastModifiedBy>
  <cp:revision>42</cp:revision>
  <dcterms:created xsi:type="dcterms:W3CDTF">2015-11-26T13:40:48Z</dcterms:created>
  <dcterms:modified xsi:type="dcterms:W3CDTF">2016-03-15T11:25:14Z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-155984548</vt:i4>
  </property>
  <property fmtid="{D5CDD505-2E9C-101B-9397-08002B2CF9AE}" pid="3" name="_NewReviewCycle">
    <vt:lpwstr/>
  </property>
  <property fmtid="{D5CDD505-2E9C-101B-9397-08002B2CF9AE}" pid="4" name="_EmailSubject">
    <vt:lpwstr>Slides projet RetD</vt:lpwstr>
  </property>
  <property fmtid="{D5CDD505-2E9C-101B-9397-08002B2CF9AE}" pid="5" name="_AuthorEmail">
    <vt:lpwstr>kevin.cot@snecma.fr</vt:lpwstr>
  </property>
  <property fmtid="{D5CDD505-2E9C-101B-9397-08002B2CF9AE}" pid="6" name="_AuthorEmailDisplayName">
    <vt:lpwstr>COT KEVIN (SNECMA)</vt:lpwstr>
  </property>
</Properties>
</file>