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CORPORATION USING KYC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WDL AND DBMS PROJECT done by roll no. 36,37,38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project “Financial Cooperation” aims to know each of its customers details so as to ensure that financial services are not misused</a:t>
            </a:r>
            <a:r>
              <a:rPr lang="en-IN" dirty="0" smtClean="0"/>
              <a:t>.</a:t>
            </a:r>
          </a:p>
          <a:p>
            <a:r>
              <a:rPr lang="en-IN" dirty="0"/>
              <a:t>By verifying each of the customer there is an assurance that the services like insurance, real estate and all transactions are executed in a secure manner.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Our project idea can be used by real estate and insurance agencies to verify their customers and provide verified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future, we can add other </a:t>
            </a:r>
            <a:r>
              <a:rPr lang="en-IN" dirty="0" err="1" smtClean="0"/>
              <a:t>softwares</a:t>
            </a:r>
            <a:r>
              <a:rPr lang="en-IN" dirty="0" smtClean="0"/>
              <a:t> like image processing and verification of official documents for having verification proof after </a:t>
            </a:r>
            <a:r>
              <a:rPr lang="en-IN" dirty="0" err="1" smtClean="0"/>
              <a:t>kyc</a:t>
            </a:r>
            <a:endParaRPr lang="en-IN" dirty="0" smtClean="0"/>
          </a:p>
          <a:p>
            <a:r>
              <a:rPr lang="en-IN" dirty="0" smtClean="0"/>
              <a:t>We can also add Net banking and credit/debit card gateways to purchase insurance.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financial service website provides the user with facilities of accessing verified property estate ,business opportunity of posting property  and insurance services through </a:t>
            </a:r>
            <a:r>
              <a:rPr lang="en-IN" dirty="0" err="1"/>
              <a:t>kyc</a:t>
            </a:r>
            <a:r>
              <a:rPr lang="en-I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KYC (Know Your Customer) Guidelines issued by RBI are attached to </a:t>
            </a:r>
            <a:r>
              <a:rPr lang="en-US" b="1" dirty="0"/>
              <a:t>Prevention of Money Laundering Act</a:t>
            </a:r>
            <a:r>
              <a:rPr lang="en-US" dirty="0" smtClean="0"/>
              <a:t>.]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Banks and other financial institutions ascertain the truthfulness and accuracy of your documentation before they on board you as a customer and monitor your relationship for fraud management thereafter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KYC looks at your: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Identification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Right to Authorize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site offer?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site offers easy verification of users through </a:t>
            </a:r>
            <a:r>
              <a:rPr lang="en-US" dirty="0" err="1" smtClean="0"/>
              <a:t>kyc</a:t>
            </a:r>
            <a:r>
              <a:rPr lang="en-US" dirty="0" smtClean="0"/>
              <a:t> process.</a:t>
            </a:r>
          </a:p>
          <a:p>
            <a:pPr marL="0" indent="0">
              <a:buNone/>
            </a:pPr>
            <a:r>
              <a:rPr lang="en-US" dirty="0" smtClean="0"/>
              <a:t>Being verified users ,the property posted by them are verified which increases business opportunity</a:t>
            </a:r>
          </a:p>
          <a:p>
            <a:pPr marL="0" indent="0">
              <a:buNone/>
            </a:pPr>
            <a:r>
              <a:rPr lang="en-US" dirty="0" smtClean="0"/>
              <a:t>Other users get verified information and authenticate pricing about the property.</a:t>
            </a:r>
          </a:p>
          <a:p>
            <a:pPr marL="0" indent="0">
              <a:buNone/>
            </a:pPr>
            <a:r>
              <a:rPr lang="en-US" dirty="0" smtClean="0"/>
              <a:t>The users gets to select an insurance plan, with secured </a:t>
            </a:r>
            <a:r>
              <a:rPr lang="en-US" dirty="0" err="1" smtClean="0"/>
              <a:t>tansactions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KYC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09" y="1693718"/>
            <a:ext cx="10619509" cy="4457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USER SIDE:</a:t>
            </a:r>
          </a:p>
          <a:p>
            <a:r>
              <a:rPr lang="en-US" dirty="0" smtClean="0"/>
              <a:t>Register and log in for new users</a:t>
            </a:r>
          </a:p>
          <a:p>
            <a:r>
              <a:rPr lang="en-US" dirty="0" smtClean="0"/>
              <a:t>Fill </a:t>
            </a:r>
            <a:r>
              <a:rPr lang="en-US" dirty="0" err="1" smtClean="0"/>
              <a:t>Kyc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The user can enter all the personal details through the </a:t>
            </a:r>
            <a:r>
              <a:rPr lang="en-US" dirty="0" err="1" smtClean="0"/>
              <a:t>kyc</a:t>
            </a:r>
            <a:r>
              <a:rPr lang="en-US" dirty="0" smtClean="0"/>
              <a:t> form.</a:t>
            </a:r>
          </a:p>
          <a:p>
            <a:r>
              <a:rPr lang="en-US" dirty="0" smtClean="0"/>
              <a:t>Will get a unique </a:t>
            </a:r>
            <a:r>
              <a:rPr lang="en-US" dirty="0" err="1" smtClean="0"/>
              <a:t>kyc</a:t>
            </a:r>
            <a:r>
              <a:rPr lang="en-US" dirty="0" smtClean="0"/>
              <a:t> no.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Admin Side:</a:t>
            </a:r>
          </a:p>
          <a:p>
            <a:r>
              <a:rPr lang="en-US" dirty="0" smtClean="0"/>
              <a:t>Admin log in </a:t>
            </a:r>
          </a:p>
          <a:p>
            <a:r>
              <a:rPr lang="en-US" dirty="0" smtClean="0"/>
              <a:t>The Admin can view all the details (retrieve specific details)</a:t>
            </a:r>
          </a:p>
          <a:p>
            <a:r>
              <a:rPr lang="en-US" dirty="0" smtClean="0"/>
              <a:t>The Admin can also fill the form for other users </a:t>
            </a:r>
            <a:r>
              <a:rPr lang="en-US" dirty="0" err="1" smtClean="0"/>
              <a:t>i.e</a:t>
            </a:r>
            <a:r>
              <a:rPr lang="en-US" dirty="0" smtClean="0"/>
              <a:t> add them to database</a:t>
            </a:r>
          </a:p>
          <a:p>
            <a:r>
              <a:rPr lang="en-US" dirty="0" smtClean="0"/>
              <a:t>The Admin can also update the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9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smtClean="0"/>
              <a:t>Features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236518"/>
            <a:ext cx="10952018" cy="51538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Our database we have 3 tables linked using primary and foreign key constraints.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kyc_account</a:t>
            </a:r>
            <a:r>
              <a:rPr lang="en-US" dirty="0" smtClean="0"/>
              <a:t> has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kyc_number</a:t>
            </a:r>
            <a:r>
              <a:rPr lang="en-US" dirty="0" smtClean="0"/>
              <a:t> as a primary key constraint which is mapped as foreign key in contact and </a:t>
            </a:r>
            <a:r>
              <a:rPr lang="en-US" dirty="0" err="1" smtClean="0"/>
              <a:t>bank_account</a:t>
            </a:r>
            <a:r>
              <a:rPr lang="en-US" dirty="0" smtClean="0"/>
              <a:t>.</a:t>
            </a:r>
          </a:p>
          <a:p>
            <a:r>
              <a:rPr lang="en-IN" b="1" dirty="0"/>
              <a:t>INSERT QUERY ON </a:t>
            </a:r>
            <a:r>
              <a:rPr lang="en-IN" b="1" dirty="0" err="1"/>
              <a:t>kyc_account</a:t>
            </a:r>
            <a:r>
              <a:rPr lang="en-IN" b="1" dirty="0"/>
              <a:t> 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INSERT </a:t>
            </a:r>
            <a:r>
              <a:rPr lang="en-IN" dirty="0"/>
              <a:t>INTO `</a:t>
            </a:r>
            <a:r>
              <a:rPr lang="en-IN" dirty="0" err="1"/>
              <a:t>kyc_account</a:t>
            </a:r>
            <a:r>
              <a:rPr lang="en-IN" dirty="0"/>
              <a:t>`(`</a:t>
            </a:r>
            <a:r>
              <a:rPr lang="en-IN" dirty="0" err="1"/>
              <a:t>bank_no</a:t>
            </a:r>
            <a:r>
              <a:rPr lang="en-IN" dirty="0"/>
              <a:t>`, `</a:t>
            </a:r>
            <a:r>
              <a:rPr lang="en-IN" dirty="0" err="1"/>
              <a:t>preffix</a:t>
            </a:r>
            <a:r>
              <a:rPr lang="en-IN" dirty="0"/>
              <a:t>`, `</a:t>
            </a:r>
            <a:r>
              <a:rPr lang="en-IN" dirty="0" err="1"/>
              <a:t>firstname</a:t>
            </a:r>
            <a:r>
              <a:rPr lang="en-IN" dirty="0"/>
              <a:t>`, `</a:t>
            </a:r>
            <a:r>
              <a:rPr lang="en-IN" dirty="0" err="1"/>
              <a:t>lastname</a:t>
            </a:r>
            <a:r>
              <a:rPr lang="en-IN" dirty="0"/>
              <a:t>`, `</a:t>
            </a:r>
            <a:r>
              <a:rPr lang="en-IN" dirty="0" err="1"/>
              <a:t>pan_no</a:t>
            </a:r>
            <a:r>
              <a:rPr lang="en-IN" dirty="0"/>
              <a:t>`, `</a:t>
            </a:r>
            <a:r>
              <a:rPr lang="en-IN" dirty="0" err="1"/>
              <a:t>adhar_no</a:t>
            </a:r>
            <a:r>
              <a:rPr lang="en-IN" dirty="0"/>
              <a:t>`, `</a:t>
            </a:r>
            <a:r>
              <a:rPr lang="en-IN" dirty="0" err="1"/>
              <a:t>home_name</a:t>
            </a:r>
            <a:r>
              <a:rPr lang="en-IN" dirty="0"/>
              <a:t>`, `area`, `</a:t>
            </a:r>
            <a:r>
              <a:rPr lang="en-IN" dirty="0" err="1"/>
              <a:t>land_mark</a:t>
            </a:r>
            <a:r>
              <a:rPr lang="en-IN" dirty="0"/>
              <a:t>`, `town`, `city`, `country`, `occupation`, `</a:t>
            </a:r>
            <a:r>
              <a:rPr lang="en-IN" dirty="0" err="1"/>
              <a:t>kyc_no</a:t>
            </a:r>
            <a:r>
              <a:rPr lang="en-IN" dirty="0"/>
              <a:t>`) VALUES ([value-1],[value-2],[value-3],[value-4],[value-5],[value-6],[value-7],[value-8],[value-9],[value-10],[value-11],[value-12],[value-13],[value-14])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IN" b="1" dirty="0"/>
              <a:t>ADD PRIMARY KEY FOREIGN KEY CONSTRAINTS: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ALTER </a:t>
            </a:r>
            <a:r>
              <a:rPr lang="en-IN" dirty="0"/>
              <a:t>TABLE `</a:t>
            </a:r>
            <a:r>
              <a:rPr lang="en-IN" dirty="0" err="1"/>
              <a:t>bank_account</a:t>
            </a:r>
            <a:r>
              <a:rPr lang="en-IN" dirty="0"/>
              <a:t>` ADD FOREIGN KEY (`</a:t>
            </a:r>
            <a:r>
              <a:rPr lang="en-IN" dirty="0" err="1"/>
              <a:t>kyc_no</a:t>
            </a:r>
            <a:r>
              <a:rPr lang="en-IN" dirty="0"/>
              <a:t>`) REFERENCES `</a:t>
            </a:r>
            <a:r>
              <a:rPr lang="en-IN" dirty="0" err="1"/>
              <a:t>kyc_account</a:t>
            </a:r>
            <a:r>
              <a:rPr lang="en-IN" dirty="0"/>
              <a:t>`(`</a:t>
            </a:r>
            <a:r>
              <a:rPr lang="en-IN" dirty="0" err="1"/>
              <a:t>kyc_no</a:t>
            </a:r>
            <a:r>
              <a:rPr lang="en-IN" dirty="0"/>
              <a:t>`) ON DELETE RESTRICT ON UPDATE RESTRICT</a:t>
            </a:r>
            <a:r>
              <a:rPr lang="en-IN" dirty="0" smtClean="0"/>
              <a:t>;</a:t>
            </a:r>
          </a:p>
          <a:p>
            <a:r>
              <a:rPr lang="en-IN" b="1" dirty="0" smtClean="0"/>
              <a:t>JOINS ARE USED TO DISPLAY CONTENTS OF TWO TABLES HAVING PRIMARY KEY, FOREIGN KEY CONSTRAINT: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kyc_account</a:t>
            </a:r>
            <a:r>
              <a:rPr lang="en-US" dirty="0" smtClean="0"/>
              <a:t> k, contact c WHERE </a:t>
            </a:r>
            <a:r>
              <a:rPr lang="en-US" dirty="0" err="1" smtClean="0"/>
              <a:t>k.kyc_no</a:t>
            </a:r>
            <a:r>
              <a:rPr lang="en-US" dirty="0" smtClean="0"/>
              <a:t>=</a:t>
            </a:r>
            <a:r>
              <a:rPr lang="en-US" dirty="0" err="1" smtClean="0"/>
              <a:t>c.kyc_no</a:t>
            </a:r>
            <a:r>
              <a:rPr lang="en-US" dirty="0" smtClean="0"/>
              <a:t> AND  </a:t>
            </a:r>
            <a:r>
              <a:rPr lang="en-US" dirty="0" err="1" smtClean="0"/>
              <a:t>k.kyc_no</a:t>
            </a:r>
            <a:r>
              <a:rPr lang="en-US" dirty="0" smtClean="0"/>
              <a:t>=‘$</a:t>
            </a:r>
            <a:r>
              <a:rPr lang="en-US" dirty="0" err="1" smtClean="0"/>
              <a:t>kyc</a:t>
            </a:r>
            <a:r>
              <a:rPr lang="en-US" dirty="0" smtClean="0"/>
              <a:t>’ ”;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bank_account</a:t>
            </a:r>
            <a:r>
              <a:rPr lang="en-US" dirty="0" smtClean="0"/>
              <a:t> has the bank account number as primary key mapped in the </a:t>
            </a:r>
            <a:r>
              <a:rPr lang="en-US" dirty="0" err="1" smtClean="0"/>
              <a:t>kyc_account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is retrieved using join </a:t>
            </a:r>
            <a:r>
              <a:rPr lang="en-US" dirty="0" err="1" smtClean="0"/>
              <a:t>sql</a:t>
            </a:r>
            <a:r>
              <a:rPr lang="en-US" dirty="0" smtClean="0"/>
              <a:t> queries.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3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21" y="176646"/>
            <a:ext cx="4239651" cy="63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can view details for Life Plan Insurance </a:t>
            </a:r>
          </a:p>
          <a:p>
            <a:r>
              <a:rPr lang="en-US" dirty="0" smtClean="0"/>
              <a:t>There is eligibility criteria that is 18 yrs.</a:t>
            </a:r>
          </a:p>
          <a:p>
            <a:r>
              <a:rPr lang="en-US" dirty="0" smtClean="0"/>
              <a:t> One Cannot proceed without agreeing to the terms and conditions, if interested in insurance</a:t>
            </a:r>
          </a:p>
          <a:p>
            <a:r>
              <a:rPr lang="en-US" dirty="0" smtClean="0"/>
              <a:t>Prompted to enter </a:t>
            </a:r>
            <a:r>
              <a:rPr lang="en-US" dirty="0" err="1" smtClean="0"/>
              <a:t>kyc</a:t>
            </a:r>
            <a:r>
              <a:rPr lang="en-US" dirty="0" smtClean="0"/>
              <a:t> no to proceed</a:t>
            </a:r>
          </a:p>
          <a:p>
            <a:r>
              <a:rPr lang="en-US" dirty="0" smtClean="0"/>
              <a:t>After correct </a:t>
            </a:r>
            <a:r>
              <a:rPr lang="en-US" dirty="0" err="1" smtClean="0"/>
              <a:t>kyc</a:t>
            </a:r>
            <a:r>
              <a:rPr lang="en-US" dirty="0" smtClean="0"/>
              <a:t> no. is entered, </a:t>
            </a:r>
            <a:r>
              <a:rPr lang="en-US" smtClean="0"/>
              <a:t>session starts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4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Premium calculator using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93" y="2325038"/>
            <a:ext cx="628650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967" y="5101936"/>
            <a:ext cx="789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premium calculator, From the Premium Payment the options are Single-</a:t>
            </a:r>
            <a:r>
              <a:rPr lang="en-US" dirty="0" err="1"/>
              <a:t>Annual,Semi</a:t>
            </a:r>
            <a:r>
              <a:rPr lang="en-US" dirty="0"/>
              <a:t>-</a:t>
            </a:r>
            <a:r>
              <a:rPr lang="en-US" dirty="0" err="1"/>
              <a:t>Annual,Quaterly,Monthly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Premium Payment Mode the options are Single Pay, </a:t>
            </a:r>
            <a:r>
              <a:rPr lang="en-US" dirty="0" err="1"/>
              <a:t>Regular,Limited</a:t>
            </a:r>
            <a:r>
              <a:rPr lang="en-US" dirty="0"/>
              <a:t> Pay.</a:t>
            </a:r>
          </a:p>
          <a:p>
            <a:r>
              <a:rPr lang="en-US" dirty="0"/>
              <a:t>After calculating premium, a </a:t>
            </a:r>
            <a:r>
              <a:rPr lang="en-US" dirty="0" err="1"/>
              <a:t>kyc</a:t>
            </a:r>
            <a:r>
              <a:rPr lang="en-US" dirty="0"/>
              <a:t> verified customer can apply for insurance.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5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 err="1" smtClean="0"/>
              <a:t>FoR</a:t>
            </a:r>
            <a:r>
              <a:rPr lang="en-US" dirty="0" smtClean="0"/>
              <a:t> REAL 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ploading Of Property</a:t>
            </a:r>
          </a:p>
          <a:p>
            <a:r>
              <a:rPr lang="en-US" dirty="0" smtClean="0"/>
              <a:t>The user can enter all the details and also the image of his property.</a:t>
            </a:r>
          </a:p>
          <a:p>
            <a:r>
              <a:rPr lang="en-US" dirty="0" smtClean="0"/>
              <a:t>Rent and Buy</a:t>
            </a:r>
          </a:p>
          <a:p>
            <a:r>
              <a:rPr lang="en-US" dirty="0" smtClean="0"/>
              <a:t>The user can select his budget, preference and location and get the output of the appropriate property </a:t>
            </a:r>
          </a:p>
          <a:p>
            <a:r>
              <a:rPr lang="en-US" dirty="0" smtClean="0"/>
              <a:t>The website will display all the property details according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3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</TotalTime>
  <Words>578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FINANCIAL CORPORATION USING KYC SYSTEM</vt:lpstr>
      <vt:lpstr>INTRODUCTION:</vt:lpstr>
      <vt:lpstr>What does our site offer?</vt:lpstr>
      <vt:lpstr>PROCEDURE FOR KYC</vt:lpstr>
      <vt:lpstr>Features Of DATABASE</vt:lpstr>
      <vt:lpstr>PowerPoint Presentation</vt:lpstr>
      <vt:lpstr>PROCEDURE FOR INSURANCE</vt:lpstr>
      <vt:lpstr>Premium calculator using javascript</vt:lpstr>
      <vt:lpstr>Procedure FoR REAL ESTATE</vt:lpstr>
      <vt:lpstr>CONCLUSION AND 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CORPORATION USING KYC SYSTEM</dc:title>
  <dc:creator>Windows User</dc:creator>
  <cp:lastModifiedBy>Windows User</cp:lastModifiedBy>
  <cp:revision>16</cp:revision>
  <dcterms:created xsi:type="dcterms:W3CDTF">2019-10-24T04:21:44Z</dcterms:created>
  <dcterms:modified xsi:type="dcterms:W3CDTF">2019-10-24T06:37:41Z</dcterms:modified>
</cp:coreProperties>
</file>