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Title: Introduction to Machine Learning</a:t>
            </a:r>
          </a:p>
          <a:p>
            <a:pPr lvl="1">
              <a:defRPr sz="1800"/>
            </a:pPr>
            <a:r>
              <a:t>- Definition of machine learning</a:t>
            </a:r>
          </a:p>
          <a:p>
            <a:pPr lvl="1">
              <a:defRPr sz="1800"/>
            </a:pPr>
            <a:r>
              <a:t>- Importance of machine learning in various industries</a:t>
            </a:r>
          </a:p>
          <a:p>
            <a:pPr lvl="1">
              <a:defRPr sz="1800"/>
            </a:pPr>
            <a:r>
              <a:t>- Types of machine learning algorithms (supervised, unsupervised, reinforcement learning)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Title: Applications of Machine Learning</a:t>
            </a:r>
          </a:p>
          <a:p>
            <a:pPr lvl="1">
              <a:defRPr sz="1800"/>
            </a:pPr>
            <a:r>
              <a:t>- Image and speech recognition</a:t>
            </a:r>
          </a:p>
          <a:p>
            <a:pPr lvl="1">
              <a:defRPr sz="1800"/>
            </a:pPr>
            <a:r>
              <a:t>- Recommendation systems</a:t>
            </a:r>
          </a:p>
          <a:p>
            <a:pPr lvl="1">
              <a:defRPr sz="1800"/>
            </a:pPr>
            <a:r>
              <a:t>- Fraud detection</a:t>
            </a:r>
          </a:p>
          <a:p>
            <a:pPr lvl="1">
              <a:defRPr sz="1800"/>
            </a:pPr>
            <a:r>
              <a:t>- Natural language processing</a:t>
            </a:r>
          </a:p>
          <a:p>
            <a:pPr lvl="1">
              <a:defRPr sz="1800"/>
            </a:pPr>
            <a:r>
              <a:t>- Autonomous vehicles</a:t>
            </a:r>
          </a:p>
          <a:p>
            <a:pPr lvl="1">
              <a:defRPr sz="1800"/>
            </a:pPr>
            <a:r>
              <a:t>- Healthcare diagnostics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