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1</a:t>
            </a:r>
          </a:p>
          <a:p>
            <a:pPr lvl="1">
              <a:defRPr sz="1800"/>
            </a:pPr>
            <a:r>
              <a:t>Title: Introduction to Africa</a:t>
            </a:r>
          </a:p>
          <a:p>
            <a:pPr lvl="1">
              <a:defRPr sz="1800"/>
            </a:pPr>
            <a:r>
              <a:t>- Second largest continent in the world</a:t>
            </a:r>
          </a:p>
          <a:p>
            <a:pPr lvl="1">
              <a:defRPr sz="1800"/>
            </a:pPr>
            <a:r>
              <a:t>- Home to diverse cultures, languages, and traditions</a:t>
            </a:r>
          </a:p>
          <a:p>
            <a:pPr lvl="1">
              <a:defRPr sz="1800"/>
            </a:pPr>
            <a:r>
              <a:t>- Rich in natural resources such as minerals, oil, and wildlife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 wrap="square"/>
          <a:lstStyle/>
          <a:p/>
          <a:p>
            <a:pPr>
              <a:defRPr b="1" sz="2400"/>
            </a:pPr>
            <a:r>
              <a:t>Slide 2</a:t>
            </a:r>
          </a:p>
          <a:p>
            <a:pPr lvl="1">
              <a:defRPr sz="1800"/>
            </a:pPr>
            <a:r>
              <a:t>Title: Key Facts about Africa</a:t>
            </a:r>
          </a:p>
          <a:p>
            <a:pPr lvl="1">
              <a:defRPr sz="1800"/>
            </a:pPr>
            <a:r>
              <a:t>- 54 countries with varying landscapes from deserts to rainforests</a:t>
            </a:r>
          </a:p>
          <a:p>
            <a:pPr lvl="1">
              <a:defRPr sz="1800"/>
            </a:pPr>
            <a:r>
              <a:t>- Mount Kilimanjaro, the highest peak in Africa</a:t>
            </a:r>
          </a:p>
          <a:p>
            <a:pPr lvl="1">
              <a:defRPr sz="1800"/>
            </a:pPr>
            <a:r>
              <a:t>- The Nile River, the longest river in the world, flows through Africa</a:t>
            </a:r>
          </a:p>
          <a:p>
            <a:pPr lvl="1">
              <a:defRPr sz="1800"/>
            </a:pPr>
            <a:r>
              <a:t>- Wildlife safari destinations like Serengeti National Park in Tanzania and Kruger National Park in South Africa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