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4572000"/>
          </a:xfrm>
        </p:spPr>
        <p:txBody>
          <a:bodyPr wrap="square"/>
          <a:lstStyle/>
          <a:p/>
          <a:p>
            <a:pPr>
              <a:defRPr b="1" sz="2400"/>
            </a:pPr>
            <a:r>
              <a:t>Slide 1</a:t>
            </a:r>
          </a:p>
          <a:p>
            <a:pPr lvl="1">
              <a:defRPr sz="1800"/>
            </a:pPr>
            <a:r>
              <a:t>Introduction to Africa</a:t>
            </a:r>
          </a:p>
          <a:p>
            <a:pPr lvl="1">
              <a:defRPr sz="1800"/>
            </a:pPr>
            <a:r>
              <a:t>- Second largest continent in the world</a:t>
            </a:r>
          </a:p>
          <a:p>
            <a:pPr lvl="1">
              <a:defRPr sz="1800"/>
            </a:pPr>
            <a:r>
              <a:t>- 54 countries with diverse cultures and languages</a:t>
            </a:r>
          </a:p>
          <a:p>
            <a:pPr lvl="1">
              <a:defRPr sz="1800"/>
            </a:pPr>
            <a:r>
              <a:t>- Rich history and heritage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4572000"/>
          </a:xfrm>
        </p:spPr>
        <p:txBody>
          <a:bodyPr wrap="square"/>
          <a:lstStyle/>
          <a:p/>
          <a:p>
            <a:pPr>
              <a:defRPr b="1" sz="2400"/>
            </a:pPr>
            <a:r>
              <a:t>Slide 2</a:t>
            </a:r>
          </a:p>
          <a:p>
            <a:pPr lvl="1">
              <a:defRPr sz="1800"/>
            </a:pPr>
            <a:r>
              <a:t>Natural Beauty of Africa</a:t>
            </a:r>
          </a:p>
          <a:p>
            <a:pPr lvl="1">
              <a:defRPr sz="1800"/>
            </a:pPr>
            <a:r>
              <a:t>- Home to the Sahara Desert, the largest hot desert in the world</a:t>
            </a:r>
          </a:p>
          <a:p>
            <a:pPr lvl="1">
              <a:defRPr sz="1800"/>
            </a:pPr>
            <a:r>
              <a:t>- Serengeti National Park in Tanzania, known for its wildlife and annual migration</a:t>
            </a:r>
          </a:p>
          <a:p>
            <a:pPr lvl="1">
              <a:defRPr sz="1800"/>
            </a:pPr>
            <a:r>
              <a:t>- Victoria Falls, one of the largest waterfalls in the world located on the border of Zambia and Zimbabwe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4572000"/>
          </a:xfrm>
        </p:spPr>
        <p:txBody>
          <a:bodyPr wrap="square"/>
          <a:lstStyle/>
          <a:p/>
          <a:p>
            <a:pPr>
              <a:defRPr b="1" sz="2400"/>
            </a:pPr>
            <a:r>
              <a:t>Slide 3</a:t>
            </a:r>
          </a:p>
          <a:p>
            <a:pPr lvl="1">
              <a:defRPr sz="1800"/>
            </a:pPr>
            <a:r>
              <a:t>Economic and Social Aspects of Africa</a:t>
            </a:r>
          </a:p>
          <a:p>
            <a:pPr lvl="1">
              <a:defRPr sz="1800"/>
            </a:pPr>
            <a:r>
              <a:t>- Fast-growing economies in countries like Nigeria, South Africa, and Kenya</a:t>
            </a:r>
          </a:p>
          <a:p>
            <a:pPr lvl="1">
              <a:defRPr sz="1800"/>
            </a:pPr>
            <a:r>
              <a:t>- Challenges of poverty, healthcare, and education in many regions</a:t>
            </a:r>
          </a:p>
          <a:p>
            <a:pPr lvl="1">
              <a:defRPr sz="1800"/>
            </a:pPr>
            <a:r>
              <a:t>- Increasing focus on sustainable development and conservation efforts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