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Introduction to JavaScript</a:t>
            </a:r>
          </a:p>
          <a:p>
            <a:pPr lvl="1">
              <a:defRPr sz="1800"/>
            </a:pPr>
            <a:r>
              <a:t>- What is JavaScript?</a:t>
            </a:r>
          </a:p>
          <a:p>
            <a:pPr lvl="1">
              <a:defRPr sz="1800"/>
            </a:pPr>
            <a:r>
              <a:t>- Importance of JavaScript in web development</a:t>
            </a:r>
          </a:p>
          <a:p>
            <a:pPr lvl="1">
              <a:defRPr sz="1800"/>
            </a:pPr>
            <a:r>
              <a:t>- Brief history of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Key Features of JavaScript</a:t>
            </a:r>
          </a:p>
          <a:p>
            <a:pPr lvl="1">
              <a:defRPr sz="1800"/>
            </a:pPr>
            <a:r>
              <a:t>- Dynamic and interactive website elements</a:t>
            </a:r>
          </a:p>
          <a:p>
            <a:pPr lvl="1">
              <a:defRPr sz="1800"/>
            </a:pPr>
            <a:r>
              <a:t>- Client-side scripting capabilities</a:t>
            </a:r>
          </a:p>
          <a:p>
            <a:pPr lvl="1">
              <a:defRPr sz="1800"/>
            </a:pPr>
            <a:r>
              <a:t>- Versatility in application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3</a:t>
            </a:r>
          </a:p>
          <a:p>
            <a:pPr lvl="1">
              <a:defRPr sz="1800"/>
            </a:pPr>
            <a:r>
              <a:t>Common Uses of JavaScript</a:t>
            </a:r>
          </a:p>
          <a:p>
            <a:pPr lvl="1">
              <a:defRPr sz="1800"/>
            </a:pPr>
            <a:r>
              <a:t>- Form validation and data manipulation</a:t>
            </a:r>
          </a:p>
          <a:p>
            <a:pPr lvl="1">
              <a:defRPr sz="1800"/>
            </a:pPr>
            <a:r>
              <a:t>- Creating animations and visual effects</a:t>
            </a:r>
          </a:p>
          <a:p>
            <a:pPr lvl="1">
              <a:defRPr sz="1800"/>
            </a:pPr>
            <a:r>
              <a:t>- Implementing interactive features like sliders and pop-ups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