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JavaScript (JS)</a:t>
            </a:r>
          </a:p>
          <a:p>
            <a:pPr lvl="1">
              <a:defRPr sz="1800"/>
            </a:pPr>
            <a:r>
              <a:t>- JavaScript is a popular programming language used for creating interactive and dynamic websites.</a:t>
            </a:r>
          </a:p>
          <a:p>
            <a:pPr lvl="1">
              <a:defRPr sz="1800"/>
            </a:pPr>
            <a:r>
              <a:t>- It is a client-side scripting language that runs in the web browser.</a:t>
            </a:r>
          </a:p>
          <a:p>
            <a:pPr lvl="1">
              <a:defRPr sz="1800"/>
            </a:pPr>
            <a:r>
              <a:t>- JS can be used to manipulate HTML elements, handle events, and create animations.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Key Features of JavaScript</a:t>
            </a:r>
          </a:p>
          <a:p>
            <a:pPr lvl="1">
              <a:defRPr sz="1800"/>
            </a:pPr>
            <a:r>
              <a:t>- Dynamic content: JS allows for dynamic content updates without reloading the entire webpage.</a:t>
            </a:r>
          </a:p>
          <a:p>
            <a:pPr lvl="1">
              <a:defRPr sz="1800"/>
            </a:pPr>
            <a:r>
              <a:t>- Event handling: It enables developers to respond to user actions like clicks, scrolls, and key presses.</a:t>
            </a:r>
          </a:p>
          <a:p>
            <a:pPr lvl="1">
              <a:defRPr sz="1800"/>
            </a:pPr>
            <a:r>
              <a:t>- DOM manipulation: JavaScript can manipulate the Document Object Model (DOM) to change the structure and style of web pages.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3</a:t>
            </a:r>
          </a:p>
          <a:p>
            <a:pPr lvl="1">
              <a:defRPr sz="1800"/>
            </a:pPr>
            <a:r>
              <a:t>Title: Benefits of Using JavaScript</a:t>
            </a:r>
          </a:p>
          <a:p>
            <a:pPr lvl="1">
              <a:defRPr sz="1800"/>
            </a:pPr>
            <a:r>
              <a:t>- Improved user experience: JS enhances interactivity and responsiveness, leading to a better user experience.</a:t>
            </a:r>
          </a:p>
          <a:p>
            <a:pPr lvl="1">
              <a:defRPr sz="1800"/>
            </a:pPr>
            <a:r>
              <a:t>- Versatility: JavaScript can be used for both front-end and back-end development, making it a versatile language.</a:t>
            </a:r>
          </a:p>
          <a:p>
            <a:pPr lvl="1">
              <a:defRPr sz="1800"/>
            </a:pPr>
            <a:r>
              <a:t>- Large community and resources: There is a vast community of developers and resources available for JavaScript, making it easy to find help and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