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Africa</a:t>
            </a:r>
          </a:p>
          <a:p>
            <a:pPr lvl="1">
              <a:defRPr sz="1800"/>
            </a:pPr>
            <a:r>
              <a:t>- Second largest continent in the world</a:t>
            </a:r>
          </a:p>
          <a:p>
            <a:pPr lvl="1">
              <a:defRPr sz="1800"/>
            </a:pPr>
            <a:r>
              <a:t>- 54 countries with diverse cultures and languages</a:t>
            </a:r>
          </a:p>
          <a:p>
            <a:pPr lvl="1">
              <a:defRPr sz="1800"/>
            </a:pPr>
            <a:r>
              <a:t>- Rich history dating back thousands of years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Key Features of Africa</a:t>
            </a:r>
          </a:p>
          <a:p>
            <a:pPr lvl="1">
              <a:defRPr sz="1800"/>
            </a:pPr>
            <a:r>
              <a:t>- Varied landscapes including deserts, savannas, rainforests, and mountains</a:t>
            </a:r>
          </a:p>
          <a:p>
            <a:pPr lvl="1">
              <a:defRPr sz="1800"/>
            </a:pPr>
            <a:r>
              <a:t>- Home to iconic wildlife such as lions, elephants, and giraffes</a:t>
            </a:r>
          </a:p>
          <a:p>
            <a:pPr lvl="1">
              <a:defRPr sz="1800"/>
            </a:pPr>
            <a:r>
              <a:t>- Important natural resources like oil, diamonds, and gold</a:t>
            </a:r>
          </a:p>
          <a:p>
            <a:pPr lvl="1">
              <a:defRPr sz="1800"/>
            </a:pPr>
            <a:r>
              <a:t>- Vibrant music, art, and cuisine reflecting the continent's diversity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