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Introduction to Machine Learning</a:t>
            </a:r>
          </a:p>
          <a:p>
            <a:pPr lvl="1">
              <a:defRPr sz="1800"/>
            </a:pPr>
            <a:r>
              <a:t>- Definition of Machine Learning</a:t>
            </a:r>
          </a:p>
          <a:p>
            <a:pPr lvl="1">
              <a:defRPr sz="1800"/>
            </a:pPr>
            <a:r>
              <a:t>- Importance of Machine Learning in various industries</a:t>
            </a:r>
          </a:p>
          <a:p>
            <a:pPr lvl="1">
              <a:defRPr sz="1800"/>
            </a:pPr>
            <a:r>
              <a:t>- Types of Machine Learning: Supervised, Unsupervised, Reinforcement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Applications of Machine Learning</a:t>
            </a:r>
          </a:p>
          <a:p>
            <a:pPr lvl="1">
              <a:defRPr sz="1800"/>
            </a:pPr>
            <a:r>
              <a:t>- Natural Language Processing (NLP)</a:t>
            </a:r>
          </a:p>
          <a:p>
            <a:pPr lvl="1">
              <a:defRPr sz="1800"/>
            </a:pPr>
            <a:r>
              <a:t>- Image and Speech Recognition</a:t>
            </a:r>
          </a:p>
          <a:p>
            <a:pPr lvl="1">
              <a:defRPr sz="1800"/>
            </a:pPr>
            <a:r>
              <a:t>- Predictive Analytics</a:t>
            </a:r>
          </a:p>
          <a:p>
            <a:pPr lvl="1">
              <a:defRPr sz="1800"/>
            </a:pPr>
            <a:r>
              <a:t>- Recommendation Systems</a:t>
            </a:r>
          </a:p>
          <a:p>
            <a:pPr lvl="1">
              <a:defRPr sz="1800"/>
            </a:pPr>
            <a:r>
              <a:t>- Autonomous Vehicles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